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8:52:24.07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14288 9366 0,'-53'0'16,"26"0"15</inkml:trace>
  <inkml:trace contextRef="#ctx0" brushRef="#br0" timeOffset="773.0773">14288 9366 0,'-27'0'16,"107"0"0,-80-26-16,132 26 15,0 0 1,1 0-1,-28 0-15,-25 0 16,-27 0 0,-27 0-1,-26 0 32,-79 0-31,26 0-16,-79 0 15,26 0 1,26 0-1,1 0-15,26 0 16,53 0 0,106 0 15</inkml:trace>
  <inkml:trace contextRef="#ctx0" brushRef="#br0" timeOffset="990.099">15134 9340 0,'0'0'16,"-26"-27"-16,-80 27 16,53 0-1,-53 0 1,1 0-16,25 0 15,1 0 1,0 0 0,52 0-16</inkml:trace>
  <inkml:trace contextRef="#ctx0" brushRef="#br0" timeOffset="1109.1109">15055 9340 0</inkml:trace>
  <inkml:trace contextRef="#ctx0" brushRef="#br0" timeOffset="1114.1114">15055 9340 0</inkml:trace>
  <inkml:trace contextRef="#ctx0" brushRef="#br0" timeOffset="1116.1116">15055 9340 0</inkml:trace>
  <inkml:trace contextRef="#ctx0" brushRef="#br0" timeOffset="1827.1827">16113 9287 0,'186'0'0,"-54"0"31,-26 0-31,-27 0 16,1 0 0,-54 0-1,-26 0 32,-26 0-47,-54-27 16,-52 27 15,79 0-31,0-26 15,0 26 1,53 0 15</inkml:trace>
  <inkml:trace contextRef="#ctx0" brushRef="#br0" timeOffset="2079.2079">16775 9287 0,'-27'0'32,"-78"-27"-17,25 27 1,-26 0-1,-26-26 1,53 26 0,52 0-1,1 0 1</inkml:trace>
  <inkml:trace contextRef="#ctx0" brushRef="#br0" timeOffset="2294.2294">16696 9287 0,'79'0'16,"-158"0"31,26 0-47,-27 0 15,1 26 1,-1-26 0,80 0-1</inkml:trace>
  <inkml:trace contextRef="#ctx0" brushRef="#br0" timeOffset="3347.3347">17463 8864 0,'0'-27'15,"79"27"1,1 0 0,25 27 15,-52-27-16,0 0 1,-26-27 0,-54 54 30,-79-54-30,27 54 15,0-27-15,79 0-1</inkml:trace>
  <inkml:trace contextRef="#ctx0" brushRef="#br0" timeOffset="3544.3544">17886 8916 0,'27'27'0,"-54"-54"15,-105 27 16,26 0-15,53 0 0,27 0 15</inkml:trace>
  <inkml:trace contextRef="#ctx0" brushRef="#br0" timeOffset="3547.3547">17569 8916 0</inkml:trace>
  <inkml:trace contextRef="#ctx0" brushRef="#br0" timeOffset="3559.3559">17569 8916 0</inkml:trace>
  <inkml:trace contextRef="#ctx0" brushRef="#br0" timeOffset="4137.4137">18045 9313 0,'79'0'15,"27"0"1,26 0 0,27 0-1,-53 0 1,-80 0-1,1 0 1</inkml:trace>
  <inkml:trace contextRef="#ctx0" brushRef="#br0" timeOffset="4672.4672">19553 9234 0,'159'26'16,"79"-26"0,-79-26-16,-54 26 15,54-26 1,-106 26-1,-26 0 1,-1 0 0</inkml:trace>
  <inkml:trace contextRef="#ctx0" brushRef="#br0" timeOffset="18705.8704">13679 8546 0,'-53'0'16,"-52"-26"15,25 26-16,27-27-15,-79 27 16,26 0 0,27-26-1,-1 26-15,1 0 16,26 0-1,0-27 1,-26 27 0,26 0-16,-27 0 15,28 0 1,-1 0-1,-27 0-15,27 0 16,-26 0 0,26 0-1,-106 27 1,54-27-1,-1 0 1,0 26-16,26-26 16,-25 0-1,52 27 1,-27-27-16,1 0 15,26 26 1,-26-26 0,26 26-16,0-26 15,0 27 1,0-27-1,-26 0-15,26 26 16,-27 1 0,54-27-1,-53 26-15,26 1 16,26-1-1,-26 54 1,27-27 15,-27 26-15,53 0 15,0 54 0,26-54 0,54 0 1,52-52-1,27 26 0,-27-27 0,106 1 0,0-27 1,0 0-1,27-27 0,-80 27 0,0 0-15,-26 0 15,0-26 0,-80 26-15,-26 0-1,27 0 17,-1 0-17,0 0 1,-26-27-16,27 27 31,-27 0-15,-1-26-16,28 26 15,-27-27 16,0 27-15,0-26 0,-27 26-16,27-27 15,0 1 16,-27 0-31,1 26 16,-1-53 0,1-53 15,-1 79-16,1 27 1,-27-79 0,0 26-1,26 27 1,-26-27-1,-26 0 1,26 26 0,-27-26-1,1 27-15,-1-27 31,1 26-15,-27-25 0,0 25-1,-26 1 1,-107-1 31,107 1-32,26 26 1</inkml:trace>
  <inkml:trace contextRef="#ctx0" brushRef="#br1" timeOffset="161505.1489">16828 12382 0,'0'0'32,"26"0"-17,54 0 1,26 0-1,-54 27 1,28-27 0,-27 0-1,26 0 1,-79 0-1,0 0 32</inkml:trace>
  <inkml:trace contextRef="#ctx0" brushRef="#br1" timeOffset="161818.1802">17013 12224 0,'27'53'31,"-27"52"-16,0-52 1,0 27 0,0 26-1,0-53 1,0-53-1,0 0 17,0 0-17</inkml:trace>
  <inkml:trace contextRef="#ctx0" brushRef="#br1" timeOffset="162091.2075">16854 12462 0,'0'-27'16,"80"27"15,26 0-15,-54 0-1,28 0-15,26 0 32,-80 0-17,-26 0 16,0-26-31,0 26 16</inkml:trace>
  <inkml:trace contextRef="#ctx0" brushRef="#br1" timeOffset="164737.4721">18865 12012 0,'-26'-26'31,"-80"-1"-16,-26 27 1,-80-53-16,-159 0 31,1 27-15,105-1-16,-52 1 15,-133 0 1,53-1 0,133 27-1,-54 0 1,-52 0-1,26 27 1,132-27 0,-52 26-1,-27 0 1,-212 27 15,291-53-15,-26 27-16,-79 26 31,52 26-16,106-79-15,-26 53 16,-80 26 0,-105 1 15,185-1-31,26-26 15,-53 26 1,54 80 0,-28 53 15,107-80-16,79 0 1,185 159 31,27-185-32,0 0 1,158 26 0,-26-52-1,0-1 1,26-26 15,-52 0-15,105-53-1,186 0 16,-133 0-15,27 0 0,26-26-1,212 26 32,-424-27-31,80 1-1,-53-27 1,-27 0-1,80-80 17,-106 81-17,0-1 1,-105 26-1,-28 1 1,107-27 0,-27 26-1,-79-26 1,-27-26-16,133 0 31,-1-159 0,-237 132-31,-1-53 16,-52-53-1,-107 1 1,28 78 0,-54 28-1,-159-28 1,27 54-1,106 26 1,0 27 0,-53 26-1,53 0 1,105 0-1,1 26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09T18:11:51.357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6456 12091 0</inkml:trace>
  <inkml:trace contextRef="#ctx0" brushRef="#br0" timeOffset="1558">6244 5424 0,'0'-26'78,"106"52"-62,-26-26-1,-1 26 1,-26-52-1,53 26 1,-106-26 0</inkml:trace>
  <inkml:trace contextRef="#ctx0" brushRef="#br0" timeOffset="1753">6192 5583 0,'79'0'16,"0"0"-1,1 0-15,-1 0 31</inkml:trace>
  <inkml:trace contextRef="#ctx0" brushRef="#br0" timeOffset="1756">6509 5583 0</inkml:trace>
  <inkml:trace contextRef="#ctx0" brushRef="#br0" timeOffset="1764">6509 5583 0</inkml:trace>
  <inkml:trace contextRef="#ctx0" brushRef="#br0" timeOffset="2723">7567 5345 0,'-26'-27'16,"26"1"-1,-27-1-15,-25-52 16,-28 79 15,80 0-31,-26 26 16,-27 54-1,53 52 1,0-53 0,53 27-1,0-26 1,26-28-1,0-25 1,-52-27 0,26-27-1,0-78 1,53-81 15,-106 107-31,0 0 31,0 52-15,0 27-1,0 53 1,26 79 0,0-26-1,27-26 1,0-27-1,0-1 1,27-25 0,-27-27-1,-27-27-15,27-52 31,-27-27-15,-79-132 15,-26 159-15,0 52-1,-27 54 17</inkml:trace>
  <inkml:trace contextRef="#ctx0" brushRef="#br0" timeOffset="3244">8784 5292 0,'-52'-53'16,"-54"26"-1,0 54 1,0-1-1,53 80 17,80-79-17,78 25 1,28 1 15,-54 27-15,0-54-1,-52 27 1,-1-26-1,-26 25 1,-79 1 0,0-53-1,-54 0 1,54-26-1,0-1 1</inkml:trace>
  <inkml:trace contextRef="#ctx0" brushRef="#br0" timeOffset="3713">9472 4921 0,'-158'80'16,"78"-1"-16,1 106 15,52 0 17,27-52-32,53-1 15,80 0 1,-27-52-1,26-54 17,-106 1-17,1-54 1</inkml:trace>
  <inkml:trace contextRef="#ctx0" brushRef="#br0" timeOffset="4706">9658 5265 0,'105'-26'16,"1"-1"15,-53 27-31,-26 27 16,-1-27-1,-52 53 1,-1 0 0,-26-27-1,-26 27 1,52-53-1,27 0 1,27 0 0,26-26-1,26 26 1,-26 0-1,26 0 1,-26 26 0,-53 80 15,-26-27-31,-27-52 15,-26-1 1,52 1 0,-52-27-16,26 0 15,0 0 1,27-53-1</inkml:trace>
  <inkml:trace contextRef="#ctx0" brushRef="#br0" timeOffset="5165">10293 5212 0,'0'0'15,"0"27"-15,0 52 16,-27 1 0,27 25-1,27-25-15,-1-1 16,27 0-1,0-79 1,0 27-16,0-27 16,-27 0-1,1-27 1,52 1-16,-52-53 15,-27-27 1,0 26 0,-27 1-16,-26 0 15,-26 52 1,26 1-1,0-1-15,-53 27 32,80 27-1</inkml:trace>
  <inkml:trace contextRef="#ctx0" brushRef="#br0" timeOffset="5473">10954 5398 0,'159'0'16,"-27"0"-1,27 0 1,-80 0-1,-52-27 17,-27 1-17</inkml:trace>
  <inkml:trace contextRef="#ctx0" brushRef="#br0" timeOffset="5731">11272 5186 0,'0'26'15,"0"80"1,0 26-1,0-79 17,0 27-17,0-80-15,0 0 16</inkml:trace>
  <inkml:trace contextRef="#ctx0" brushRef="#br0" timeOffset="6083">11748 5239 0,'26'53'16,"-26"0"-1,0 26 1,-26-53 0,-1 1-1,27-1 1,0-26-1,53 0 1,27 0 0,78 0-1,-78-26 1,-1-1-1,-26 27 1</inkml:trace>
  <inkml:trace contextRef="#ctx0" brushRef="#br0" timeOffset="6355">12065 5186 0,'-26'0'0,"52"132"15,-26 0 1,-26-52-1,26-1 1,0 27 0,0-106-1,0 0 1,0 26-1</inkml:trace>
  <inkml:trace contextRef="#ctx0" brushRef="#br0" timeOffset="6833">12356 5265 0,'0'53'16,"-26"27"15,26-28-15,0-25-16,0-27 15,0 0 16,53 0-15,26 0 0,-26 0-16,26 0 15,-26 53 16,-26-27-31,-27 1 16,26 52 15,-52-52-15,-1-1-16,1 0 15,-53-26 17,26-26-17,26 26 1,27-26-1,-26-54 1</inkml:trace>
  <inkml:trace contextRef="#ctx0" brushRef="#br0" timeOffset="7035">12356 5292 0,'53'-27'0,"27"27"16,-1 0 0,-26-26-1,26 26 1</inkml:trace>
  <inkml:trace contextRef="#ctx0" brushRef="#br0" timeOffset="7580">12859 4974 0,'185'185'16,"-158"-52"0,-1 78 15,-52-52-16,-54-80 1,-25 27 0,52-79 15,0-1-16,0 1 1,26-27 0,27 0 62,80 0-47</inkml:trace>
  <inkml:trace contextRef="#ctx0" brushRef="#br0" timeOffset="38438">4392 6985 0,'27'0'15,"-1"0"1,-26 0 46,-26 0-46,-53-26-1,26 26 1,-27 52 0,27 28-16,0 131 31,80-78-16,52-80-15,27-27 16,0 1 0,26-27-1,-79-27 1,0-79 15,0 0-15,-53 27-1,0 26 1,0 27-1,0 52 17,53 80-17,0-27 1,0 1-16,52-54 31,-52 27-15,-26-53-16,-1 0 15,1-26 1,-1-107-1,-52 54 1,-107-80 15,54 80-15,0 79-1,26 26 1,53 1 0,-27 26-1,54 0 1</inkml:trace>
  <inkml:trace contextRef="#ctx0" brushRef="#br0" timeOffset="38891">5583 7170 0,'-79'-79'31,"26"52"-15,-27 27-1,1 0-15,0 80 16,79-54 15,0 54-15,105-28-1,1-25 1,53 26 15,-80 0-15,-79 26-1,-52-52 16,-54-1-15,0-52 0</inkml:trace>
  <inkml:trace contextRef="#ctx0" brushRef="#br0" timeOffset="39572">6218 6720 0,'-106'133'32,"27"-1"-32,52 53 15,27 53 1,27-52-1,79-107 1,-1-26 0,28 0-1,-27-27 1,-80-26-1,1 0 1,-27 0 62</inkml:trace>
  <inkml:trace contextRef="#ctx0" brushRef="#br0" timeOffset="41697">7091 7117 0,'0'-26'46,"0"26"-46,-79-53 16,26 53 0,-26-27-1,26 1-15,0 26 16,0 26-1,26-26 1,1 53-16,26 0 16,26-26-1,54 26 1,-27 0-16,0-27 15,26 0 1,0 27 0,-52 0-16,-1-26 15,-26 26 1,-26-27 15,-54-26-31,54 0 16,-53 0-1,-1-26 1,27-1-16,27 1 15,-1 26 1,27-27 0,0 1-16,27 26 15</inkml:trace>
  <inkml:trace contextRef="#ctx0" brushRef="#br0" timeOffset="41970">7382 7302 0,'185'0'31,"-52"0"-16,-107 0 1,27 0 15,-53-26 0</inkml:trace>
  <inkml:trace contextRef="#ctx0" brushRef="#br0" timeOffset="42177">7594 7091 0,'26'106'31,"-26"-27"-16,27 0 1,-1-26 15,-26-53-15</inkml:trace>
  <inkml:trace contextRef="#ctx0" brushRef="#br0" timeOffset="42487">8097 7038 0,'26'79'15,"-26"1"1,27-1-1,-1 27 1,27-80 0,-27 1-1,27-1 1,0-26-1,27 0 1,-54-26 0,0-1-16,27-26 31</inkml:trace>
  <inkml:trace contextRef="#ctx0" brushRef="#br0" timeOffset="42720">7991 7329 0,'53'-27'16,"26"27"-1,0-26-15,27 26 32,-26-53-17</inkml:trace>
  <inkml:trace contextRef="#ctx0" brushRef="#br0" timeOffset="43017">8441 6773 0,'317'-26'16,"-158"158"-1,-80 27 1,-52 53 0,-54-107 15,-52 1-16,-1-53 1,27-26 0</inkml:trace>
  <inkml:trace contextRef="#ctx0" brushRef="#br0" timeOffset="43253">9631 7144 0,'106'0'15,"0"-27"1,-106 27 0,26-26-1</inkml:trace>
  <inkml:trace contextRef="#ctx0" brushRef="#br0" timeOffset="43490">9737 7276 0,'79'0'15,"-79"0"1,27 0 0,26 0-1</inkml:trace>
  <inkml:trace contextRef="#ctx0" brushRef="#br0" timeOffset="46578">11007 7091 0,'26'0'0,"-26"-27"16,0 1 0,-26-1-1,-53-25 1,26 52-1,-27 26 1,54 80 0,-1 26-1,80 0 1,53 1-1,-26-107 1,-1-26-16,27 27 16,-27-80 15,-52-27-31,-1 1 15,27-80 1,-53 53 15,0 106 0,0 80-31,53 26 32,0-1-17,26-78 1,1-1-16,-28 1 15,-25-54 1,-1-26 0,-26 0-1,0-79 1,-79 53-1,26 26 1,0 26 0,-26 1-1,26 52 1,26 1-1,27-1 1</inkml:trace>
  <inkml:trace contextRef="#ctx0" brushRef="#br0" timeOffset="47044">12171 7197 0,'-26'-106'0,"-54"53"16,27 26-1,-52 27 1,52 0-1,-27 53 1,54 0 0,52 0-1,27 27 1,80-1-1,-28-26 1,-78 26 0,-27-52 15,-80-1-16,-25-26 1,52-53 0,-53-26 30,159 52-30</inkml:trace>
  <inkml:trace contextRef="#ctx0" brushRef="#br0" timeOffset="47995">12806 7197 0,'0'0'15,"0"-27"1,-26 1 0,-27-27-1,0 26 1,26 27-1,1 27 1,-1-1 0,27 27-1,0 0 1,0-26-16,27 25 15,26 1 17,-27-26-32,27-1 15,0 1 1,-53-1-1,0-26 1,-79 27 0,26-27-1,0-27 16,26 1-31,27 26 16,-26-27 0,52 27 62</inkml:trace>
  <inkml:trace contextRef="#ctx0" brushRef="#br0" timeOffset="48953">13362 7302 0,'0'0'47,"79"0"-32,-79 27 1,80-27 0,-28 0-1,-52 0 1,0-27-1,-52 1 1,-1 0 0,26 26-1,1 26 1,26 27-1,26-27 1,54-26 0,-54 0-16,-26 0 15,0-53 16,-26 53-15,26 0 0</inkml:trace>
  <inkml:trace contextRef="#ctx0" brushRef="#br0" timeOffset="49392">14288 7064 0,'-27'-26'15,"1"26"1,26 0-1,-27 0 1,1 0 0,-27 0-1,0 0 1,-53 53-1,53 79 1,27-53 0,52-26-16,80 0 31,27-26-16,-54-1-15,-26-26 16</inkml:trace>
  <inkml:trace contextRef="#ctx0" brushRef="#br0" timeOffset="49804">14420 7170 0,'-26'-26'0,"-1"26"15,27 53 1,27 52 15,52-25-31,-26-27 16,106-27-1,-80 1 1,-52-27 0,-1-27-1,27-26 1,-53-79-1,0 53 1,-27 26 0,-25-27-1,-54 80 1,26 27-1,27 26-15,1 79 32</inkml:trace>
  <inkml:trace contextRef="#ctx0" brushRef="#br0" timeOffset="50254">15267 7091 0,'-53'-53'16,"-27"53"0,1 53-1,26 26 16,53-26-15,53-26 0,79-1-1,-52 0 16,-27 1-15,-27 26 0,-52-27-1,-54 1 1,-26-27 15,80-27 0,0 1-15</inkml:trace>
  <inkml:trace contextRef="#ctx0" brushRef="#br0" timeOffset="50587">15637 6906 0,'27'79'16,"-27"53"-1,-27 1 1,27-81 0,0 28-1,53-54 1,27 27-1,-1-53 1,-26 0 0,79-26-1,-105-1 1,-1 1-1</inkml:trace>
  <inkml:trace contextRef="#ctx0" brushRef="#br0" timeOffset="51064">15320 7197 0,'79'26'0,"0"-52"32,54 26-17,-54 0 1,-52 0-16,52-27 15,-26 27 1,-53 0 0,26 0-1,-26 0 172</inkml:trace>
  <inkml:trace contextRef="#ctx0" brushRef="#br0" timeOffset="55572">16457 7250 0,'106'0'16,"53"0"-1,-53 0 1,-53 0-1,-27 0 1,-26 0 0</inkml:trace>
  <inkml:trace contextRef="#ctx0" brushRef="#br0" timeOffset="56095">17833 7064 0,'-79'0'16,"52"-26"-1,-78-1 1,25 54 0,1 26-1,52-27-15,27 54 31,80-1-15,-1-79-16,-26 26 16,53 27-1,-53-26 1,-53-1-1,0 1 1,-53-1 0,-53 1-1,53-27 1,27 0-1,-54-53 17,54 26-17</inkml:trace>
  <inkml:trace contextRef="#ctx0" brushRef="#br0" timeOffset="56281">17939 7117 0,'79'53'16,"-52"79"0,-27-79-1,26 27-15,1-27 31</inkml:trace>
  <inkml:trace contextRef="#ctx0" brushRef="#br0" timeOffset="56288">18098 7488 0</inkml:trace>
  <inkml:trace contextRef="#ctx0" brushRef="#br0" timeOffset="56292">18098 7488 0</inkml:trace>
  <inkml:trace contextRef="#ctx0" brushRef="#br0" timeOffset="56711">18151 7117 0,'79'53'16,"-52"27"-1,-1 52 17,1-79-17,-27-27 1,-27-79 31,27-26-32,27-53 1,78 52-1,-52 54 1,27 79 15,-54 105-15,1-52-1,-27 0 32</inkml:trace>
  <inkml:trace contextRef="#ctx0" brushRef="#br0" timeOffset="56945">17939 6826 0,'0'0'0,"0"0"16,27 27 0</inkml:trace>
  <inkml:trace contextRef="#ctx0" brushRef="#br0" timeOffset="57627">19156 7144 0,'0'0'15,"-26"0"-15,-1-27 32,-52 54-17,26-1-15,0 1 16,27 26-1,52-27 17,0 0-32,27-26 15,27 0 1,-1 0-1,-52 27 1,26-27 0,-27 53-1,-26-27 1,-26 27-1,-27-26 1,-53-27 0,53 0-1,26 0 1,1-27-1,26 27 1</inkml:trace>
  <inkml:trace contextRef="#ctx0" brushRef="#br0" timeOffset="58138">19553 7276 0,'0'0'16,"27"26"-1,25 1 17,-25-27-17,-27-27 1,0-25 15,-53 52-15,27 0-1,-1 26 1,27-26 15,27 26-15</inkml:trace>
  <inkml:trace contextRef="#ctx0" brushRef="#br0" timeOffset="58708">20373 7011 0,'-53'27'15,"-26"26"1,0-27-1,26 27-15,0 0 16,79-26 15,1-27-31,52 26 16,-26-26-1,53 0 1,-80 0 0,1 26-1,26 1 1,-53 26-1,0-27 1,-27 1 0,-79-1-1,0 1 1,80-54-1</inkml:trace>
  <inkml:trace contextRef="#ctx0" brushRef="#br0" timeOffset="58916">20558 7170 0,'53'132'16,"-26"-52"0,-27-1 15</inkml:trace>
  <inkml:trace contextRef="#ctx0" brushRef="#br0" timeOffset="59355">20797 7170 0,'53'185'31,"-53"-105"-15,0-27 0,0-53 30,0-80-30,52-78 0,28 105 15,-1 26-16,27 27 1,-80 106 0,27-27-1,-53 27 16</inkml:trace>
  <inkml:trace contextRef="#ctx0" brushRef="#br0" timeOffset="59694">21511 6879 0,'26'106'16,"-26"-27"-16,27 1 15,-27 26 1,0-54-1,26 1-15,1-26 16,26-1 0,0 1-1,-27-1-15,27 1 16,-27-54-1,1 27 1,-1-53 0,1 0-16,-27 27 15,0-27 1</inkml:trace>
  <inkml:trace contextRef="#ctx0" brushRef="#br0" timeOffset="59933">21352 7117 0,'53'0'16,"0"27"-1,26-27 1,-26 0-1,0-27-15,53 27 32,-53-26-17,-27-1 1</inkml:trace>
  <inkml:trace contextRef="#ctx0" brushRef="#br0" timeOffset="60182">20373 6747 0,'-26'26'15,"52"-26"1,1 0-1</inkml:trace>
  <inkml:trace contextRef="#ctx0" brushRef="#br1" timeOffset="75702">10081 5768 0,'26'0'0,"-26"0"16,0 0 0,0 26-1,27-26-15,-27 27 16,0-27-16,-27 53 15,27 0 1,-26-27-16,-1 1 16,-25-1-16,52 0 15,-53 1 1,-27-1-16,27 1 15,0-27-15,-26 26 16,26 1 0,-53-27-16,27 26 15,0 1 1,-1-27-16,1 0 15,-53 26 1,26-26 0,-106 27-1,133-27 1,-27 0-1,0 0-15,0 26 16,0-26 0,27 0-1,-27 0-15,0 0 16,27 0-1,0 0 1,26 0-16,-27 0 16,27 0-1,27 0 1,-27 0-1,26 0 1,27 27-16,-26-1 16,0-26-1,-1 53 1,-52 26-1,79-26 1,-27 0 0,1 27-1,-1-28-15,1 1 16,-1 0-1,1-26 1,0-1-16,-1 27 16,1-26-1,-1-27 1,27 26-16,-26-26 15,52 0 32,54-26-31,-1-27-1,0 26 1,-26 27 62,-79 0-62,-1 0-1,-26 27 16,27-1-15,-1-26 15,27 0 16,-26 0-31,26 0-1,0 0 48,-26-26-1,26 26-15,0-27-32,26 27 1,-26 0 31</inkml:trace>
  <inkml:trace contextRef="#ctx0" brushRef="#br1" timeOffset="76603">6880 6747 0,'0'0'16,"79"79"0,-53-26-1,27 27 1,-53-80-1,27 26 1,-27-52 15</inkml:trace>
  <inkml:trace contextRef="#ctx0" brushRef="#br1" timeOffset="78036">12198 5689 0,'0'52'16,"-80"107"15,-131 26 0,-28-79 0,-78-26 0,-27-27 1,-26-27-1,79 0 0,26 1-15,-132 26 30,133-27-14,-54-26-1,239 0-16,26 27 1,-80-27 0,54 26-1,26 1 1,0-1-1,-53 27 1,1 26 0,52-52-1,0-1-15,-27 54 31,1-1 1,53-52-32,26-27 15,52 26 16,28-26-15,26 0-16,-1 0 16,-25 0-1,26-26 16,-106 26-31,0 0 16,-27 0 31,-26 0-32</inkml:trace>
  <inkml:trace contextRef="#ctx0" brushRef="#br1" timeOffset="78319">8097 6694 0,'53'79'31,"-27"1"-15,0-1-1,1-26 1,-27-27 15,26-26-15</inkml:trace>
  <inkml:trace contextRef="#ctx0" brushRef="#br1" timeOffset="107395">7276 12779 0</inkml:trace>
  <inkml:trace contextRef="#ctx0" brushRef="#br1" timeOffset="107454">7276 12779 0,'0'0'15</inkml:trace>
  <inkml:trace contextRef="#ctx0" brushRef="#br1" timeOffset="120543">9499 9234 0,'0'0'15,"79"0"1,1 0 0,-27 0-1,-1 0-15,28 0 16,-80-26-1,53 26 1,-27 0-16,1-27 16</inkml:trace>
  <inkml:trace contextRef="#ctx0" brushRef="#br1" timeOffset="120754">9552 9366 0,'132'0'15,"-53"0"1,1-26-16,-1 26 15,-26 0 1,-26-27 0</inkml:trace>
  <inkml:trace contextRef="#ctx0" brushRef="#br1" timeOffset="122057">4340 9234 0,'0'-26'31,"-27"-54"0,-79 1-15,27 52-1,-27 54 1,53 158 15,0 0-15,133-53-1,78-52 16,1-54-15,-27-52 0,-26-80-1,-79-79 16,-27 79 1,-53 80-17,53 26 16,26 105-15,80 54 0,-53-80-1,-27-52 1,1-27 15,-1-53-15,1-53-1,-54 53 1,-26-53-1,-26 54 1,-27 25 15,106 27-15,0 0-16,0 27 31</inkml:trace>
  <inkml:trace contextRef="#ctx0" brushRef="#br1" timeOffset="122498">5107 9128 0,'-106'-79'31,"53"79"-16,0 26 1,53 27-16,-26 53 31,52-53-15,27 0-16,26-27 15,27 1 1,-26 52 0,-80 0 15,-53-52-16,-27-1 1,1-52 15</inkml:trace>
  <inkml:trace contextRef="#ctx0" brushRef="#br1" timeOffset="122850">5557 8705 0,'-80'79'16,"27"106"-1,0 133 1,53-80 15,80-132-15,131 0-1,-78-80 1,-80 1-1</inkml:trace>
  <inkml:trace contextRef="#ctx0" brushRef="#br1" timeOffset="123534">6059 9049 0,'27'0'16,"26"-27"-1,52 1 1,-52 26-1,-26 0 1,-27 26-16,-27 80 16,-78-26 15,25-28-31,54-25 15,-1-27 17,54-27-1,26 1-31,0 0 15,26 26 1,0 26 0,-52 186 30,-80-159-30,-27-27 0,1-52 15,26-27-16</inkml:trace>
  <inkml:trace contextRef="#ctx0" brushRef="#br1" timeOffset="123923">6483 8996 0,'-27'132'15,"107"80"1,-28-106 0,54-53 15,0-27-16,-53-26 1,-26-79 0,-1-54 15,-52 1-16,-107 26 1,-26 80 15,107 26-15,25 0-1</inkml:trace>
  <inkml:trace contextRef="#ctx0" brushRef="#br1" timeOffset="124164">7197 9234 0,'106'0'0,"0"-26"32,-53 26-17,-27-27 1,0 27-16,-26-26 31</inkml:trace>
  <inkml:trace contextRef="#ctx0" brushRef="#br1" timeOffset="124411">7223 8943 0,'0'132'0,"27"1"16,-27-54 0,26-26-1,-26 26 1,27-26-1,-27-53 1</inkml:trace>
  <inkml:trace contextRef="#ctx0" brushRef="#br1" timeOffset="125032">7700 9128 0,'0'0'31,"0"106"-15,0-53-16,0-27 16,0 54-1,26-54 1,27-26 15,26 0-15,1-26-1,-1-1 16,-52 1-15</inkml:trace>
  <inkml:trace contextRef="#ctx0" brushRef="#br1" timeOffset="125256">8070 8996 0,'27'106'16,"-1"105"15,1-78-15,-27-54-1</inkml:trace>
  <inkml:trace contextRef="#ctx0" brushRef="#br1" timeOffset="125615">8361 9075 0,'0'27'16,"0"26"0,0 0 15,27-27-31,26 0 15,52 1 1,-25 26 0,-54-27-1,1 1 1,-1 26-1,-79 0 1,0-27 0,0 0-1,-26-26 1</inkml:trace>
  <inkml:trace contextRef="#ctx0" brushRef="#br1" timeOffset="125783">8308 9181 0,'133'-53'16,"-28"27"-1,-25-27 1,-27 26-1</inkml:trace>
  <inkml:trace contextRef="#ctx0" brushRef="#br1" timeOffset="125789">8679 9022 0</inkml:trace>
  <inkml:trace contextRef="#ctx0" brushRef="#br1" timeOffset="125794">8679 9022 0</inkml:trace>
  <inkml:trace contextRef="#ctx0" brushRef="#br1" timeOffset="126173">8784 8678 0,'133'53'16,"-54"27"-1,27 105 1,-80 0 0,-26 27-1,-105-106 1,25-27 15,-52-26-15,105-27-1,1 1 1,0-1 15,52-52 31</inkml:trace>
  <inkml:trace contextRef="#ctx0" brushRef="#br1" timeOffset="127228">10848 8996 0,'-132'-80'16,"53"107"-1,52 105 1,27 27-1,80-53 1,78 26 0,1-79-1,-53-27 1,-53-26-16,0-52 15,-27-81 17,1 27-32,-27 1 15,-27-1 1,1 79-1,-1 27 1,54 53 0,105 238 15,0-211-16,-79-80 1,-26 0 0,-1-27-1,1-26 1,-27 0-1,0-26-15,-80-80 16,-26 133 15,80-1-31,-27 27 16,-26 0-1,52 27 1,27 26 0</inkml:trace>
  <inkml:trace contextRef="#ctx0" brushRef="#br1" timeOffset="127782">12198 9049 0,'-53'-106'31,"0"79"-31,-27 1 16,-78 26 0,52 53-1,53 79 16,53-52-15,132-1 0,53 0 15,-79-52-16,-53-1 1,-26 27 0,-54 0 15,-52-53-16,-106 27 17,132-54-17,26 27 1</inkml:trace>
  <inkml:trace contextRef="#ctx0" brushRef="#br1" timeOffset="130337">12621 8969 0,'53'-53'16,"-27"27"-1,1 26-15,26 0 16,-53 0 0,26 53-1,-26 0-15,-26 0 16,-1 0-1,-26 26-15,0-52 16,27-1 0,-1-26-1,27 0-15,27-26 31,-1-1-15,27 27 0,-26-26-1,26 26-15,-27 26 16,1 27-1,-1-53 1,-26 53 0,-26 0-1,26-27-15,-53 1 16,26-27-1,1 26 1,-1-26 0</inkml:trace>
  <inkml:trace contextRef="#ctx0" brushRef="#br1" timeOffset="130767">12938 8943 0,'0'-27'16,"0"80"-16,0 53 16,27 106 15,-1-80-16,54-105 1,-1-1 0,1-79 15,-28 0-16,-25-79 17,-54 0-17,-25 52 1,-54 54-1,53 26 17,0 0-1</inkml:trace>
  <inkml:trace contextRef="#ctx0" brushRef="#br1" timeOffset="131169">13362 8784 0,'0'0'0,"0"27"32,0 52-17,132-26 1,-105-53-1,25 0 17,-52 0-32,27-27 15,-27-52 1,-27 53-1,-25-1 1,-54 27 0,26 0-1,80 27 1,-26-27-1</inkml:trace>
  <inkml:trace contextRef="#ctx0" brushRef="#br1" timeOffset="132021">13944 9208 0,'26'0'31,"1"26"-16,52-26 1,-52 0 0,-27-26-1,-27-1 1,-26 1-1,0 26 1,27 0 0,26 26-1,0 27 1,26-27-1,54 1 1,-54-27 0,1-27-1,-27 1 1,-27 0-1,1-1 1,-1 27 0,-26 0-1,53 27 1,0-1-1,53 0 1,0 1 0,0-27-1,-53-27 1,-26 1-1,26 0 1,-27 26 0,1 0-1,-1 0 1</inkml:trace>
  <inkml:trace contextRef="#ctx0" brushRef="#br1" timeOffset="132664">14976 8916 0,'-133'-26'0,"54"132"31,53 53-16,105 26 1,0-106 0,27-26-1,-53-79 16,0-54-15,-27-26 0,-26-52 15,27 78-16,-27 80 17,0 106-32,26-26 15,54 78 16</inkml:trace>
  <inkml:trace contextRef="#ctx0" brushRef="#br1" timeOffset="132863">15452 9393 0,'26'-133'16,"-52"54"0,0 0-16,-1 26 31,-26 0-16,0 53-15,27 0 16,-1 26 0,1 1-1</inkml:trace>
  <inkml:trace contextRef="#ctx0" brushRef="#br1" timeOffset="133381">15955 8996 0,'0'-53'16,"-27"0"-1,-26 27 1,-52-1-1,25 54 1,1 25 0,52 54-1,27-53 1,53 0-1,27-26 1,52-1 0,-26 1-1,-80-1 1,27 0-16,-26 27 15,-27-26 17,-80-1-32,54 1 15,-159-27 16,105 0-15</inkml:trace>
  <inkml:trace contextRef="#ctx0" brushRef="#br1" timeOffset="133926">15320 9287 0,'-27'53'0,"27"-27"31,27 1-15,-1-27 0,54 26-1,-28-52 16,-25 26-15</inkml:trace>
  <inkml:trace contextRef="#ctx0" brushRef="#br1" timeOffset="136181">16404 8811 0,'0'0'16,"0"53"-16,0-53 15,0 52-15,-26 1 16,26 0-16,0-53 0,0 53 16,-26 0-16,26-53 15,0 53-15,-27-53 0,27 0 16,0 27-16,27-27 15,-27 26-15,0-26 0,26 0 16,0 0-16,-26 0 16,27 0-16,26-26 0,-53 26 15,79 0 1,-79-27-16,27 27 0,-27 0 15,26-26-15,-26 26 0,0 0 16,27 0-16</inkml:trace>
  <inkml:trace contextRef="#ctx0" brushRef="#br1" timeOffset="136415">16616 8837 0,'0'79'0,"0"-26"16,0 27-16,0-27 16,0 26-16,0-52 15,0 25-15,0-25 0,0 26 16,0-27-16,-26 1 0,26 26 15,0-53 1,0 26-16,0-26 0</inkml:trace>
  <inkml:trace contextRef="#ctx0" brushRef="#br1" timeOffset="136805">16881 8916 0,'-27'27'0,"27"-27"16,-26 159 15,158-53 16,106-1 15,-370 28 1</inkml:trace>
  <inkml:trace contextRef="#ctx0" brushRef="#br1" timeOffset="137060">16828 8996 0,'106'-80'16,"185"28"46</inkml:trace>
  <inkml:trace contextRef="#ctx0" brushRef="#br1" timeOffset="137501">17331 8784 0,'0'-26'15,"0"52"17,0 1-32,0 26 15,0-1 1,52-25-1,-25-1 1,26 1-16,0-27 16,-27 0-1,1-27-15,-27-26 16,26 1-1,-26 25 1,-26 1 0,-1-1-16,-26 1 15,0 26 1,0 0-1,27 26-15</inkml:trace>
  <inkml:trace contextRef="#ctx0" brushRef="#br1" timeOffset="138083">17066 9313 0,'53'0'16,"-27"0"0,-26 0-1,0 27 1,0-27-1,0 26 1,0 1 0,-26-1-16,-1 27 31,-25-53-16,25 0-15,27 27 16,-79-54 0</inkml:trace>
  <inkml:trace contextRef="#ctx0" brushRef="#br1" timeOffset="138822">17701 9208 0,'0'26'31,"106"-52"-15,105 26 15,-105 0-15,-53 0-1,-53 0 63</inkml:trace>
  <inkml:trace contextRef="#ctx0" brushRef="#br1" timeOffset="139656">19024 9022 0,'0'0'0,"-27"-26"15,1-27 1,-27 53-1,0-27-15,-26 1 16,26 26 0,-27 26-1,54 1-15,26 26 16,0 0-1,0 26 1,53-26-16,26 0 16,-26-27-1,27 27 1,-54 0-16,0-26 15,-26-1 1,0 1 0,-26-1-16,-27-26 15,0 27 1,-26-27-1,-1-27 1,28 27 15</inkml:trace>
  <inkml:trace contextRef="#ctx0" brushRef="#br1" timeOffset="139888">19130 9022 0,'26'133'31,"1"-1"-15,-1 0 0,-26-52-1</inkml:trace>
  <inkml:trace contextRef="#ctx0" brushRef="#br1" timeOffset="140360">19368 9075 0,'26'106'15,"1"0"1,-27 0 0,0-53-1,0-27 1,-27-26-1,27-53 17,0-26-17,27-1-15,-1-25 31,54-1-15,-54 79-16,27 27 16,0 53-1,0 80 16,-27-81-31,1 134 32,-27-160-17</inkml:trace>
  <inkml:trace contextRef="#ctx0" brushRef="#br1" timeOffset="140779">19156 8837 0,'0'0'16,"27"27"0,-1-27-1,1 0-15,-27 0 31,0-27-15,0 27 0,-27-26-1,27 26 1,-26 26-1,26 1 1</inkml:trace>
  <inkml:trace contextRef="#ctx0" brushRef="#br1" timeOffset="143971">20056 8916 0,'26'0'32,"54"-26"-17,52 0 1,-106 26 0,1 26-1,-27 53 1,-53-26-1,-53 0 1,27 27 0,52-80-1,27 0 1,0 0-1,53-27 1,0 27 0,-27-26-1,107 52 16,-107 54-15,-26-54 0,-26 27-1,-1 26 1,-26-26-1,-26-53 1,53 27-16,-27-27 16</inkml:trace>
  <inkml:trace contextRef="#ctx0" brushRef="#br1" timeOffset="144168">20506 8890 0,'0'53'16,"0"79"-1,0-26 1,79-27-1</inkml:trace>
  <inkml:trace contextRef="#ctx0" brushRef="#br1" timeOffset="144176">20585 9260 0</inkml:trace>
  <inkml:trace contextRef="#ctx0" brushRef="#br1" timeOffset="144182">20585 9260 0</inkml:trace>
  <inkml:trace contextRef="#ctx0" brushRef="#br1" timeOffset="144382">20797 9393 0,'79'-159'16,"-79"27"0,-79-27 15,26 106-16,-27 53 1,27 53 0,27-27-1</inkml:trace>
  <inkml:trace contextRef="#ctx0" brushRef="#br1" timeOffset="144763">20902 8784 0,'0'0'16,"27"53"15,52 0-15,-26 0-1,53-27 16,-106-52 1,0-53-17,0 26-15,-26 0 16,-80 53-1,53 0 1,0 0 0,26 26-1</inkml:trace>
  <inkml:trace contextRef="#ctx0" brushRef="#br1" timeOffset="145293">20506 9128 0,'0'-26'16,"0"52"-1,26 54 16,0-28-15,1 1 0,-1-53-16,27 53 15,0-53 16,-26 27-31,-1-27 16</inkml:trace>
  <inkml:trace contextRef="#ctx0" brushRef="#br1" timeOffset="145907">21379 9155 0,'-27'0'16,"27"0"-1,0 26 1,27-26 0,-1 27-1,1-27 1,-27-27-1,0-26 1,-27 53 0,1-26-1,-1 26 1,1 53-1,-1 0 1,54-27 0,26-26-1,0 0 1,-53 0-1,0-53 17,0 27-32,-27 26 15,27 0 16,-26 26-15,26 1-16</inkml:trace>
  <inkml:trace contextRef="#ctx0" brushRef="#br1" timeOffset="146568">22040 8969 0,'0'-26'15,"-26"-27"1,-80 53 0,26 53-1,-25 53 16,105-27-15,53-26 0,79 0-1,-53 0 16,-26-27-15,-53-26 0,-26 53-1,-27-26 16,-80-1 1,107-26-17,0-26 1</inkml:trace>
  <inkml:trace contextRef="#ctx0" brushRef="#br1" timeOffset="146791">22225 8943 0,'27'106'0,"-1"53"31,1-54-15,-27-52-16,0-26 15</inkml:trace>
  <inkml:trace contextRef="#ctx0" brushRef="#br1" timeOffset="147265">22490 8969 0,'79'106'16,"-79"27"-1,-26-54 1,26 0-16,0-26 31,0-26-15,0-27-1,0-27 1,53-79 0,0-52-1,26 25 1,-26 80-1,26 27 1,-26 26 0,-26 79-1,-1 1 1,-26 26-1,0 79 17,-26-159-17</inkml:trace>
  <inkml:trace contextRef="#ctx0" brushRef="#br1" timeOffset="147529">22172 8678 0,'-79'0'0,"79"0"31,27 27-16</inkml:trace>
  <inkml:trace contextRef="#ctx0" brushRef="#br1" timeOffset="149900">23337 8811 0,'0'0'15,"26"0"1,-26 53 0,-26 52-1,-1-25 1,1-27-1,-1 26 1,27-52 0,0-27 15,0 0-16,80 0-15,-54-27 16,53 27 0,-26-26-1,27 26 1,-54 0-16,1 0 15,26-27 17,-53 1-32</inkml:trace>
  <inkml:trace contextRef="#ctx0" brushRef="#br1" timeOffset="150116">23601 8784 0,'0'53'15,"0"0"1,0 53-16,0 0 16,0 0-1,-26-54 1,26 28-16,0-27 15,-27-53 1</inkml:trace>
  <inkml:trace contextRef="#ctx0" brushRef="#br1" timeOffset="150493">23919 8864 0,'-80'79'16,"80"53"0,-26-52 15,79-54-16,26 1 1,53-27 15,-79 26-15,-26 27-1,-27 0 1,-27 26 0,-52-52 15,26-1-16</inkml:trace>
  <inkml:trace contextRef="#ctx0" brushRef="#br1" timeOffset="150708">23707 8969 0,'159'-79'15,"-1"79"1,-52 0 0,0-26-1</inkml:trace>
  <inkml:trace contextRef="#ctx0" brushRef="#br1" timeOffset="151046">24342 8758 0,'0'0'0,"0"0"16,0 26-1,0 27 1,53 0 15,0 0-31,-27-53 16,1 0-1,-1-53 1,-26 27-1,0-27 1,-53 0 0,0 53-1,0-27 1,27 54-1,0-1 1</inkml:trace>
  <inkml:trace contextRef="#ctx0" brushRef="#br1" timeOffset="171084">9128 11271 0,'-26'0'47,"52"0"-32,80 27-15,27-27 31,-1 53-15,-53-53-16,-26 26 16,0-52-1,-26 26 1</inkml:trace>
  <inkml:trace contextRef="#ctx0" brushRef="#br1" timeOffset="171291">9181 11456 0,'53'0'0,"106"0"16,-27 0-1,-52 27 1,-27-27 0,-27 26-1</inkml:trace>
  <inkml:trace contextRef="#ctx0" brushRef="#br0" timeOffset="178785">13759 8652 0,'-27'0'94,"1"-27"-63,-133 1-15,-53-27 15,27 0 0,26 27 0,-79-27 16,53 53-16,79 0 1,0-27-17,27 27 1,26 0-16,-26 0 15,26 0 1,-27 0 0,1 0-16,0 0 15,-27 0 1,0 0-1,27 0 1,-27 0-16,26 0 16,27 27-1,-26-27-15,-106 0 31,106 26-15,-1-26 0,1 27-16,-1-27 15,28 26 1,-28 1-1,27-1-15,-26-26 16,26 26 0,0 27-1,0-26 1,27-1-16,-1 27 15,-26 0 1,27 0 0,-1 0-16,27 0 15,-26-27 1,26 27-1,-27 27-15,27-27 16,27 52 15,-1-52-31,1 27 16,79 26 15,-1-27 0,54 27-15,53-53 15,0 0 0,-27-27 0,0 0 1,-26 27-1,158-26 16,-158-27-32,-27 0 16,53 0 1,-52-27-1,-27 27 0,-1-53 0,28 27 0,-1-27 16,-79 27-31,0-1-1,-27 27 1,1-26-16,26-1 31,-27 1-15,27-1-16,-26 1 15,-1 26 1,27-27 0,-27 1-1,1 26 1,-1-26-1,27-1 1,-53 1 0,27-1-1,26 1 1,-27-1 15,0 1-15,1 26-16,-1-27 15,1-26 16,-27 27-31,26 0 16,1 26 0,-27-80-1,26 54 1,-26-1-1,27-26 1,-27 0 0,0 0-1,0 27 1,0-27-1,-27 0 1,-26-26 15,27 79-15,-27-27 15</inkml:trace>
  <inkml:trace contextRef="#ctx0" brushRef="#br0" timeOffset="194829">11219 10795 0,'0'26'0,"53"133"31,-1-27-15,-25-52 0,26 26-1,-27-53 16,-26-53 16,0-80-31,27-26-1,-27-26 1,26 0 15,-26 0-15,0 26 15,0 53-15,0 53-1,0-27 16,53 27-15,27 0-16,-1 0 16,80 27-1,-1-27-15,-52 0 16,-53 26-1,0-26 1,0 0-16,-53 0 16,26 0-1,-26 0 16</inkml:trace>
  <inkml:trace contextRef="#ctx0" brushRef="#br0" timeOffset="195381">11933 10795 0,'53'0'16,"0"0"-1,26 26-15,-79 1 16,27-27 0,-27 26-1,0 27-15,-27-26 16,1-1-1,-54 1-15,1-1 16,53-26 0,-1 27-1,1-54 1,52 27-1,1-26 1,78 26 0,-52 0-1,27 0 1,-27 53-1,-80-1 17,-52 1-17,-27 0 16,27-53-15,26 0 0,26 0 30</inkml:trace>
  <inkml:trace contextRef="#ctx0" brushRef="#br0" timeOffset="195769">11113 11509 0,'159'27'31,"158"-27"-15,-26 0-1,-106 0 1,-105 0-1,-54 0 1,27 0 0,-53 0 15</inkml:trace>
  <inkml:trace contextRef="#ctx0" brushRef="#br0" timeOffset="196300">11430 11800 0,'106'0'16,"0"-26"-1,-80 52-15,27 1 16,-53 26 0,-26 53-1,-27-53 1,0-27-1,-26 27 1,-1-27 0,1 1-1,26-27 1,0 0-1,27-80 1,26 54 0,53 26-16,26-53 31,186 53 0,-186 0-31,-26 27 16,26-1-1,-26 27 1,0-53-1,-53 26 1</inkml:trace>
  <inkml:trace contextRef="#ctx0" brushRef="#br0" timeOffset="198157.5993">13547 11298 0,'-26'0'15,"26"0"32,26 0-47,0 26 16,1-26-1,-1-26 1,-26 26-1,-26-27 1,26 1 0,-53 26-1,27 0 1,26 26-1,-27 27 1,54-26 0,-1-1-1,0-26-15,1-53 47,-54 27-31,27-1-1,-26 27-15,-27 0 31,27 27-15,-1 26-16,27-27 16,27 27-1,26-53 1,-27 0-1,0 0 1,1-79 0,-27 52-1,-27 1 1,-25-1-1,-1 27 1,0 80 15,26-27-15,54-27-16,79 0 31,-27-26-15,-53-26-1,-26 0-15,27-27 16,-80 26 15,0 1-31,0 26 16,-26 0-1,52 79 1,27-26-1,0-53 1,133 26 0,-28-26-1,-78 0 1,-1-52-1,-52-1 1,-1 26 15,-52 27-31,53 27 16,-27 26-1,0-27 1,53 0 0,26-26-1</inkml:trace>
  <inkml:trace contextRef="#ctx0" brushRef="#br0" timeOffset="200788.5993">17674 8599 0,'-26'0'63,"-27"-27"-48,0 27 1,-26 0-16,-27-26 16,0 26 15,-26 0-31,26-26 15,27 26 1,-54 0 0,80 0-1,-26 0 1,0 0-1,-54 0 1,107 0 0,-106 0 15,52 0-16,-26 0 1,27 0 0,26 0-16,-79 0 31,0 0-16,52 0-15,27 0 16,-26 26 0,0-26-1,26 0 1,-27 26-1,1-26 1,-53 0 0,79 0-1,-27 27 1,1-27-1,-106 26 17,158 1-17,-52-1-15,0 1 16,26 26 15,0 0-31,26-27 16,-26 53-1,27 1 1,26-27-1,0 26 1,26 27 0,27 0-1,0-53 1,-53 0-1,106 0 1,-80 26 0,133 0-1,-132-52 1,26 26-1,26-27 17,53 27-17,0-27 1,-79 1-1,80-27 17,-1 26-17,-53-26 1,80 0 15,-53 0-15,0-26-1,53 26 1,26-27 15,-106 1 0,27 26-15,-27-26-1,1-1 1,-1 27 15,-26-26-15,0 26-1,26-27 1,-26 1 15,0 26-15,0-27-1,-26 1 1,105 26 15,-132-27-15,53 27-1,26-26 1,-26 26 0,0-27-1,-53 27 1,26-26-1,1 0 1,-1-1 0,1 1-1,-1-1 1,1 1-1,-1-1 1,-26 1-16,27-27 16,-1 26 15,0-25-31,-26-1 31,27 0-15,-27 26-1,0-26 1,0 27-1,0-1 1,0-26 0,0 27-1,0 0 1,0-27-1,0 26 1,0 1 0,0-1-16,-27 1 15,27-1 16,-26 1-31,26 26 16,-53-27 0,27 1 15,-1 26 16</inkml:trace>
  <inkml:trace contextRef="#ctx0" brushRef="#br0" timeOffset="206687.5993">14949 10901 0,'53'132'32,"-26"-53"-32,26 27 15,-27-26 1,-26-27-1,26 0-15,-26-53 16,27 0 15,-27 0-15,0-80-16,0 1 15,0-1 1,0-25 0,0-28-16,0 27 15,0 27 1,0 26-1,0 27-15,0-1 16,0 27 0,0-26-1,26 26 1,54 0-1,26 0-15,-27 0 16,27-27 0,0 27-1,-53 0 1,0 0-16,-27 0 15,-26 0 1,0 0 0</inkml:trace>
  <inkml:trace contextRef="#ctx0" brushRef="#br0" timeOffset="207113.5993">15531 10848 0,'106'-27'0,"-106"27"15,106 27 1,-27 52 0,-105 27 15,-53-27-16,-54-26 1,54 0 0,0-53-1,52-53 16,54 27-15,25-1 0,28 27 15,52 27-16,27-1 17,-106-26-17</inkml:trace>
  <inkml:trace contextRef="#ctx0" brushRef="#br0" timeOffset="207427.5993">14896 11483 0,'159'26'16,"79"-26"-1,0 0 1,-105 0-1,-27 0-15,-54-26 16,1 26 15,-79 0-15</inkml:trace>
  <inkml:trace contextRef="#ctx0" brushRef="#br0" timeOffset="208115.5993">15293 11668 0,'106'0'15,"-27"0"-15,-26 0 16,0 53-1,-26 53 1,-54-53 0,-26 0-1,-26-27 1,-27 27-1,0-53 1,27 27 0,26-27-1,-26-53 1,79 26-1,0 1-15,105-27 32,28 26-17,-54 27-15,-26 0 16,106 53 15,-133-26-15,1-1-1,-1 1 32,-52-27 47,26 0-48,0 0 17</inkml:trace>
  <inkml:trace contextRef="#ctx0" brushRef="#br0" timeOffset="208979.5993">17172 11165 0,'0'27'0,"106"-27"16,52 0-1,-25-27 1,105 27-1,-159 0 1,-52-26 0,-27 26 77,0 0-77</inkml:trace>
  <inkml:trace contextRef="#ctx0" brushRef="#br0" timeOffset="212436.5993">21193 8625 0,'0'0'0,"0"0"31,-26-26-16,-53 26 1,52 0 0,-105-27-1,53 27 1,-1-26-1,27 26 1,-53-26 0,1-1-1,25 27 1,1-26-16,-27 26 15,0 0 17,27-27-32,-1 27 15,-105 0 16,53-26-15,53 26 0,-1 0-1,1 0 1,-1 0-1,27 0 1,-26 0 0,26 0-1,-26 0 1,52 0-1,-26 0-15,0 0 16,-26 26 0,26-26-1,0 27 1,-26-27-1,-53 53 17,105-27-17,1-26 1,-54 26-1,27 27 1,27-26 0,0-1-1,-27 27 1,26 27-1,27-80-15,-26 53 16,-1 26 0,27 0 15,0-26-31,0 0 15,27 27 1,-1 25 0,1-78-1,52 79 16,-53-53-15,54-1 0,-27 1-1,26-26 16,0-1-15,1 1 0,52-1-1,-53-26 1,54 27 15,-27-27-15,-27 0-1,53 0 16,-52-27-15,105 27 15,-53-26-15,-26 26 15,26 0-15,-52-27-1,25 27 1,-52-26-1,53 26 17,-53 0-17,0 0 1,53-27 15,-53 27-15,0 0-1,26-26 16,-52-1-31,26 27 32,-1-26-17,1 26-15,-53-26 16,53-1-1,0 27 1,-26-26 0,-1-1-1,1-26 1,-1 27-1,0-27 1,1 53 0,-1-27-1,1-25 1,-1 25-1,1 1 1,-1-54 15,1 27-15,-27 27-16,0-27 15,0 0 1,0 0 0,0 27-1,-27-1 1,1-52-1,-1 52 1,1-26 0,26 53-1,-53-26 1,0 26-1,0-27 17,0 27-17,-53 27 16</inkml:trace>
  <inkml:trace contextRef="#ctx0" brushRef="#br0" timeOffset="217979.5993">19553 10583 0,'-26'344'47,"-1"-159"15</inkml:trace>
  <inkml:trace contextRef="#ctx0" brushRef="#br0" timeOffset="218262.5993">19024 11218 0,'106'27'16,"26"-54"0,0 27-1,1 0 1,-28 0-16,-25-26 15,-1 26 1,-52 0 0,-27 0-1,-27 0 1</inkml:trace>
  <inkml:trace contextRef="#ctx0" brushRef="#br0" timeOffset="218786.5993">19341 11430 0,'106'0'15,"-79"0"-15,26 26 16,0 27-1,-27 0 1,-52 53-16,-1-53 16,-26 0-1,0 0 1,-53 26-16,53-79 15,-26 27 1,26-27 0,0 0-16,0 0 15,53-27 1,-26 1-1,52-27 1,54 26 0,78 27-1,1 53 16,-132 27 1,26-27-17,-53-53 1,0-27 46</inkml:trace>
  <inkml:trace contextRef="#ctx0" brushRef="#br0" timeOffset="220377.5993">20453 11192 0,'-27'0'0,"1"26"16,26 1-1,26-1 1,27 1-1,-26-27 1,-1-27-16,-26 1 31,0-27-15,-26 26-16,-1 1 15,1 26 1,-1 26 0,27 1-1,0-1 1,27 27-1,26-53 1,-53 27 0,26-54 15,-52 1-16,-1-27 1,27 53 0,-26 0-16,-1 0 15,1 53 16,-1 0-31,54-27 16,-1 27 0,27-53-1,-26-26 1,-1 26-1,0-53 1,-52 0 0,26 26-1,-53 27 1,27-26-1,-27 79 1,53 0 15,26 26-15,54-79-1,-1 0 17,-26-53-17,-80 27 1,-52-27-1,26 26 17,0 27-17,27 53 1,26 27 15,26-54-15,80-26 15</inkml:trace>
  <inkml:trace contextRef="#ctx0" brushRef="#br0" timeOffset="222587.5993">24660 8599 0,'0'0'0,"-27"0"16,-26-27-1,-26 27 1,-54 0-1,54-26 1,0 26 0,-80-26-1,27-1 1,26 27-1,0-26-15,-79-1 32,26 1-17,80 26-15,-54 0 16,-25 0-1,25 0 1,27-27 0,-79 27 15,53 0-16,26 0 1,27 0 0,26 27-1,-26-1 1,-27 1-1,53-1 1,0 1-16,-27 25 31,28-25-15,25 26-16,1 0 15,-27 0 1,53 53 0,-27-54-1,27 28 1,27-1-1,-1 80 17,1-106-17,-27 0 1,53 26-1,-1-52 1,1-1 0,0 1-16,27 25 15,26-25 16,-54-1-31,28 1 16,26-1 0,-1-26-1,28 27 1,-27-27-1,52 0 1,1 0 0,26 26 15,-105-26-16,26 0 1,-1 0 0,-25 0-1,-27 0-15,79 0 16,0 0 15,0 0-15,-26 0-1,-26 0 1,26-26 15,-54-1-15,28 27-1,26-53 16,0-26 1,-54 53-17,1-54 1,-53 27-1,53-79 17,-26 53-17,-27-27 1,0 26-1,-27 1 17,1 0-17,-1 26 1,-78-27 15,25 54-15,-52-27 15,79 53-16,26 0 1</inkml:trace>
  <inkml:trace contextRef="#ctx0" brushRef="#br0" timeOffset="225506.5993">21273 10769 0,'0'0'31,"79"185"0,-52-79-15,-1-54-16,1 28 16,-1-54-1,-26 1 1,0-27-16,0 0 15,0 0 1,0-53 0,0-27-1,0 1 1,0 0-16,0-27 15,-26 27 1,26-1-16,0 27 16,0-53 15,26 106-16,0 0-15,27-26 16,27 26 0,52 0-1,-79 0-15,53 0 16,-53 0-1,-27 0 1,-26-26-16,27 26 16</inkml:trace>
  <inkml:trace contextRef="#ctx0" brushRef="#br0" timeOffset="225974.5993">21802 10742 0,'106'0'15,"0"53"1,-80 26-1,-26 1 1,-53 26 15,-26-80-15,26 0-1,-26-26 17,52-52-17,1 25 1,79 1-1,-27-1 17,53 54-17,80 52 16,-106-79-15,-26 0 15</inkml:trace>
  <inkml:trace contextRef="#ctx0" brushRef="#br0" timeOffset="226288.5993">21193 11377 0,'186'27'0,"25"-27"16,-52 0 0,-27 0-1,1 0 1,-54 0-1,-52 0 1,-27 0-16,0 0 31</inkml:trace>
  <inkml:trace contextRef="#ctx0" brushRef="#br0" timeOffset="226802.5993">21670 11562 0,'158'53'16,"-105"-26"15,-53 26-31,0 0 15,-53 52 1,-26-52 0,26-26-1,-26-1 1,-1 1-1,-25-27 1,78-27 0,1 27-1,-1-53 1,54 27-1,26-1 1,26 27-16,27 0 16,79 53 15,-106-26 0,1-1-15,-54 1-1,1-27 16,-27-27-15</inkml:trace>
  <inkml:trace contextRef="#ctx0" brushRef="#br2" timeOffset="247350.5993">10822 10425 0,'0'0'15,"0"0"16,0 79-15,0 53-16,-27 80 16,27 26 15,0-79-31,0 26 15,-53 133 1,1-80 0,25-106-1,1 0 1,-27 0-1,53-26 1,0-53 0,0 27-1,0-54 1,0-26 31,26 0-32,54 0-15,105 0 31,53-26-15,106 26 0,-80 0-1,1 0 1,79 26 15,-106 1-15,-26-1-1,132-26 16,-53 0-15,158 0 15,-78-26-15,-80-1-1,0 27 1,26 0 15,-158 0-15,0 27-1,-53-54 17,-27 27-17,-52 0 1,26 0-1,-27-26 1,1 26 15,52-27 0,-79 27 1,26-26-17,-26 26 1,27 0-16,-27-27 31,0-26-15,26 0-1,-26-26 1,27-53-1,-27-53 1,26 52 0,1-25-1,-27-81 1,26 28-1,-26 78 1,27-105 0,-1 132 15,0-52-16,-26 105-15,0 0 16,0 0 0,0-26-1,0 26 1,0 0-1,0 53 1,-26-27 0,0 27-1,-1-26 1,-52 52-1,-1-26 1,1 0 0,-27 0-16,-53 0 31,-132 0 0,-26-26-15,79-1-1,-106 27 1,-53-53 15,132 27-15,1 26-1,-80-26 16,159-1-15,-1 1 0,-25 26-1,52 0 1,0-27 15,-317 54 0,291-27-15,-1 26-1,-25-26 17,105 0-17,-26 27 1,52-27 15,1 26-15,53-26-1,-1 0 16,27 0 1,185 79 14,-26-52-30</inkml:trace>
  <inkml:trace contextRef="#ctx0" brushRef="#br2" timeOffset="249450.5993">18839 10372 0,'0'0'15,"0"26"17,-27 159-17,1 27 1,-54 105 15,80-52-15,-79 26-1,0 0 16,26-79-15,26-80 0,1 27-1,26-106 16,0-27-15,0 1 0,26-27 15,27 0-16,0-27 1,53 27 0,0-26-1,79-1 1,0 27-1,-26 0 1,0 0 0,105 27-1,54-1 1,-133-26-1,0 0-15,53 0 32,53 0-17,80 0 1,-213 0-1,81 27 1,-28-27 0,-52 26-1,-27-26 1,80 27-1,0-27 1,-80 0 0,-53 0-16,54 0 31,-80 26-16,-27-26-15,0 0 16,-26-79 46,-26-27-46,26-79 0,0 26-1,26-79 1,1-53-1,-27 106 1,0-1 0,0-78-1,26 79 1,-26 105-16,0-26 15,0 1 1,0 25 15,0 27-31,0 27 16,0-1-1,-26 1 1,-1 26 0,27 0-1,-185-27 16,26 1-15,-26-1 0,27 27-1,-160-26 1,1 0-1,105 26 1,-26-27-16,-159 27 31,53-26-15,159 26-16,-1-27 15,-105 27 1,27 0 15,-27 0-15,132 27-1,0-27 17,106 0-1,53 0-16</inkml:trace>
  <inkml:trace contextRef="#ctx0" brushRef="#br2" timeOffset="250544.5993">16801 14367 0,'159'0'16,"132"0"0,-159 0-1,-52 0 1,-54 0-1,-158-27 17,-53 27-32,-27 0 15,-26 0 1,132 27-1,80-27 1,52 0 0,133 0-1,106 0 1,-80 0-1,-27 0 1,-52 0 0,-185-27-1,-53 27 1,-54 0-1,-105 0 1,80 0 0,131 0-1,80 27 1,80-1-1,131-26 1,213 0 15,-186 0-15,-238 0-1,-159-26 1,-132 26 0,26 0 15,107 26 0,290-26-15,80 0-1,-1-26 16</inkml:trace>
  <inkml:trace contextRef="#ctx0" brushRef="#br2" timeOffset="255269.5993">15717 10451 0,'0'0'15,"-27"0"1,1 0-1,-54 0 1,-52-26 0,79 26-1,-53 0-15,-53-27 31,1 27-15,52 0-16,0 0 16,-53 0-1,27 0 16,53 0-31,-1 0 16,1 27 0,-53-27-1,-54 0 16,81 0-15,-28 0 0,1 0-1,26 26 1,27-26-16,-80 0 31,27 0-15,79 0-16,-27 0 15,28 0 1,25 0-1,-26-26 1,27 26 0,-27 0-1,0 0 1,26-27-1,-26 27 1,-52 0 15,52 0-15,-27-26-1,27 26-15,-26 0 32,0 0-17,52 0-15,-26 0 16,0 26-1,-26-26 1,53 0 0,-54 27-1,1-27 1,-1 26-1,54 1 1,-53-1 0,52 0-1,-105 54 16,52-54-15,1 27 15,0-26-15,-1 52-1,54-53 1,-1 27 0,1 0 15,0 27-16,26-54 1,0 53 15,26-26-15,27 27-1,132 26 17,-132-53-1,53-1-16,53-25 1,-54-1 0,81 1-1,25-27 16,-131-27-15,52 27 0,0-26 15,27-1-16,-80 1 1,27 26 0,-26 0-16,52 0 31,133 0 0,-186 0-31,27 26 16,52-52-1,-25 26 1,-27 0-1,-27 0 1,53 0 0,-26 0-1,-27 0 1,1-26-1,26 52 1,79-26 0,-132 0-1,53 0-15,26 0 31,-26 0-15,52 0 0,-78 0-1,-1 0 1,54-26-1,-54-1 1,0 27 0,1 0-1,-1-26 1,0 26-1,-26 0 1,27-27 0,-54 1-1,27-27 1,0 0-1,-27-27 17,27 1-17,-53-53 16,-26 52-15,-27-52 0,0 53-1,-53 26 16,-26-26-15,-53 26 0,26 26-1,-26 27 16,105 27-15,27-27 0</inkml:trace>
  <inkml:trace contextRef="#ctx0" brushRef="#br2" timeOffset="259134.5993">14050 13864 0,'0'27'16,"0"26"-1,0 52-15,26 1 16,1 0 0,-1-53-1,1 26-15,-1-26 16,-26-26-1,26-1 1,-26-26-16,27 0 16,-27-26 15,0-1-16,0-79 1,0 27-16,0-27 16,26-26-1,-26 53 1,-26-54-16,26-52 31,-27 132-15,27 27-1,0-1-15,0 27 16,0 0 15,80 0-15,-27 0-16,53 0 15,105-26 1,-26 26-1,-132-27 1,27 27 0,-54 0-1,-26 0 16,-26 0-15</inkml:trace>
  <inkml:trace contextRef="#ctx0" brushRef="#br2" timeOffset="259823.5993">14658 13838 0,'-53'158'31,"27"-25"-31,26-27 15,0-1 1,79-25 0,1-80-1,25 0 1,28-27-1,-54-26 1,-26 1 0,-53-1-1,26-53 1,-78 26-1,-54 80 1,26 80 0,27-27 15,27 79 0,26-79-15,0-27-1,26 1 16,-26-27-15,-26 0 124</inkml:trace>
  <inkml:trace contextRef="#ctx0" brushRef="#br2" timeOffset="260642.5993">13759 14711 0,'105'0'15,"1"0"-15,53 0 16,26-27-1,27 27 1,26 0-16,-79 0 16,26 0-1,-79-26-15,26 26 16,-52 0-1,-1-27 1,-53 27-16,1 0 16,-27-26 46,0 26 0</inkml:trace>
  <inkml:trace contextRef="#ctx0" brushRef="#br2" timeOffset="267560.5993">15505 11642 0,'-265'-27'47,"-264"1"15,397 26-46,-27 0-16,0 0 16,1 0-1,25 0 1,1 0-16,0 0 15,26 0 1,-26 0 0,-1 0-16,54-27 15,0 27 1,-133-26 15,159 26-31,-26-27 16,-1 27-1,1-26 1,-1-1-16,28 27 15,-1-26 1,0 0 0,0 26-1,-27-53-15,28 53 16,-28-27-1,27 27 1,-26 0-16,26 0 16,-26 0-1,-27 0 1,26 27-16,27-27 15,-26 53 1,0-27 0,-27 80-1,53-80 1,0 27-1,0 0-15,27-26 16,-1 26 0,-26 26-1,27 0 1,-1-26 15,54 0-15,-27 0-1,53 0 1,0 0-1,52 26 17,1-26-17,80-26 1,158 25 15,-80-52-15,-79 27 15,-26-27-16,53-27 1,-80 27 0,27 0-1,52 0 16,-52 0-15,26 0 0,53-26 15,-79 52-16,0-52 1,211 26 15,-158-26-15,-27 26-1,-26-27 17,-27 27-17,-52 0 1,-1-26 15,-26 26-15,-27-53-1,27 26 1,-26-26-1,-27 27 17,53-27-17,-53-26 1,0-1 15,0 1-15,-27 0 15,1 26-16,-80-27 1,27 54 0,26-1-1,-27 27 16,80 0-15</inkml:trace>
  <inkml:trace contextRef="#ctx0" brushRef="#br2" timeOffset="268449.5993">14552 15002 0,'0'53'15,"0"53"1,0 26-1,-79-26 17,79-27-17,-26-52 16,52-27-15,106 0 0,54-27-1,-54 1 1,-106-1 15,27 1-15,-26 26-1</inkml:trace>
  <inkml:trace contextRef="#ctx0" brushRef="#br2" timeOffset="268746.5993">14923 15028 0,'-53'106'15,"26"26"1,54 54 0,-27-1 15,0-106-16,-27-52 1,54-27 15,-54-53-15</inkml:trace>
  <inkml:trace contextRef="#ctx0" brushRef="#br2" timeOffset="272434.5993">22172 10398 0,'0'0'15,"0"0"32,0 0-31,0 0-1,-52-26 1,25 26-1,-52-27 1,-1 1 0,1-1-1,-53-26 1,52 27-1,1-1 1,-1 27-16,-25-26 31,-1 26-15,-79 0 15,132-26-31,-106-1 31,80 27-15,-1-26-16,27 26 15,-26 0 1,26 0 0,-26 0-16,-1 0 15,1 0 1,26 0-1,-26 0-15,-1 0 16,1 26 0,-1-26-1,28 0-15,-1 0 16,-27 27-1,27-27 1,-26 26-16,-27-26 31,53 26-15,0-26-16,0 0 15,27 27 1,-27-27 0,53 26-16,-26-26 15,-1 27 1,1-27-1,-1 0-15,1 26 16,-1-26 0,1 27-1,-1-1-15,27 1 16,-26-1-1,-1-26 1,1 53-16,26-26 16,-27-27-1,27 52 1,-26 28-1,0-1 17,26-26-17,26 26 16,0 27 1,54-26-1,-27-27 0,53-1 0,-1 1 0,28-26 1,26 26-1,-1-53 0,27 0 0,-79 0 0,0 0 1,26 0-17,1 0 16,-27 0 1,-54 0-17,81 26 16,-107-26-15,1 0-16,52 0 31,27 0-15,-53 0-1,26 0 1,-26 0 0,26 27-1,-52-27 1,26 0-16,26 0 31,1 0-15,-54 0-16,27 0 15,0 0 1,26 0 15,-52 0-31,79 0 31,-54 0-15,1-27-1,27 27 1,-27-26-16,26 26 16,0-27 15,-79 27-31,53-26 15,-26-1 1,-1 1 0,1-1-1,-1 1 1,1-27-1,-1-26 1,1-1 15,-1 27-15,-52-26-1,-1 0 17,-26-1-17,-26 27 1,-1 1 15,1 25-15,0-26-1,-1 53 1,27 0 15</inkml:trace>
  <inkml:trace contextRef="#ctx0" brushRef="#br2" timeOffset="276117.5993">18071 13732 0,'0'-27'16,"0"54"0,0 26-1,27 53 1,-1 26-1,1 0-15,26-52 16,-27-27 0,-26 26-1,27-53-15,-1 1 16,-26-27-1,0 0 1,27-53 0,-27 0-1,0-26 1,26-27-16,-26-27 15,26 1 1,-26 0 0,27-80-1,-27 159 1,-27 0-16,27 53 15,-26-26 1,52 26 0,1 0-1,52 0 1,1 0-1,25 0-15,28 0 16,-54 0 0,0-27-1,-26 27-15,-26 0 16,-27 0-1,0 0 17</inkml:trace>
  <inkml:trace contextRef="#ctx0" brushRef="#br2" timeOffset="276626.5993">18759 13838 0,'106'-27'16,"-53"27"0,53 106-1,-106 26 1,-53-26 15,0-26-15,-53-27-1,27-53 1,-27 0 15,106-27-15,-26 1-1,78-1 16,54 1-15,0 52 0,79-26 15,-132 0-16,0 0 1,-53-26 15,0 26-15</inkml:trace>
  <inkml:trace contextRef="#ctx0" brushRef="#br2" timeOffset="277341.5993">17886 14631 0,'0'0'0,"132"0"31,133 0-15,-80-26-16,27 26 15,52 0 1,-131-26 0,-54 26-1,-26 0 1,-26-27 62</inkml:trace>
  <inkml:trace contextRef="#ctx0" brushRef="#br2" timeOffset="279743.5993">22120 11536 0,'0'0'15,"0"0"1,-27 0-1,-26-27 1,0 27 0,-26 0-1,26 0-15,-26 0 16,-1-26 15,1-1-31,-1 27 16,1-26-1,-27 26 1,27-26-1,26 26 1,-79 0 0,26-27-1,53 27 1,-79-26 15,26-1-15,26 1-1,27 26 1,-26 0-16,0-27 15,-1 1 17,54 26-32,-54 0 15,28 0 1,-54-27-1,26 27 1,27 0 0,1-26-1,-54 26 1,79 0-1,-26 0 1,-79-27 15,79 27-15,-26 0-1,52 0-15,-52 0 16,52 0 15,-25 0-31,25 0 16,-26 27-1,-26-27 1,52 26 0,-26-26-1,-26 53 1,26-26-1,-26-1 17,26 54-17,0-54 1,0 159 15,53-105-15,0 25 15,53-25-16,26-27 1,1 26 0,25-26 15,28-27-16,-54 27 1,106-26 15,-52-1-15,-1 1-1,80-27 1,79 0 15,-133 0 0,1 0-15,-27 26 0,1-26-1,52 0 16,-53 0-15,1 0 0,52 0 15,-79 0-16,26 0 1,-79 0 0,0-26-16,26-1 15,53-26 32,-79 53-47,-26-26 16,26-1-1,-53 1 1,26 0-1,1-1 1,-1-26 0,1 0-1,-27 0 1,0 0-1,0 1 1,0-1 0,-27 0-1,-26 26-15,0-26 16,-26 0 15,26 27-31,-79 26 31,52-27-15</inkml:trace>
  <inkml:trace contextRef="#ctx0" brushRef="#br2" timeOffset="280649.5993">18336 14975 0,'0'133'16,"0"-54"-1,-53 27 1,27-53 0,-1-27-1,1 27 1,26-26 15,26-27-15,27 0-16,26 0 15,80 0 16,-79 0-31,-1 0 16,-26 0 0,0-27-1,-53 27 1,26-26-1,-26-27 17</inkml:trace>
  <inkml:trace contextRef="#ctx0" brushRef="#br2" timeOffset="280871.5993">18786 14949 0,'-27'106'16,"-26"26"-1,53 53 1,-53 1 0,53-107-1,-26-26 1,0 26-1</inkml:trace>
  <inkml:trace contextRef="#ctx0" brushRef="#br2" timeOffset="288243.5993">19659 14446 0,'79'0'31,"80"-26"-15,0 26-1,-80 0 1,0 0-16,-79 26 16</inkml:trace>
  <inkml:trace contextRef="#ctx0" brushRef="#br2" timeOffset="288445.5993">19818 14579 0,'0'0'0,"132"0"31,-53 0-31,-26 0 15,27 0 1</inkml:trace>
  <inkml:trace contextRef="#ctx0" brushRef="#br2" timeOffset="289143.5993">20823 14579 0,'79'-27'15,"107"27"1,-54 0-1,53 0 1,53 0 0,0 0-1,-79 0 1,26 0-1,133 0 1,52 0 0,-185 0-1,-26-26-15,106 26 31,-1-27-15,-78 27-16,-81 27 16,54-27-1,-53 0 16,-132 0-15</inkml:trace>
  <inkml:trace contextRef="#ctx0" brushRef="#br2" timeOffset="289684.5993">22516 15055 0,'0'106'0,"-26"-27"15,-1 27 1,1-80 0,0 1-1,52-1 1,0-26-1,54 0 1,-27 0 0,53-26-1,-1-1 1,-25 27-1,-54 0-15,1-26 16</inkml:trace>
  <inkml:trace contextRef="#ctx0" brushRef="#br2" timeOffset="289954.5993">22887 15028 0,'-53'106'16,"0"79"-1,53-52 16,0-27-15,0-80 0,-27 0-1</inkml:trace>
  <inkml:trace contextRef="#ctx0" brushRef="#br2" timeOffset="292952.5993">15531 13335 0,'0'-26'16,"-26"26"-16,-1-27 16,1 1-1,-80 26 1,-26-53 15,26 26-15,0 1-1,-132 26 16,53 0-15,0 0 0,-27 0-1,80 26 16,-1 27-15,-105 27 15,132-54-15,27 27-1,-53 26 1,26 27 15,53-27-15,0 54-1,0-54 1,27 27 0,26 0 15,26 0-16,1-53 1,52 79 15,-26-79-15,106 26-1,26-26 17,-106 0-17,27-27 1,53 1 15,-80-1-15,54-26-1,-28 0 1,28 0 15,25 0-15,1-26-1,0-1 1,-27 27-1,133 0 32,-159-26-31,26 26-1,27 0 1,-27 0 0,27 26 15,-1-26-16,-52 27 1,-53-27 0,27 0 15,-54 26-16,0 1 1,27-27 0,-26 26-1,-1 1 1,80-1-1,-53 1 1,0-27 0,53 26-1,0-26 1,-27 0-1,27 27 1,79-54 0,-26 27-1,-27 0 1,-26-26-16,53-1 31,-1 27-15,-78-26-16,26 26 15,79-27 1,-53 1-1,-26-1 1,79-26 15,-79 1-15,26-1-1,-52 26 1,-27 1-16,26-27 16,-26 26 15,-27 1-31,27-27 15,0 27 1,0-54 0,-26 54-1,-1-54 1,1 1-1,-1 0 1,0-54 15,-26 80-15,-26-79-1,-80 0 17,53 79-17,-53-27 1,-26 28 15,53-1-15,-54 0-1,-52 26 16,26-26-15,-26 27 0,-53-1-1,79 1 1,27 26 15,-133 0 0,107 0-15,-1 26-1,-79-26 1,79 27 15,27-27-15,-53 26-1,52 1 1,27-1 0,-105 1 15,79-1-16,-1 1 1,-25 26 15,52-53-15,79 52 15</inkml:trace>
  <inkml:trace contextRef="#ctx0" brushRef="#br2" timeOffset="294078.5993">21246 13811 0,'27'185'16,"79"-26"15,-53-106-31,-27 0 16,0 0-1,1-27 1,-27-52 31,-27 0-47,27-80 15,-26-53 17,0 53-32,26-26 15,-53-27 1,26 80-1,27 52 1,0 1 0,27-27 15,78 53-16,-25 0 1,26 0 0,26 26-1,0-26 1,-52 0-1,-54-26-15,27 26 32</inkml:trace>
  <inkml:trace contextRef="#ctx0" brushRef="#br2" timeOffset="294555.5993">21908 13679 0,'-80'106'16,"54"0"-1,26-1 1,0-25-16,53 26 15,0-27 17,0-79-32,0 27 15,53-27 1,-80-27-1,53-105 17,-79 52-17,-53 1 1,-26 53 15,26 52-15,-26 80-1,79 53 16,26-106-15,1-27 0,-1 0 15</inkml:trace>
  <inkml:trace contextRef="#ctx0" brushRef="#br2" timeOffset="294813.5993">22437 13996 0,'185'0'16,"-105"-26"-1,-1 26 16,-26 0-31</inkml:trace>
  <inkml:trace contextRef="#ctx0" brushRef="#br2" timeOffset="295460.5993">23046 13785 0,'26'79'0,"0"53"16,27 1 0,-26-54-1,26-26 1,-27-26-1,1-1 1,-27-26 15,0 0-31,0-26 31,0-54-15,26 1 0,-26-27-1,27-26 1,-27-27-1,26 79 1,-26 54 0,-26-53-1,-1 52 1,27 1-1,0 26 1,27-27 0,-1 27-1,106-26 16,-52 26-15,52-27 0,0 27-1,-52 0 16,-54-26-15</inkml:trace>
  <inkml:trace contextRef="#ctx0" brushRef="#br2" timeOffset="295998.5993">23786 13705 0,'159'0'16,"-80"53"-1,-26 27 1,-53 52-1,-53-26 17,-26-53-17,-53 0 1,26-27-1,53-26 1,0-26 15,27-27-15,52 0-1,27 53 1,0-27 0,53 27-1,26 27 16,-53-27-15,-26 0-16,0 0 16,-53 0 15,27 0-16,-27-27 1</inkml:trace>
  <inkml:trace contextRef="#ctx0" brushRef="#br2" timeOffset="298388.5993">20744 13282 0,'26'0'16,"-26"79"15,0 80-16,0 79 1,0 106 15,-26-106-15,-1 1-1,-52 52 1,26-53 15,26-80-15,1 54-1,0-80 1,-1 1 0,1 78 30,-1-105-30,27-26 0,-26-54-1,26-26-15,0 26 31,26-26 1,1 0-17,52 0 1,53 0-1,54 0 1,-1 0 0,53 27-1,106-27 1,0 26-1,-106 1 1,265 26 0,-133-27-1,-26 1 1,-159-1-1,0 1 1,53-1 0,-105 1-1,-27-27 1,-53 26-1,-1-26 1,1 0 0,-53 0-1,27 0-15,-27 0 16,0-79 15,26 26-31,-26-27 16,53-78-1,27-239 16,-54 106-15,-26 79 15,0-26-15,0-80-1,0 107 1,0 78 15,0-52-15,0 53-1,0 53 1,-53-80 15,53 53-15,-26 27-1,-27-133 32,26 159-31,1 0-1,26-26 1,-27 52 0,27 1 15,0-1-16,-26 1 1,26 26 0,-106 26 15,53-26-16,-53 0 1,-26 27 0,26-27-1,-317-27 16,185 27-15,105 0 0,1 0-16,-53 0 15,-27 0 16,80-26-31,26 26 16,-26 0 0,26 0-1,27-27 1,26 27-1,-80 0 1,54 0 0,0 0-1,-1 0 1,-26 0-1,-105 27 17,131-27-17,28 0-15,-54 0 31,-27 26-15,54-26-16,0 27 16,-1-27-1,27 26 1,0-26-1,53 27 1,-26-27 0,26 26-1,-26 1 16</inkml:trace>
  <inkml:trace contextRef="#ctx0" brushRef="#br2" timeOffset="337470.5993">6430 4101 0,'0'27'32,"53"-54"-17,132 54 1,212-1 15,-53 0-15,0 1-1,132-1 1,-291-26-1,-106 27 1,-52-1 31,-106 1-32,-107-1 1,-449-79 31,371 53-32,-1-26 1,27 26 15,106 0-15,26 0-1,159 0 32,211-27-31,107 1 15,-133 26-31,53 0 16,132 0-1,-185 0 1,-158-27 46,-160 27-46,-131-26-1,-107 0 1,107 26 0,-1 26-1,-26 27 1,106 0-1,79-27 1,26-26 0,27 0 15,27 0-16,52 27 1,-26-27 0,185 0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09T18:27:18.826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3361 4233 0,'52'265'16,"-25"-133"-1,-1-26 1,-26-53-16,27-27 15,-27 54 1,0-54 0,0 1-1</inkml:trace>
  <inkml:trace contextRef="#ctx0" brushRef="#br0" timeOffset="778">2964 4604 0,'158'-53'16,"81"0"-1,-28 26 1,54 27-1,-212 0 1,26 0 15,-52 0-15,-27 0 46,0-26-46,-80 0-1,54 26 17,-54 132-17,-26 159 16,159-238-15,53 0 0,53-80 15,-80-52-16,-79-1 1,0-25 0,-26 52-16,-27-80 15,53 133 16,0 80-15,26-1 0,27 80-1,0-80 1</inkml:trace>
  <inkml:trace contextRef="#ctx0" brushRef="#br0" timeOffset="1229">4392 4471 0,'27'53'16,"-27"106"-1,26-27 1,-26-79 0,0-26-1,0-1 1,0-52 15,27-27-15,-27-79-16,53-27 31,26 0-16,-52 159-15,-1 0 16,53 53 0,-26 79-1,27 80 16,-80-53 1,0-133-17</inkml:trace>
  <inkml:trace contextRef="#ctx0" brushRef="#br0" timeOffset="1618">5398 4048 0,'-106'27'0,"0"184"32,53 54-17,27-54 1,52-25-1,107-107 17,25-26-17,28-27 1,-107-52-1,-53 26 1,1-26 15</inkml:trace>
  <inkml:trace contextRef="#ctx0" brushRef="#br0" timeOffset="2404">7911 3995 0,'53'0'0,"53"80"31,26 131-15,-26 1 15,-79-27-15,-27-26-1,-80-80 1,1 1 0,-53-27 15,105-27-16,27 0 1</inkml:trace>
  <inkml:trace contextRef="#ctx0" brushRef="#br0" timeOffset="3102">9605 4498 0,'211'0'16,"-105"-27"-1,-53 27 1,-26 0-16,-27 0 16</inkml:trace>
  <inkml:trace contextRef="#ctx0" brushRef="#br0" timeOffset="3305">9552 4710 0,'185'0'16,"-53"-27"-1,-105 27-15,-1 0 16,27 0-1,-53 0 1</inkml:trace>
  <inkml:trace contextRef="#ctx0" brushRef="#br0" timeOffset="55334">5610 4419 0,'26'185'15,"-26"-79"-15,26-1 31,-26-25-15,0-54-16,27-26 31</inkml:trace>
  <inkml:trace contextRef="#ctx0" brushRef="#br0" timeOffset="56114">5821 4551 0,'27'0'16,"-1"-53"0,53 26-1,-52 1 1,-1 26-1,1 26 1,-1 54 0,-26-27-1,0 26-15,-53 0 31,0 1-15,1-54-16,25-26 16,1 27-1,26-27 16,26 0 1,1 0-17,52-27 1,0 27-1,-79 0-15,53 0 16,-26 0 0,-1-26-1,1-1-15</inkml:trace>
  <inkml:trace contextRef="#ctx0" brushRef="#br0" timeOffset="56548">6244 4577 0,'-26'0'0,"26"0"16,0 0 0,0 0-1,-26 53-15,26 27 16,26-28-1,-26 1 1,53-26-16,-27-1 16,27 1-1,-26-1 1,52-26-16,-52-26 15,26-1 1,-27-26 0,0 0-1,-26 1-15,-26-28 16,-27 27-1,0 0 1,-26 0-16,26 53 16,-53 0 15,80 0-31,-1 27 15,27-1 1</inkml:trace>
  <inkml:trace contextRef="#ctx0" brushRef="#br0" timeOffset="56919">6562 4286 0,'0'27'16,"26"105"-1,1-79 16,26-27-15,0 1 0,0-54-1,-27-52 1,-26-27 15,-132 80-15,26 26-1,-26 26 16</inkml:trace>
  <inkml:trace contextRef="#ctx0" brushRef="#br0" timeOffset="57337">6959 4710 0,'159'-27'15,"-133"1"1,1 26-1,-1 0 1</inkml:trace>
  <inkml:trace contextRef="#ctx0" brushRef="#br0" timeOffset="57577">7065 4551 0,'0'53'16,"26"-27"0,-26 1-16,27 52 15,-27-53 16,26 1-15,-26-1 0</inkml:trace>
  <inkml:trace contextRef="#ctx0" brushRef="#br0" timeOffset="57929">7303 4445 0,'26'0'31,"-26"53"-15,0 53-1,-26-53 1,26-27 15,26 1-15,-26-27-1,53 0 1,0 0-1,26-27 17,-52 27-17,-1 0 1</inkml:trace>
  <inkml:trace contextRef="#ctx0" brushRef="#br0" timeOffset="58189">7488 4366 0,'0'26'16,"0"27"-1,26 26 1,-26 80 0,27-106-1,-27-27 1,0 27-1,26-26 1</inkml:trace>
  <inkml:trace contextRef="#ctx0" brushRef="#br0" timeOffset="58626">7673 4419 0,'0'26'15,"0"27"1,0 26 0,-26-26-1,26-26 1,26-27 15,1 0-15,52-27-1,0 27 1,-79 0-1,27 27 1,-1-1 0,-26 27-1,0 0 1,-26-53-16,-27 53 15,0-53 17,0 26-17,27-26 1,-27-53-1</inkml:trace>
  <inkml:trace contextRef="#ctx0" brushRef="#br0" timeOffset="59105">7673 4366 0,'80'-27'16,"-27"1"0,-27 26-1,80-27 1,-106 27-1,26 0 1,-26 0 0,27 0-1,-1 53 16,-26-26-31,27-1 16,-1 27 0,1-27-1,-1-26 1,1 0-1,-1-52 1,-26-1 0,-53 0 15,27 26-31,-27 54 15,53-27 1</inkml:trace>
  <inkml:trace contextRef="#ctx0" brushRef="#br0" timeOffset="73743">3255 5927 0,'0'0'32,"0"79"-1,0 106-16,53 27 1,-27-53 0,1-80-1,-27-52 1</inkml:trace>
  <inkml:trace contextRef="#ctx0" brushRef="#br0" timeOffset="74298">3149 6085 0,'159'-26'15,"-1"-1"1,-25 27 0,-54 0-1,27-26 1,-53 26-1,-53 0 1,0 0 0,-27 0 15,-26 53-16,-52 79 1,78-26-16,27-27 16,27 27-1,78-79 1,-25-1-1,-54-52 1,27-107 15,-53 1-15,0 26-16,-26 53 15,-27 53 1,53 27 15,26 52-31,1 27 16,26 0-1,0 0 1</inkml:trace>
  <inkml:trace contextRef="#ctx0" brushRef="#br0" timeOffset="74738">4101 6059 0,'27'79'16,"26"-26"0,-27 106-1,27-106 1,-53 0-16,27-53 15,-27 0 17,0-132-17,26 26 1,1 26-1,25 1 1,-25 52 0,52 1-16,-52 52 15,26 54 1,26 79-1,-79-80 1,26 0 0,1 1 15</inkml:trace>
  <inkml:trace contextRef="#ctx0" brushRef="#br0" timeOffset="74998">4922 5927 0,'-27'0'31,"1"158"-15,26 28 0,26-28-1,80-25 16,-27-80-15</inkml:trace>
  <inkml:trace contextRef="#ctx0" brushRef="#br0" timeOffset="75457">5662 6059 0,'-52'-79'16,"-54"52"-1,26 54 16,-26 78-15,54-25 0,25-27-1,27-27 1,27 27-1,78-26 1,54-27 0,-53 0-1,0 0-15,-27 26 31,-79 53-15,-53-26-16,-26-26 16,-53 26-1,-54-53 16,107 0-15</inkml:trace>
  <inkml:trace contextRef="#ctx0" brushRef="#br0" timeOffset="75761">5953 6218 0,'133'0'0,"-54"0"16,0 0-1,27 0 1,-26-27 0,-54 27-1,-26 0 1,0 0-1</inkml:trace>
  <inkml:trace contextRef="#ctx0" brushRef="#br0" timeOffset="75992">6165 6059 0,'0'79'16,"27"54"-1,-1-28 17,-26-52-17,0-26 1</inkml:trace>
  <inkml:trace contextRef="#ctx0" brushRef="#br0" timeOffset="76329">6932 5900 0,'0'159'0,"-26"0"32,0-1-17,52-78 1,27-54-1,0 1 1,26-27 0,27 0-1,0-53 1,-53 0-1,-27 26-15,1 1 16</inkml:trace>
  <inkml:trace contextRef="#ctx0" brushRef="#br0" timeOffset="76530">6853 6324 0,'79'0'16,"27"-27"0,-26 1-1,52 26 1</inkml:trace>
  <inkml:trace contextRef="#ctx0" brushRef="#br0" timeOffset="76893">7858 5741 0,'239'186'15,"-134"-1"1,-52 0 0,-26 0 15,-107-79-16,-25-53 1,-1-26 15</inkml:trace>
  <inkml:trace contextRef="#ctx0" brushRef="#br0" timeOffset="77156">8705 6191 0,'79'0'16,"54"-26"15,-1 26-15,-53 0-1,27 0 1</inkml:trace>
  <inkml:trace contextRef="#ctx0" brushRef="#br0" timeOffset="77347">8837 6376 0,'106'0'15,"-26"0"-15,52-26 31,-53 26-15,-26 0-16</inkml:trace>
  <inkml:trace contextRef="#ctx0" brushRef="#br0" timeOffset="77350">9287 6350 0</inkml:trace>
  <inkml:trace contextRef="#ctx0" brushRef="#br0" timeOffset="77359">9287 6350 0</inkml:trace>
  <inkml:trace contextRef="#ctx0" brushRef="#br0" timeOffset="80777">11430 5847 0,'0'0'16,"0"27"15,0 79-31,0 52 31,27-25-15,-27-54-16,0 0 15,26-26 1,-26-26-1,0-27 1</inkml:trace>
  <inkml:trace contextRef="#ctx0" brushRef="#br0" timeOffset="81328">11192 6112 0,'80'0'0,"25"0"16,1 0 0,106 0-1,-27-27 1,-105 27-1,-28 0 1,-52 0 15,-52 0-15,-28 0-1,27 80 1,-26 26 0,52-1-1,54-52 1,52 0-16,-26-26 15,27-27 17,-1-106-17,-79 53 1,-27-53-1,27 53 1,0 53 0,0 0-1,0 106 1,27-27-1,26 27 17</inkml:trace>
  <inkml:trace contextRef="#ctx0" brushRef="#br0" timeOffset="81777">12145 6112 0,'0'79'16,"53"54"0,-27-54-1,1 0 1,-27-105 31,0-106-32,52-27 16,1 79-15,0 27 0,0 53-1,0 80 1,-26 26 15,25 132 0,-52-212-15,-26 1-1</inkml:trace>
  <inkml:trace contextRef="#ctx0" brushRef="#br0" timeOffset="82687">13335 6138 0,'0'-26'15,"-26"-1"1,-53 1 0,-1-1 15,-26 27-16,0 0 1,80 53 0,26 27 15,0-54-16,53 27 1,79 0 0,-52 0-1,-1-27 16,-53 27-15,-105 0 15,0-53-15,-27-26-1,53 26 1,26-27 15</inkml:trace>
  <inkml:trace contextRef="#ctx0" brushRef="#br0" timeOffset="84161">13997 6165 0,'0'0'15,"53"0"1,0 0-16,79 0 16,-53 0-16,54-27 15,-54 27-15,-26 0 16,53 0-16,-80 0 15,1 0-15,-1 0 16,-26 0-16,27 0 16,-27 0-1</inkml:trace>
  <inkml:trace contextRef="#ctx0" brushRef="#br0" timeOffset="84415">14367 5953 0,'27'159'15,"-27"-133"-15,26 80 16,1 0-1,-27-27 1,0-26 15,26-53-15</inkml:trace>
  <inkml:trace contextRef="#ctx0" brushRef="#br0" timeOffset="84956">15531 5874 0,'0'79'16,"0"53"-1,27 54 1,-27-81-1,26-25 1,-26-27-16,0-27 16,0-26 15</inkml:trace>
  <inkml:trace contextRef="#ctx0" brushRef="#br0" timeOffset="85490">15240 6165 0,'186'-27'15,"-1"54"1,-26-27-16,-27 0 15,0 0 1,-79 0 15,-53 0-31,0-27 16,-53 1-1,0 52 1,0 27 0,-26 0-1,26 79 1,106-52-1,0-27 1,0-53 0,53 26-1,-80-105 1,0-106 15,-52 79-15,0 132 30,52 133-30,27-53 0,-27-27-1</inkml:trace>
  <inkml:trace contextRef="#ctx0" brushRef="#br0" timeOffset="85883">16219 6165 0,'27'132'15,"26"-26"1,-27 0-1,-26-80 17,0-26-17,27-132 16,-27 26-15,52 27 0,1-1-1,0 80 1,0 80-1,0 78 17,-26-78-17,-27-27 1</inkml:trace>
  <inkml:trace contextRef="#ctx0" brushRef="#br0" timeOffset="86196">16960 5980 0,'0'26'16,"0"53"-1,27 54 1,-27-1 0,26-79-1,27 0-15,0-27 31,26-26-15,-26 0-16,0-26 16,0-27-1</inkml:trace>
  <inkml:trace contextRef="#ctx0" brushRef="#br0" timeOffset="86407">16748 6218 0,'80'0'31,"-1"-27"-15,1 27-1,-27 0-15,26 0 32,-53-26-17</inkml:trace>
  <inkml:trace contextRef="#ctx0" brushRef="#br0" timeOffset="87854">10981 6879 0,'105'0'31,"81"0"-15,-1 0-1,132 0 17,-26-26-17,-53 26 1,53-27-1,-79 27 17,0-26-17,-80 26-15,27 0 16,132-27-1,-53 27 1,-79 0 0,-27 0-1,212 0 1,-106 0 15,-106 0-31,1 0 16,52-26-1,-26 26 1,-27 0-1,-26 26 1,53-26 0,-1 0-1,-25 0 1,-54 0-16,80-26 15,-27 26 1,-79 0 0,26 0-1,80-27 1,-53 27-1,0 0 1,53 0 15,-27 0-15,-26-26-1,-53 26 1,-27 0-16,27 0 16</inkml:trace>
  <inkml:trace contextRef="#ctx0" brushRef="#br0" timeOffset="88576">12145 7091 0,'0'26'0,"0"107"31,0-28-31,0 1 16,0 53 0,0-80-1,0-52 1,0-1-1,0-52 17</inkml:trace>
  <inkml:trace contextRef="#ctx0" brushRef="#br0" timeOffset="99466">12806 7514 0,'27'-26'32,"131"26"-17,-25 0 1,-27 0-1,-27 0 17,-53 0 30</inkml:trace>
  <inkml:trace contextRef="#ctx0" brushRef="#br0" timeOffset="103578">14129 7329 0,'0'-27'0,"-26"1"78,26 476-15</inkml:trace>
  <inkml:trace contextRef="#ctx0" brushRef="#br0" timeOffset="104142">13812 7488 0,'79'-27'0,"27"27"15,0 0 1,-1 0-16,-25 0 16,-1-26-1,1 26 1,-27-27-16,-53 27 15,26 0 1,-26-26 0,0 26-16,0 0 15,0 0 1,-79 0-1,26 53-15,26 53 16,1-1 0,26-25-1,0-27-15,26 0 16,27-53-1,0 0 1,26-80 0,-52-26-1,-1 27-15,-26 26 16,0 0-1,0 27 1,-26 26-16,26 26 16,0 54-1,53 52 16</inkml:trace>
  <inkml:trace contextRef="#ctx0" brushRef="#br0" timeOffset="104532">14764 7435 0,'0'0'0,"79"185"32,-52-79-1,-27-106 0,0-159 0,53 0 0,26 106 1,-26 186-1,26 52-16</inkml:trace>
  <inkml:trace contextRef="#ctx0" brushRef="#br0" timeOffset="105009">15558 7408 0,'-53'-79'0,"0"52"16,0 27-1,0 0-15,0 0 16,0 53 0,27 0-1,26-26-15,0-1 16,0 1-1,26-1 1,27 1-16,-26-1 16,52 1-1,-26-27-15,26 26 16,-79 27-1,27-53 1,-27 26-16,-27 1 16,1-1-1,-53-26 1,26 0-16,-27-53 31,54 27-31</inkml:trace>
  <inkml:trace contextRef="#ctx0" brushRef="#br0" timeOffset="105411">15822 7514 0,'-52'0'31,"25"27"-15,54 26 0,-27-53-1,26 0 16,-26-53-15,0 0 15,-26 53-15,-1 0-1,1 53 1,26-27 0</inkml:trace>
  <inkml:trace contextRef="#ctx0" brushRef="#br0" timeOffset="105856">16272 7197 0,'0'158'0,"0"-52"16,27 53 0,-27-53-1,0-53 1,0-27-16,0-26 31</inkml:trace>
  <inkml:trace contextRef="#ctx0" brushRef="#br0" timeOffset="106380">16087 7435 0,'53'-27'16,"79"27"-1,0 0 1,-26 27 0,-26-27-16,-27-27 31,0 27-16,-53-26-15,0 26 32,-27-27-17,-52 80 1,26 27-16,0-1 15,26 27 1,54-27 0,52-79-1,-52 27 1,26-80-1,26-53 17,-79 27-32,0-1 15,-26 27 1,26 80 15,0 26-31,0 0 16,0 79-1,26-53 1</inkml:trace>
  <inkml:trace contextRef="#ctx0" brushRef="#br0" timeOffset="106754">16828 7408 0,'26'133'16,"1"-28"-1,-27-52 1,26 27 0,-26-80-1,0 0 1,0-53-1,27-79 1,26-27 0,26 106 15,-26 26-16,-27 133 1,1 53 0,-1-27 15</inkml:trace>
  <inkml:trace contextRef="#ctx0" brushRef="#br0" timeOffset="107048">17463 7197 0,'26'53'16,"1"132"-1,-27-53 1,26-53 0,54 1 15,-1-54-16,0-52 1,1-54 0</inkml:trace>
  <inkml:trace contextRef="#ctx0" brushRef="#br0" timeOffset="107266">17251 7408 0,'265'0'31,"-159"-26"-15,-27 26-1,-53 0-15,1 0 32</inkml:trace>
  <inkml:trace contextRef="#ctx0" brushRef="#br1" timeOffset="114438">6192 4974 0,'0'0'15,"0"27"1,-27-1 0,1 53-1,-1-52 1,1 26-1,-1-27-15,-26 27 32,0 0-17,27 0-15,-53-26 16,52 25-1,-52-25 1,-1 26 0,54-27-1,-27 54 1,-26-54-1,26 27 1,26-27-16,-26 54 31,27-1-15,-1-79-1,27 27 1,-26-27 0,26 0 30,79 0-14,54-27-17,-1 1 1,-26-1 15,-53 1-15,-80 26 46</inkml:trace>
  <inkml:trace contextRef="#ctx0" brushRef="#br1" timeOffset="114697">5213 5583 0,'0'79'16,"26"0"0,1 1 15,-1-1-16,-26-79 1,26 0 15</inkml:trace>
  <inkml:trace contextRef="#ctx0" brushRef="#br1" timeOffset="115945">7753 5027 0,'-27'27'62,"-26"131"-46,-26 28 15,-27 25 0,0-26 1,53-52-17,0-80 1,27-27-1,26 27 1,-27-53-16,1 26 16,26-26-1,0 0 16,0 0-15,26 0 0,27 0-16,0-26 15,0 26 1,0-27-16,-26 27 15,-1-26 1,0 26 0,-26 0-1</inkml:trace>
  <inkml:trace contextRef="#ctx0" brushRef="#br1" timeOffset="116212">7091 5741 0,'27'106'0,"-27"-26"15,26-27 1,1-27-16,-1 0 16,-26-26-1,0 0 1,0 0-16,26 0 15</inkml:trace>
  <inkml:trace contextRef="#ctx0" brushRef="#br1" timeOffset="120920">12833 5477 0,'0'-27'16,"0"54"-1,0 26 1,26 0 0,-26 0-16,0 0 15,0-27 1,0-26-16,27 26 31,-27-26-31</inkml:trace>
  <inkml:trace contextRef="#ctx0" brushRef="#br1" timeOffset="121331">12991 5477 0,'80'-53'16,"-54"53"-1,1 0 1,-27 0-16,26 26 15,-26 27 1,0 0 0,-26 0-16,-1-26 15,-26-1 1,0 27-1,27-53-15,-1 26 16,27-26 0,0 0-1,0 0 1,27-26-16,26 26 15,0-26 1,26 26 0,-79 0-16,53 0 15,-26-27 1</inkml:trace>
  <inkml:trace contextRef="#ctx0" brushRef="#br1" timeOffset="121723">13282 5503 0,'-26'-53'16,"26"80"-1,26 79 1,80 0-1,-79-54 17,26-52-17,-27-26 1,1-53-1,-1-1 1,-79 1 15,-26 26-15,-1 53-1,27 26 17,27-26-17,26 27 16</inkml:trace>
  <inkml:trace contextRef="#ctx0" brushRef="#br1" timeOffset="122684">16828 5556 0,'0'27'16,"0"26"-16,-27 0 31,27-1-15,0-25-16,0-27 15,0 26 16,27-26-15,-27 0 0,79 0-16,-26-26 31,-26 26-16,26 0-15,-53-27 16</inkml:trace>
  <inkml:trace contextRef="#ctx0" brushRef="#br1" timeOffset="122911">16960 5583 0,'0'26'16,"0"80"0,0-27-1,27-26 1,-27-53-1,0 53 1</inkml:trace>
  <inkml:trace contextRef="#ctx0" brushRef="#br1" timeOffset="123274">17198 5609 0,'0'27'32,"0"26"-32,0-27 15,27 0 1,-1-26-1,1 27 1,52-27 0,-53 0-1,54 26 1,-80 1-1,0-1-15,0 27 32,-53-26-17,0-27-15,0 0 16</inkml:trace>
  <inkml:trace contextRef="#ctx0" brushRef="#br1" timeOffset="123506">17198 5609 0,'159'-26'0,"-80"-1"16,-26 27-1,-26 0 17,-27 0-17</inkml:trace>
  <inkml:trace contextRef="#ctx0" brushRef="#br1" timeOffset="124748">14976 6959 0,'0'-27'16,"0"106"0,0 1-1,-27 26 16,27-80-15,0-26 31</inkml:trace>
  <inkml:trace contextRef="#ctx0" brushRef="#br1" timeOffset="125428">15134 6985 0,'80'0'16,"-54"0"-1,-26 26 1,0 27-1,-26 0-15,-54 0 16,1 0 0,53-53-1,26 0 1,0 0-1,26 0 1,1 0 0,25 0-1,28-26 1,-1 26-1,-52-27 1,26 27 0,-53-26-1,26-133 16,-26 159-15,0-26-16,0 26 31,-26 52-15,52 28-1,-26-27-15,53 0 16,0-27 0,-27-26-1,1 0 1,-1-53-1,1-26 1,-1 26 0,-52 0-1,-1 27 1,-52 26-1,0 26 17,52 0-17</inkml:trace>
  <inkml:trace contextRef="#ctx0" brushRef="#br1" timeOffset="126146">17463 6879 0,'-27'80'16,"1"-54"-16,-1 27 15,27-27 1,0 1 0,0-27-1,27 26 1,26-26-1,26 0 1,-52 0 0,26-26-16,-27-1 15</inkml:trace>
  <inkml:trace contextRef="#ctx0" brushRef="#br1" timeOffset="126360">17542 6906 0,'0'0'15,"27"79"1,-27 0-1,0-52 1,0 26 0,0-27-1</inkml:trace>
  <inkml:trace contextRef="#ctx0" brushRef="#br1" timeOffset="126722">17807 6853 0,'-27'0'15,"27"26"1,0 27-16,-26 0 15,26-27 17,26 1-32,-26-27 15,53 26 1,0 27-1,-53-53 1,0 27 0,0-1-1,-53 1 1,27-27-1,-1 0-15</inkml:trace>
  <inkml:trace contextRef="#ctx0" brushRef="#br1" timeOffset="126899">17833 6853 0,'80'0'0,"-54"0"15,27-27 1</inkml:trace>
  <inkml:trace contextRef="#ctx0" brushRef="#br1" timeOffset="126905">17992 6826 0</inkml:trace>
  <inkml:trace contextRef="#ctx0" brushRef="#br1" timeOffset="126909">17992 6826 0</inkml:trace>
  <inkml:trace contextRef="#ctx0" brushRef="#br1" timeOffset="128299">8890 9366 0,'27'0'15,"105"0"17,0-26-17,1 26 1,-54-27-1,-26 1 1</inkml:trace>
  <inkml:trace contextRef="#ctx0" brushRef="#br1" timeOffset="128529">9023 9499 0,'105'0'16,"-25"0"-16,-1 0 15,1-27 1,-54 27-1,1 0 1,-27 0 0</inkml:trace>
  <inkml:trace contextRef="#ctx0" brushRef="#br1" timeOffset="129388">10531 8864 0,'-27'185'16,"54"79"-1,-1-52 17,-26-133-17,0-26 1,0-26 15,-53-54-15</inkml:trace>
  <inkml:trace contextRef="#ctx0" brushRef="#br1" timeOffset="129914">10346 9208 0,'132'-27'15,"53"1"1,0 26 0,-79 0-1,-27-27 1,-26 1-1,-26-1 1,-27 1 0,-27 26-16,-52 53 15,-27 79 16,80-53-31,-1 27 16,27 0 0,106-53-1,-79-53 1,25 0-1,28-79 1,-54-107 0,-26 107-1,-26 0 1,26 26-1,0 79 17,0 54-32,0 25 15,53 28 1,-27-28-1</inkml:trace>
  <inkml:trace contextRef="#ctx0" brushRef="#br1" timeOffset="130358">11245 9128 0,'79'238'16,"-52"-158"0,-1-1-1,-52-53 16,26-26-15,-27-79 0,27-133 15,53 107-16,27-28 1,-1 133 0,1 106-1,-28 53 1,1 26 15,-26-106 0,-27-52-15</inkml:trace>
  <inkml:trace contextRef="#ctx0" brushRef="#br1" timeOffset="131308">12145 8864 0,'-185'132'16,"105"27"0,54-27-16,52 53 15,54-106 1,-1-52-1,-26-1 1,53 1 0,-53-54-1,-1-52 1,-52 53-1</inkml:trace>
  <inkml:trace contextRef="#ctx0" brushRef="#br1" timeOffset="131524">12251 9049 0,'0'0'31,"0"106"-15,26-1-16,-26 54 31,0-106-15,0 0-16,26-27 15</inkml:trace>
  <inkml:trace contextRef="#ctx0" brushRef="#br1" timeOffset="131898">12462 9075 0,'106'-26'0,"-80"52"16,-26 80-1,0 0 1,0-53-1,-26 0 1,-53 0 0,26-27-1,0-26 1,26 0-1,1-26 1,52-1 0,1 27-1,-1 0 1,54 0-1,52 27 1,-106-27 0,27 0-16</inkml:trace>
  <inkml:trace contextRef="#ctx0" brushRef="#br1" timeOffset="132288">12806 9102 0,'0'0'15,"-26"158"1,52-52 0,27 0 15,26-53-16,-52-53 1,26-53 0,-27-106 15,-26 1-16,-79 78 1,0 54 0,26 52 15,0 27-16,26 53 17</inkml:trace>
  <inkml:trace contextRef="#ctx0" brushRef="#br1" timeOffset="132580">13097 8943 0,'0'106'0,"27"-53"16,-1-27-1,27 1 1,-26-27-1,-27-53 1,0 0-16,0 0 31,-27 0-15,-26 53-16,-26 0 15,52 53 1</inkml:trace>
  <inkml:trace contextRef="#ctx0" brushRef="#br1" timeOffset="132920">13309 8811 0,'238'132'16,"-185"-26"-1,0 0 1,-53 26-1,-27-53 1,-26 1 0,1-27-1,-1-1 1,-27 1-1,80-53 1,-26 27-16,26-27 31</inkml:trace>
  <inkml:trace contextRef="#ctx0" brushRef="#br1" timeOffset="133440">14076 9181 0,'212'0'15,"-53"-26"1,26-1 15,-159 1-15,-52 26-1,-1 0 1</inkml:trace>
  <inkml:trace contextRef="#ctx0" brushRef="#br1" timeOffset="133670">14314 8969 0,'0'80'15,"27"26"1,-1 26 0,1-53-1,26-52 1,-53-1-16,0-26 31</inkml:trace>
  <inkml:trace contextRef="#ctx0" brushRef="#br1" timeOffset="134105">15108 8943 0,'0'344'16,"53"-159"15,-27-158-15,-26-1-1</inkml:trace>
  <inkml:trace contextRef="#ctx0" brushRef="#br1" timeOffset="134616">14923 9128 0,'211'-26'0,"-78"-1"15,52 27 16,-106 0-15,-52-26 0,-1-27-1,-52 53 16,-27 0-15,-26 212 0,52-54-1,1-78 16,52-54-31,-26-26 16,53 0 0,0-106-1,-27-52 16,-26 78-15,0 27 0,27 53-1,-27 53 1,0 79-1,26 1 1,1-54 0</inkml:trace>
  <inkml:trace contextRef="#ctx0" brushRef="#br1" timeOffset="135059">15717 9049 0,'79'132'16,"-53"-26"-16,-26-27 15,53-26 1,-53-26-1,27-27 17,-54-27-32,1-52 15,26-106 16,0 105-31,79 1 16,-26 26 0,0 53-1,53 106 16,-53 53-15,-53-1 0,0-25 15,-27-107-16</inkml:trace>
  <inkml:trace contextRef="#ctx0" brushRef="#br1" timeOffset="135341">16457 8916 0,'-79'292'15,"79"-134"1,79-25 15,1-107-15,-1 0-1</inkml:trace>
  <inkml:trace contextRef="#ctx0" brushRef="#br1" timeOffset="135674">16801 8916 0,'0'133'16,"-26"-1"-1,-1-79 1,27-27 0,0 1-1,0-27 1,80 0-1,-27 0 1,0-27-16,26 1 16,-52 0-1,-1-1 1,-26 27-1</inkml:trace>
  <inkml:trace contextRef="#ctx0" brushRef="#br1" timeOffset="135910">16987 8943 0,'0'-27'0,"26"80"15,-26 53 1,0 53-1,-26-53 1,26-27 0,-27-52-1,27-1 1,0 1-1</inkml:trace>
  <inkml:trace contextRef="#ctx0" brushRef="#br1" timeOffset="136282">17251 8969 0,'0'0'15,"0"80"1,-26 52-1,26-105 1,0-27 15,106 26-15,-27-26-1,0 0 1,-52 26 15,-1 27-15,-52 0-1,-54 0 1,27-26 0,-26-27-1</inkml:trace>
  <inkml:trace contextRef="#ctx0" brushRef="#br1" timeOffset="136472">17172 9022 0,'132'-53'16,"-26"27"15,-53-1-16,0 27 1</inkml:trace>
  <inkml:trace contextRef="#ctx0" brushRef="#br1" timeOffset="136479">17516 8916 0</inkml:trace>
  <inkml:trace contextRef="#ctx0" brushRef="#br1" timeOffset="136485">17516 8916 0</inkml:trace>
  <inkml:trace contextRef="#ctx0" brushRef="#br1" timeOffset="137101">17754 8811 0,'-27'79'16,"27"0"0,27-79-1,-1 53-15,1-53 16,-1-26 15,1-1-31,-1-52 16,-26 26-1,-53 27 1,0 26-1,-26 26 1</inkml:trace>
  <inkml:trace contextRef="#ctx0" brushRef="#br1" timeOffset="137422">18018 8678 0,'159'133'15,"-132"-28"-15,-27 1 16,0 80-1,-53-28 1,26-105 0,-26 0-1,0 0 1,27-27-1,0-26 1</inkml:trace>
  <inkml:trace contextRef="#ctx0" brushRef="#br1" timeOffset="139200">10134 10107 0,'26'0'0,"1"-26"15,26 26 1,26 0 0,106 0-1,-79 0 1,0 0-1,132 0 1,-53 0 0,-26-27-1,-27 27-15,80 0 16,-27 0-1,-52 0 1,-28 0 0,54 0-1,0 0 1,-106 0-1,26 0 1,159-26 15,-79-1-15,-80 27-16,27 0 15,27-26 1,78 26 0,-79 0-1,-26 0 1,53 0-1,0 0 1,-53-27 0,-27 27-1,53 0 1,27 0-1,-53 0-15,0 0 16,52-26 0,-25 26-1,52 0 16,-106 0-31,54-27 32,-1 27-17,-79 0-15,53 0 16,0 0-1,79-26 1,-79 26 0,-1 0-1,28 0 1,-1 0-1,-26-27 1,0 27-16,26 0 31,27 0-15,-27 0-16,-26 0 15,105 0 1,133 0 15,-132-26 0,-27 26-15,-26 0 0,53-26-1,-27 26 1,-79 0 15,0 0-15,-54-27-1,-52 27 16</inkml:trace>
  <inkml:trace contextRef="#ctx0" brushRef="#br1" timeOffset="139978">11351 10345 0,'0'27'16,"26"105"-1,-26-26-15,0 26 16,0 0-1,0-26 1,0-79 0,27 26-1,-27-53 1</inkml:trace>
  <inkml:trace contextRef="#ctx0" brushRef="#br1" timeOffset="140209">11907 10689 0,'158'-26'16,"-25"26"0,-54 0-1,0-27 16</inkml:trace>
  <inkml:trace contextRef="#ctx0" brushRef="#br1" timeOffset="140639">13044 10425 0,'0'79'16,"0"106"0,0-79-1,0 0 1,0-53-1,0 0 1,0-53 0,0 0-1</inkml:trace>
  <inkml:trace contextRef="#ctx0" brushRef="#br1" timeOffset="141162">12833 10610 0,'105'-27'0,"1"27"16,80 0-1,-1-26 1,-106-1-1,-26 27 1,0-26 0,-53 0 15,-27 52-16,1 27 1,-80 79 0,106 0-1,0-52-15,0-80 16,53 26-1,0-26 1,-27-53 0,-26-26-1,27-133 16,-27 133-15,0 132 15,0 26-15,0 54-1,26-54 1,1-26 0</inkml:trace>
  <inkml:trace contextRef="#ctx0" brushRef="#br1" timeOffset="141716">13759 10478 0,'26'132'0,"1"-53"16,-1 53 0,0-79-1,-26-26 1,0-1-1,27-52 17,-54-54-17,27 1-15,0-53 16,80 26-1,-27 53 1,0 27 0,26 52-1,-52 53 1,25 80-1,-52-79 1,27-28 0,-1 54 15,-26-79-16,0-54 32</inkml:trace>
  <inkml:trace contextRef="#ctx0" brushRef="#br1" timeOffset="144752">14658 10319 0,'0'185'15,"-26"-132"-15,26 79 16,0-79-16,0 0 0,0 0 16,0 0-1,0-53-15,26 26 0,-26-26 16,0 27-16,0-27 15,0 0-15,0 0 16,0-27 0</inkml:trace>
  <inkml:trace contextRef="#ctx0" brushRef="#br1" timeOffset="145149">14896 10478 0,'186'-53'16,"-134"53"-16,-52 26 15,27-26-15,-1 53 16,-26-53-16,0 53 16,0 0-16,-53 0 15,53 0-15,-52-27 16,25 1-16,-26-1 15,27 0-15,-27-26 0,53 27 16,-27-27-16,1 0 16,26 0-16,0 0 15,0 0 1,26 0-16,54 0 31,52 0 0,-26 0-15,0-132 31</inkml:trace>
  <inkml:trace contextRef="#ctx0" brushRef="#br1" timeOffset="145477">15346 10504 0,'-26'-79'16,"26"264"15,79 0 0,27-132-15,-53-80 15,0-211 0,-133 27 0,-52 211 0,53 106-15,79-54 15</inkml:trace>
  <inkml:trace contextRef="#ctx0" brushRef="#br1" timeOffset="145791">15690 10239 0,'0'0'16,"27"106"-1,-1-53-15,1-26 16,25 26-1,-25-53 1,-27 0 0,0-80-1,0 27 1,-27-53-1,-52 106 1,26 0 0,27 27-1</inkml:trace>
  <inkml:trace contextRef="#ctx0" brushRef="#br1" timeOffset="146084">16008 10081 0,'211'79'0,"-158"53"15,-26 27 1,-1-53 0,-52 0-1,-80 26 1,26-79-1,-52 0 1</inkml:trace>
  <inkml:trace contextRef="#ctx0" brushRef="#br1" timeOffset="146702">14473 10160 0,'-53'0'16,"27"106"-1,26 106 1,79 26 0,-26-133-1,0-25 1,0-1-1,0-52 1,0-1 0</inkml:trace>
  <inkml:trace contextRef="#ctx0" brushRef="#br1" timeOffset="147404">16457 10478 0,'0'52'31,"0"-25"-15,27-1-1,-1-26-15,-26 0 16,0-53 15,0 27-15,-26-27-16,-27 53 15,26 27 17,27-1-32,0 27 15,53-27 1,0-26-1,-26 0 1,-27-26 0,26-27-1,-52 27 1,-1 26-1,1 0 1</inkml:trace>
  <inkml:trace contextRef="#ctx0" brushRef="#br1" timeOffset="147781">16934 10081 0,'0'0'16,"26"132"-1,-26 185 1,0-158 0,0-53-1,0-80 16</inkml:trace>
  <inkml:trace contextRef="#ctx0" brushRef="#br1" timeOffset="148297">16748 10319 0,'186'26'31,"-1"1"-15,-53-54 0,-52 1-1,-54-1 1,-26 1-1,-79 26 17,-1 185-17,1-26 1,105-106-1,-26 26 1,80-52 0,-27-27-1,0-53 1,-27-27-16,-26-131 31,0 78-15,-26 133-1,26 0 1,0 106-1,0 53 1,26-80 0,53-26-16,-52 0 15</inkml:trace>
  <inkml:trace contextRef="#ctx0" brushRef="#br1" timeOffset="148732">17569 10266 0,'53'238'15,"-27"-132"1,0-27-1,-26-26-15,0-53 16,0 0 15,-26-79-15,26-1-1,0-78 1,53 25 0,26 107-1,-26 79 16,27 79-15,-27 80 0,-53-106-1,0-54 16</inkml:trace>
  <inkml:trace contextRef="#ctx0" brushRef="#br1" timeOffset="149319">18177 10107 0,'-106'159'16,"80"0"0,-27 52-1,27-52 1,52-106-1,27-27 1,26 27 0,1-53-1,-27 0 1,-27-26-16</inkml:trace>
  <inkml:trace contextRef="#ctx0" brushRef="#br1" timeOffset="149726">18389 10292 0,'0'53'16,"-27"106"-1,-25-80 1,25-26 0,27-26 15,53-27-16,53 0 1,53-27 0,-80 1 15,-26-1-16</inkml:trace>
  <inkml:trace contextRef="#ctx0" brushRef="#br1" timeOffset="149953">18627 10266 0,'0'53'0,"0"211"31,0-131-15,0-80-1,0 26 16</inkml:trace>
  <inkml:trace contextRef="#ctx0" brushRef="#br1" timeOffset="150326">18892 10239 0,'0'0'16,"0"186"-1,-27-81 1,27-78-16,0-1 16,27 1 15,52-27-16,-26-27-15,-27 27 16,27 0 0,-26 27-1,-27-1 1,0 27-1,-53 0 1,26-26 0,1-27-1,-27 26-15</inkml:trace>
  <inkml:trace contextRef="#ctx0" brushRef="#br1" timeOffset="150509">18786 10345 0,'132'-53'0,"-79"53"15,26-26 1,-52-1-1,-1 27 1</inkml:trace>
  <inkml:trace contextRef="#ctx0" brushRef="#br1" timeOffset="150516">19103 10239 0</inkml:trace>
  <inkml:trace contextRef="#ctx0" brushRef="#br1" timeOffset="150522">19103 10239 0</inkml:trace>
  <inkml:trace contextRef="#ctx0" brushRef="#br1" timeOffset="150931">19236 10160 0,'0'0'16,"-27"53"-1,27 26 1,27-79-1,-1 53 1,27-53 0,-53-26-1,26-1-15,1-52 31,-80 26-15,26 53-16,-25 0 16</inkml:trace>
  <inkml:trace contextRef="#ctx0" brushRef="#br1" timeOffset="151237">19553 10001 0,'185'265'31,"-132"-27"-16,-53-106 1,0-26-16,-106-27 31,80-26-15,-27-26-16,27-1 15,-1-26 1</inkml:trace>
  <inkml:trace contextRef="#ctx0" brushRef="#br1" timeOffset="164644">10346 1164 0,'-27'-26'47,"54"290"-31,-27 1 15,26-159 0,-26-53 0</inkml:trace>
  <inkml:trace contextRef="#ctx0" brushRef="#br1" timeOffset="165190">10107 1429 0,'186'-27'31,"105"-26"0,-133 27 0,-131 26-15,-27 0-1,-27 0 1,-25 0 0,25 53-1,-26 0-15,27 53 16,26-27-1,0 0 1,26-52-16,27-1 16,26 1-1,-79-54 1,27-26-16,26-52 31,-53-1-31,-27 53 16,1 26-1,26 1-15,0 26 31,0 53-15,26 53-16,54-27 16,-54 0-1,1-26 1</inkml:trace>
  <inkml:trace contextRef="#ctx0" brushRef="#br1" timeOffset="166262">11007 1376 0,'106'159'0,"-80"-106"15,1 26 1,-1-26 0,-26-27-1,-26-26 1,-27-158 15,26-1-15,54 79-1,79 27 16,-1 80-15,-52 52 0,27 80-1,-54-106 1,1 0 15,-27 0 16,0-80 31,-27 27-16,27 0 79,0 0-126,-26 0 32,52 0 47,-26 27 15,0-27-94</inkml:trace>
  <inkml:trace contextRef="#ctx0" brushRef="#br1" timeOffset="166652">11854 1058 0,'-106'80'16,"106"-54"-16,-27 27 0,1 79 16,26-52-16,0 52 15,0-79 1,53 26-16,0-26 15,-53-53-15,106 53 16,-80-53-16,27 27 16,-53-27-16</inkml:trace>
  <inkml:trace contextRef="#ctx0" brushRef="#br1" timeOffset="176691">12224 1058 0,'0'53'15,"0"53"1,0 0-16,27 53 16,-27-80-1,0-52 1,0-27-1</inkml:trace>
  <inkml:trace contextRef="#ctx0" brushRef="#br1" timeOffset="177412">12409 1244 0,'133'-80'16,"-81"54"-16,-52 26 15,27 53 1,-54 79-1,27-53 1,-52 1 0,-28-1-1,54-52 1,26-27-1,0 26 17,79-52-17,27 26 1,-53-27-16,0 1 15,-27-27 1,1-27 0,-1-131 30,-52 211-30,26 26 0,26 133-1,54-53 16,-54-53-15,80-27 0,-80-105-1,1-1 1,-54-105 15,-52 132-15,26 27-1,-26 105 16,26 27 1</inkml:trace>
  <inkml:trace contextRef="#ctx0" brushRef="#br1" timeOffset="177707">13018 1085 0,'26'53'16,"1"0"0,52 0-1,-52-53 1,-1 0-1,1 0 1,-27-106 0,0 26-16,-27 54 15,-52 26 1,26 0-1,26 53 1</inkml:trace>
  <inkml:trace contextRef="#ctx0" brushRef="#br1" timeOffset="177961">13335 873 0,'291'132'0,"-238"1"16,-26 25 0,-54 54-1,1-53 1,-27-106-1,0 0-15,27-27 16,-27-26 15</inkml:trace>
  <inkml:trace contextRef="#ctx0" brushRef="#br1" timeOffset="178176">14050 1349 0,'238'-26'31,"-185"26"-15,-27-27-1</inkml:trace>
  <inkml:trace contextRef="#ctx0" brushRef="#br1" timeOffset="178365">13997 1561 0,'159'-26'16,"-27"-1"15,-79 1-15,-27 26-1</inkml:trace>
  <inkml:trace contextRef="#ctx0" brushRef="#br1" timeOffset="178375">14367 1482 0</inkml:trace>
  <inkml:trace contextRef="#ctx0" brushRef="#br1" timeOffset="178384">14367 1482 0</inkml:trace>
  <inkml:trace contextRef="#ctx0" brushRef="#br1" timeOffset="179302">15082 873 0,'0'27'0,"0"131"31,79-78-15,-26-54-16,-27-26 15,27 0 1,-26-53 0,-1-79-1,-52 26 1,-1 0-1,27 27 1,0 238 15,53 26-15,0 0-1,-26-53 17,-54-52-17,-52-80 16,-1 26-15,54-52 0,26 26-1</inkml:trace>
  <inkml:trace contextRef="#ctx0" brushRef="#br1" timeOffset="179608">14791 1693 0,'291'-53'16,"-80"1"-1,-26 25 16,1 27-15,-160 0 0</inkml:trace>
  <inkml:trace contextRef="#ctx0" brushRef="#br1" timeOffset="179865">15240 1799 0,'106'132'15,"-53"-79"1,26 27-1,1-1 1,-54-52 0,1-1-1,-1 0 1</inkml:trace>
  <inkml:trace contextRef="#ctx0" brushRef="#br1" timeOffset="180099">15558 1693 0,'-132'186'16,"52"-28"-1,27-78-15,27-27 16,26-1 0,-27-52 15</inkml:trace>
  <inkml:trace contextRef="#ctx0" brushRef="#br1" timeOffset="185872">16246 1614 0,'-27'0'15,"80"0"17,53 0-17,-27-26 1,-26 26-1,-26 0 1</inkml:trace>
  <inkml:trace contextRef="#ctx0" brushRef="#br1" timeOffset="186034">16325 1746 0,'79'0'0,"-52"-26"15,26 26 1,0 0-16,26-27 16</inkml:trace>
  <inkml:trace contextRef="#ctx0" brushRef="#br1" timeOffset="186046">16616 1693 0</inkml:trace>
  <inkml:trace contextRef="#ctx0" brushRef="#br1" timeOffset="186053">16616 1693 0</inkml:trace>
  <inkml:trace contextRef="#ctx0" brushRef="#br1" timeOffset="188055">17040 635 0,'0'0'32,"0"26"-17,26 54 1,27-27-1,-27 79-15,1-53 16,-1 1 0,1-1-1,-1-52-15,-26-1 16,27-26 15,-27 0 0,-27-53-31,27 0 16,0 27-1,0-54 1,0-25-16,0 52 16,0-106-1,-26 80 1,26 26-1,-27 0 1,27 53-16,-26-27 16,26 1-1,0 26 1,0 0-1,79-27 63,-26 27-78,26 0 16,1 0 0,-1-26-16,-26 26 15,-26 0 1,-1 0 31</inkml:trace>
  <inkml:trace contextRef="#ctx0" brushRef="#br1" timeOffset="188519">17410 609 0,'106'-27'0,"-27"27"16,-26 0 0,-27 27-1,-26 52 1,-79 0-1,53-26 1,-1-26-16,-52 52 16,79-105 15,0-1-16,53-26 1,53 27 0,-27-1-1,-53 27 1,27 0-16,-53 27 31,0 105-15,-79-79-1,52-27 1,-25 1-1,-1-1 1</inkml:trace>
  <inkml:trace contextRef="#ctx0" brushRef="#br1" timeOffset="188821">17092 1296 0,'133'0'15,"78"-52"1,-105 25-1,26-26-15,1 27 32,-107-1-17,1 1-15,-27 26 31,-27 53-15</inkml:trace>
  <inkml:trace contextRef="#ctx0" brushRef="#br1" timeOffset="189257">17436 1349 0,'186'-53'15,"-107"53"1,-26 0 0,-80 80 15,-26-1-16,-52-26 1,25-26 0,54-27-1,-1 0 16,80-27-15,53 1 0,26-27-1,-52 26 16,-27 27-15</inkml:trace>
  <inkml:trace contextRef="#ctx0" brushRef="#br1" timeOffset="190051">17119 1720 0,'132'-27'16,"0"1"-1,54 26 1,25-27 0,1 1-1,-133 0 1,1 26-1,-27-27 1,-53 27 31</inkml:trace>
  <inkml:trace contextRef="#ctx0" brushRef="#br1" timeOffset="192861">17145 2064 0,'27'0'31,"26"0"-15,0-27-16,26 27 15,-53 0 1,27 0-1</inkml:trace>
  <inkml:trace contextRef="#ctx0" brushRef="#br1" timeOffset="193094">17754 1826 0,'0'79'16,"0"-26"-1,0 0 1,0-27 0,26 27-16,-26-26 15,0-1 1,-26 1-1</inkml:trace>
  <inkml:trace contextRef="#ctx0" brushRef="#br1" timeOffset="193307">17489 2275 0,'53'0'15,"27"0"1,-28-26-16,28-1 15,-54 1 1,27 26 0,-53 0-16,27 0 15</inkml:trace>
  <inkml:trace contextRef="#ctx0" brushRef="#br1" timeOffset="193726">17648 2408 0,'79'-27'16,"-79"27"-16,53 27 15,-53-27 1,0 79-1,0-26-15,-26-27 16,-54 1 0,80-1-16,-79-26 15,0 27 1,26-27-1,53-80 17,53 54-17,79-27 1,-53 53-1,-26 0 1,0 27 15,-26-27 0</inkml:trace>
  <inkml:trace contextRef="#ctx0" brushRef="#br1" timeOffset="194188">18601 1588 0,'105'0'16,"-52"0"0,0 0-1,0 0 1,-53 0-1</inkml:trace>
  <inkml:trace contextRef="#ctx0" brushRef="#br1" timeOffset="194373">18653 1720 0,'80'0'16,"-54"0"-1,27 0 1,-26-27-16</inkml:trace>
  <inkml:trace contextRef="#ctx0" brushRef="#br1" timeOffset="194384">18839 1693 0</inkml:trace>
  <inkml:trace contextRef="#ctx0" brushRef="#br1" timeOffset="194394">18839 1693 0</inkml:trace>
  <inkml:trace contextRef="#ctx0" brushRef="#br1" timeOffset="198072">19421 1191 0,'0'0'0,"26"53"31,27 52-15,0-52-1,-26 0 1,-1 27-1,0-54 1,-26-26 15,0 0-15,0-53 15,0-26-15,0-1-16,-26 1 15,26-27 1,-26 0-1,26 0 17,0 80-17,0 0 1,0-1-1,0 27 1,0-26 0,52 26-1,28-27 1,26 27-1,-27-26 1,27-1 0,-53 27-1,-27 0 1</inkml:trace>
  <inkml:trace contextRef="#ctx0" brushRef="#br1" timeOffset="198538">19923 1005 0,'80'0'15,"-80"0"1,26 0-1,-26 80 1,-26-27 0,26-27-16,-53 27 15,26-53 16,27 0-15,0 0 0,27 0-1,26-26 1,0-1-1,0 27-15,-27 27 16,-26 26 15,-26-1-31,-1-25 16,-105 26 15,79-27-15,53-26-1,-26 0 1</inkml:trace>
  <inkml:trace contextRef="#ctx0" brushRef="#br1" timeOffset="198816">19500 1614 0,'80'0'15,"131"-26"1,54-1 0,-159 1 15,-54 26-16</inkml:trace>
  <inkml:trace contextRef="#ctx0" brushRef="#br1" timeOffset="199267">19765 1799 0,'106'-26'15,"-1"-1"17,-78 54-17,-27 52 1,-106 27 15,-26-27-15,52-26-1,27-26 1,80-27 15,52-27-15,1 1-1,-1 26 1,27-27-1,-27 27 1,-52 0 0,-27 0-1,0 0 16</inkml:trace>
  <inkml:trace contextRef="#ctx0" brushRef="#br1" timeOffset="199948">20532 1561 0,'0'27'32,"0"-1"-17,0 0 1,26 1-16,-26-27 15,27 0 17,-54-27-17,27 1-15,-26-27 16,26 27 15,-26 26-15,26 53-1,-27-27 1,54 0 15,-27-26-15,26-26 15,-26-27 0,0 27-15,-26 26-1,-1 26 1,54 1-1,-27-1 17</inkml:trace>
  <inkml:trace contextRef="#ctx0" brushRef="#br1" timeOffset="201220">18071 1826 0,'-79'-53'15,"0"0"1,-27 26 0,26 1-16,-78-1 31,-1 54-16,-132 52 1,106 27 0,105 53-1,-26 52 16,80-25-15,52-54 0,107 27-1,26-53 16,26-53-15,185 26 15,-238-79-15,-26 0-1,79-79 17,-79 26-17,27-27 1,-80-79-1,26 80 1,-53-27 0,-26-26 15,-26 0-16,-27 79 1,-26-80 15,-27 81-15,26 25 15,54 27-31,-1 0 16,1 0-1,0 0 1,-1 27-1,27-27 1</inkml:trace>
  <inkml:trace contextRef="#ctx0" brushRef="#br1" timeOffset="203189">21167 1085 0,'0'-27'0,"0"27"15,53-53 1,0 0-1,-27 53-15,1 0 16,-1 0-16,-26 0 16,0 80-1,0-27 1,0 0-16,-26 0 15,-1 0-15,-26-1 16,27-52 0,-27 53-16,53-53 15,-26 0-15,26 27 16,26-27 15,27-27-31,26 1 16,-26 26-16,0-27 15,0 27 1,0-26 15</inkml:trace>
  <inkml:trace contextRef="#ctx0" brushRef="#br1" timeOffset="203426">21035 1561 0,'106'0'16,"-1"-26"0,1 26-1,26-27 1,-52 27-1,-54 0 1,-26 0-16</inkml:trace>
  <inkml:trace contextRef="#ctx0" brushRef="#br1" timeOffset="203692">21352 1720 0,'0'159'16,"0"-80"-1,0 0 1,27-26-1,-27-26 1,0-27 31</inkml:trace>
  <inkml:trace contextRef="#ctx0" brushRef="#br1" timeOffset="204198">20717 1270 0,'0'0'15,"27"0"-15,26 0 31,0 0-15</inkml:trace>
  <inkml:trace contextRef="#ctx0" brushRef="#br1" timeOffset="204962">22199 1429 0,'0'0'16,"26"26"-16,54-52 16,26 26 15,-80 0-31,-26 0 15</inkml:trace>
  <inkml:trace contextRef="#ctx0" brushRef="#br1" timeOffset="205141">22225 1588 0,'27'0'16,"26"0"-1,-27 0 1,1 0 0</inkml:trace>
  <inkml:trace contextRef="#ctx0" brushRef="#br1" timeOffset="205150">22358 1588 0</inkml:trace>
  <inkml:trace contextRef="#ctx0" brushRef="#br1" timeOffset="205159">22358 1588 0</inkml:trace>
  <inkml:trace contextRef="#ctx0" brushRef="#br1" timeOffset="211381">19606 2143 0,'-26'-26'15,"369"-133"17,81-53-1,-27 1 0,-80-28 0,-105 81-15,-159 131 15,-80 54 16,-237 211-16,-107 53-15,213-159-1,-134 80 1,81-27-1,52-79 1,80-53 0,26 0-1,106-133 16,53 1-15,79-53 0,79-80-1,1 0 1,-106 107-1,-1-28-15,81-52 16,-54 26 15,-132 106-31,-27 0 16,1 27 15,-54 26-15,-26 53-1,0 0 1,-79 26-1,26 27 1,80-80 0,-1 1-16,27-27 31,27 0-16,-1-53 1,54 0-16,-28-26 31,-25 26-15,-54 53-1,-25 79 17,-28 53-17,27-79 16,53-53-15,27 0 0,79-53-1,-80-26 16,27-27-15,-53 80 15,0 52 32,-53 80-48,-106 53 1,-185 105 15,133-105-15,-54 26 15,133-105-16,52-54 1,80-26 15,0 0-15,27-26 15,-1 26-31,27-53 16,0 26-1,0-26 1,-53 27-1,0 26 1,-53 26 0,-159 54 15,107-27-31,52 0 15,0-27 1,53-26 15,26-26-15,1-1-1,79-79 1,-54 80 0,-52-1-1,-26 27 1,-80 53-1,27 0 1,-1 27 0,80-80-1,-26 26 1,52-26 31</inkml:trace>
  <inkml:trace contextRef="#ctx0" brushRef="#br1" timeOffset="212854">23442 1323 0,'0'-27'16,"53"107"15,0-27-31,0 26 16,0 27-1,26-53 1,-52-27 0,-27-26-1,0 0 16,0 0-15,26-79 0,-26 26-1,0-79 1,0-1-1,-26 54 1,-1 0-16,1-1 16,26 54 30,0 26-30,0 0 0,132-27-1,-52 27 1,-1-26-1,-26 26-15,26-27 32</inkml:trace>
  <inkml:trace contextRef="#ctx0" brushRef="#br1" timeOffset="213401">24104 1191 0,'53'0'0,"-27"0"32,-26 0-32,0 26 15,-26 80 1,-27-53-1,26-27 1,1 1 0,-1-27-1,27 0 1,0-27-1,53 1 1,53-1 0,-53 27-1,-26 27 1,-1 26-16,-52 0 31,-1 0-15,-79 26-1,80-79 1,-27 0-1,26 0 1,27 0 15,0 0-15,27 0 15</inkml:trace>
  <inkml:trace contextRef="#ctx0" brushRef="#br1" timeOffset="215035">22940 1270 0,'53'-26'15,"0"26"-15,-27 0 16,27 0-1,-27 0 17,1 0-32,-27 0 15,0 0 1,26 0 15,-52 0-15,-1 0-1,-26 0-15,-26 26 16,53-26-1,-1 0 1,27 0-16,0 0 16,0 0 15,53 0-15,0-26-1,0 26 1,0-27-16,-27 27 15,1 0 1,-54 0 15,27 0-15,-53 0-1,-26 0-15,53 27 16,-27-27 0,26 0-1,27 0-15,0 0 16,0 0-1,27 0 1,26 0 0,-1 0-16,-25 0 15,-1 0 1,-26 0 15,0 0-15,-26 0-1</inkml:trace>
  <inkml:trace contextRef="#ctx0" brushRef="#br1" timeOffset="219596">22807 635 0,'-26'0'46,"26"265"-30,0-27 0,0 0-1,0 0 16,0-79-15,0-53 0,0-1 15,0-52-16,0-26 1,0-27 31,0 0 0,53-27-32,0 1 1,26 26-16,106-53 31,-26 26-15,-53 27-16,26 0 15,53-26 1,27 26-1,-106 0 1,0 0 0,26-26-1,-26 26 1,-27 0-1,-26 0 1,27-27 0,-27 27-1,-53 0 1,26 0-1,-52 0 63,26-26-62,-27-54 0,27 27-16,-26-79 15,26 0 16,-27-1-31,1 1 16,-1-53 0,27 26-1,-26 80 1,-1-27 15,27 53-15,-26 27-1,26-1 1,0 27-16,0 0 47,-27 0-32,27 0-15,-26-26 16,-27 26-1,-53 0 1,27 0 0,-1 0-1,-78 26 1,-1-26-1,53 0 1,0 27 0,-132-27-1,159 26 1,-1-26-1,27 27 1,-26-27 0,26 0-1,0 0 1,27 0-16,-1 26 31,1-26-15,26 0 46</inkml:trace>
  <inkml:trace contextRef="#ctx0" brushRef="#br1" timeOffset="222068">10637 3254 0,'0'133'32,"26"52"-17,1 0 1,-1-26 15,-26-106-15,0 0-1</inkml:trace>
  <inkml:trace contextRef="#ctx0" brushRef="#br1" timeOffset="222633">10398 3598 0,'106'-79'0,"-53"79"15,53-27 1,53 27-1,-106 27 1,26-27 0,0-27-1,-52 27 1,-27 0 15,-27 0-31,1 0 31,-53 133-15,52-27-16,1-27 15,26 27 1,79-53 0,-52-53-1,-1 0 1,53-159 15,-79 27-15,-26 52-1,-27 1-15,53 52 31,0 54-15,0 52 0,53 27-1,0-26 1,0-1-1,-53-26-15</inkml:trace>
  <inkml:trace contextRef="#ctx0" brushRef="#br1" timeOffset="223017">11139 3519 0,'53'26'16,"27"133"-1,-54-53 1,27-53 0,-53-27 30,-27-79-30,27-105 0,53-1 15,-26 106-16,26 53 1,0 185 0,0-52-1,0-54 1</inkml:trace>
  <inkml:trace contextRef="#ctx0" brushRef="#br1" timeOffset="223304">12065 3254 0,'0'27'16,"-26"132"0,-27 26-1,27-106 1,26 1-1,52-28 1,28-25 0,-27-27-1,-27 0-15</inkml:trace>
  <inkml:trace contextRef="#ctx0" brushRef="#br1" timeOffset="223593">12330 3360 0,'0'0'16,"-27"80"-1,27-28 1,-26 28-1,52-54 1,-26 1-16,53-27 31,-26 0-15,26 0-16,-27 0 15,1-27 1</inkml:trace>
  <inkml:trace contextRef="#ctx0" brushRef="#br1" timeOffset="223876">12462 3360 0,'0'53'0,"0"106"31,0-27-16,0-79 1,0 26 15,0-52-15</inkml:trace>
  <inkml:trace contextRef="#ctx0" brushRef="#br1" timeOffset="224293">12647 3413 0,'0'53'16,"-26"0"-1,26 0 17,26-27-17,1-26 16,26 27-15,0-27 0,-27 79-1,-26-52 1,-26-1-1,-1 27 1,1-27 0,-1 1-1,1-27-15,26-27 16,-53-25 15,53-1-15</inkml:trace>
  <inkml:trace contextRef="#ctx0" brushRef="#br1" timeOffset="224710">12621 3440 0,'79'-53'15,"-52"26"1,-1 1-1,1 26 1,-1 0-16,27-27 31,-26 27-15,-27 0-16,0 27 47,0 26-32,0 0 1,0-27-1,26 0 1,27-26 0,-53 0-1,26-26 1,-26 0-16,-26-80 31,-1 79-15,-25 27 15</inkml:trace>
  <inkml:trace contextRef="#ctx0" brushRef="#br1" timeOffset="224991">13018 3122 0,'185'79'0,"-158"54"15,-1 52 1,-26 53 15,-26-106-15,-54-52-1,27-27 1</inkml:trace>
  <inkml:trace contextRef="#ctx0" brushRef="#br1" timeOffset="225268">13573 3545 0,'106'0'0,"-26"-26"31,-1 26-15,-53 0-16,27 0 15,-26 0 1</inkml:trace>
  <inkml:trace contextRef="#ctx0" brushRef="#br1" timeOffset="225470">13626 3704 0,'53'0'31,"27"0"-16,-54 0 1,27-26-16,-27 26 16</inkml:trace>
  <inkml:trace contextRef="#ctx0" brushRef="#br1" timeOffset="232369">14711 3122 0,'27'0'16,"-27"0"0,0 53 30,0 26-30,26-26-16,1 53 31,52-79-15,-53-27-16,-26 0 15,27-53 1,-1-53 0,-26 26-1,0 1 1,-26 0-1,26 52 1,53 133 15,-53-27-15,26 80-1,1 0 1,-27-80 0,0-26-1,-53-26 1,-27-1-1,27-26 1,27 0 0,-27-26-1,27-1 1</inkml:trace>
  <inkml:trace contextRef="#ctx0" brushRef="#br1" timeOffset="232655">14367 3889 0,'53'0'16,"106"-26"0,53-1-1,-80 1 1,-26 26-16,-53 0 15,-1 0 1,-52 0 0,0 26-1</inkml:trace>
  <inkml:trace contextRef="#ctx0" brushRef="#br1" timeOffset="232891">14685 4101 0,'132'79'16,"-26"27"-1,0 0 1,-80-79-1,1 25-15,-1-25 32,-26-27-17</inkml:trace>
  <inkml:trace contextRef="#ctx0" brushRef="#br1" timeOffset="233104">15055 3969 0,'-79'159'16,"52"-80"-16,-26 53 15,0 0 1,27-79-1,26-26 1</inkml:trace>
  <inkml:trace contextRef="#ctx0" brushRef="#br1" timeOffset="233373">15637 3810 0,'106'0'15,"-27"0"-15,-26 0 16,0 0 0</inkml:trace>
  <inkml:trace contextRef="#ctx0" brushRef="#br1" timeOffset="233555">15690 3969 0,'106'0'16,"-27"0"-1,1-27 16</inkml:trace>
  <inkml:trace contextRef="#ctx0" brushRef="#br1" timeOffset="233568">15955 3942 0</inkml:trace>
  <inkml:trace contextRef="#ctx0" brushRef="#br1" timeOffset="233577">15955 3942 0</inkml:trace>
  <inkml:trace contextRef="#ctx0" brushRef="#br1" timeOffset="245571">16246 3043 0,'0'0'15,"0"0"32,26 53-31,-26 26-16,27-53 15,-27 27 1,26-26 0,-26 26-16,27-27 15,-27 1 1,0-27-1,26 0 32,-26 0-31,0 0-16,0-53 15,-26 26 1,26-26-16,0 0 31,0 1-15,0-1-16,0 26 15,-27 1 1,27-1-16,0 1 16,0-1-1,0 27 1,0 0-16,0-26 15,0 26 17,0 0-1,27 0 250,-27 0-281,52 0 15,-25 0-15,52 0 16,-52 0-16,52 0 15,-52 0 1,-1 0-16,1 0 16,-27 0-1,0 0 16,0 0-15</inkml:trace>
  <inkml:trace contextRef="#ctx0" brushRef="#br1" timeOffset="246021">16537 3069 0,'0'-26'0,"0"26"16,26 0-16,1 0 16,-27 0-16,26 0 15,1 0-15,-27 26 16,0 1-16,0 26 15,0-53-15,0 52 16,-27-25-16,27-1 16,-26-26-1,-1 53-15,-26-53 16,53 0-16,-26 0 0,-1 27 16,27-27-16,27 0 31,-27-27-31,26 27 15,-26-26-15,53 26 0,-26 0 16,26-27 0,0 1 30</inkml:trace>
  <inkml:trace contextRef="#ctx0" brushRef="#br1" timeOffset="246271">16272 3466 0,'106'26'15,"159"-105"17,-107 53-1,-131 26 0</inkml:trace>
  <inkml:trace contextRef="#ctx0" brushRef="#br1" timeOffset="246678">16484 3572 0,'132'0'16,"-79"53"15,-79 26-15,-1-26-1,1-26 1,-1-27 0,1 26-16,-1-26 15,54 0 16,-27-26-15,53 26-16,-27-27 16,27 1-1,26 26-15,-79 0 16,53-27-1,-53 27 1,0 0 15</inkml:trace>
  <inkml:trace contextRef="#ctx0" brushRef="#br1" timeOffset="247274">16325 3969 0,'53'-27'31,"106"27"-15,105 0 15,-52 0-16,-27-26 1,-105 26 0,-54 0 30,-52 0-14</inkml:trace>
  <inkml:trace contextRef="#ctx0" brushRef="#br1" timeOffset="248907">16484 4128 0,'0'52'32,"26"-25"-32,-26 26 0,27-53 15,-1 79 1,-26-52-16,27-1 0,-27 27 15,26-27-15,-26-26 16,0 27-16,0-27 0,0 26 16,0-26-1,0 0-15,0-26 31,0 26-15,0 0 0,0-53-16,0 53 0,0-53 15,-26 27-15,26 26 16,0-53-16,0 26 15,0-26-15,0 53 16,-27-26-16,27-1 16,0-25-1,27 52-15,-27 0 0,53-27 16,-53 27-1,26-26-15,27 26 0,-27 0 16,27 0-16,-53 0 16,0 0-16,53 0 15,-26 0-15,-27 0 16,0 0-16</inkml:trace>
  <inkml:trace contextRef="#ctx0" brushRef="#br1" timeOffset="249419">16722 4313 0,'53'-27'15,"26"1"1,1 26 0,-54 26 15,-52 27-16,-27 79 1,0-79 0,0-26-1,26-27 16,54 0-15,-1-27 0,107-26-1,-54 27 16,-52 0-15,-27 26 31</inkml:trace>
  <inkml:trace contextRef="#ctx0" brushRef="#br1" timeOffset="249668">16616 4657 0,'80'0'16,"-28"-27"-1,81 1 1,-54-1-1,1 1 1,-54 26 0,0-27 15</inkml:trace>
  <inkml:trace contextRef="#ctx0" brushRef="#br1" timeOffset="250103">16748 4762 0,'133'-26'15,"-107"26"1,1 26 0,-27-26-1,-27 80 1,1-27-1,-27-53-15,0 26 32,0 1-17,53-27-15,0 0 31,26-27-15,107 1 0,-80-1-1,26 27 1,-52-26-1,-1 26 1,-26 0 15</inkml:trace>
  <inkml:trace contextRef="#ctx0" brushRef="#br1" timeOffset="250618">17939 3942 0,'53'-26'15,"53"26"1,26 0 0,-52 0-1,-54 0 1,27 0-1,-53 0 1</inkml:trace>
  <inkml:trace contextRef="#ctx0" brushRef="#br1" timeOffset="250784">18071 4101 0,'133'0'16,"-1"-26"-1,-53-1 1,-52 27 0</inkml:trace>
  <inkml:trace contextRef="#ctx0" brushRef="#br1" timeOffset="250797">18442 4048 0</inkml:trace>
  <inkml:trace contextRef="#ctx0" brushRef="#br1" timeOffset="250810">18442 4048 0</inkml:trace>
  <inkml:trace contextRef="#ctx0" brushRef="#br1" timeOffset="258142">19474 3519 0,'-53'79'16,"132"424"31,-105-371 15</inkml:trace>
  <inkml:trace contextRef="#ctx0" brushRef="#br1" timeOffset="259349">19077 3307 0,'0'53'0,"26"53"16,-26-27-1,0 80 1,27-27-16,-27-26 16,26 0-1,-26 26 1,0-52-16,0-1 15,0 27 1,0-106 0,0 79-16,0-52 15,0-1 1,0-26 15,27 0 0,26 27 0,158-54 1,-52 1-17,0 26 1,-27-27 15,-79 27-15,-27-26 15,-52 26-16,26-27 17,-27-52-17,27-106 1,0 0-1,0-53 1,0-159 15,-26 238 0,0 53-15,26 53 0,-27 53 15,27 0 0,-53 27 0,27-27-15,-54 26-1,27-26 1,-26 27-16,-53-27 31,-1 26-15,54-26-16,0 0 15,-80 26 17,132 1-17,27-27 1,0 0-1,27 0 1</inkml:trace>
  <inkml:trace contextRef="#ctx0" brushRef="#br1" timeOffset="273840">1932 12700 0,'-27'0'16,"54"-26"31,26 26-32,26 0-15,27-27 16,-27 27 15,-52-26-31,-1 26 16,-26 0-1</inkml:trace>
  <inkml:trace contextRef="#ctx0" brushRef="#br1" timeOffset="274071">2038 12885 0,'53'0'0,"26"-26"31,-53 26-15,1 0-16,-1 0 15,1 0 1</inkml:trace>
  <inkml:trace contextRef="#ctx0" brushRef="#br1" timeOffset="277738">1905 12991 0,'27'0'0,"-27"0"16,79 0-1,-26-26 1,26 26-16,-26 26 16,-26-26-1,-1 0 1,1 0-16,-1 0 16,-26-26-1,-26 26 16,-1 26-31,-52-26 16,26 0 0,-26 0-16,26 0 15,53 0 1,-27 0-1,133 0 32,-27-26-31,1 26-16,-1-27 15,-52 27 1,-1 0-16,-26 0 16,0 0-1,-26-26 1,-27 26-1,-27 26 1,1-26-16,0 0 16,-1 27-1,54-27-15,-1 26 16,54-26 15,79-26-15,-27 26-1,-26 0 1,79 0-1,-158-27 32,-27 27-31,-27 0-16,-52 27 15,53-1 17,52 1-32,27-27 15,53-27 16,27 27-15,-27 0 0</inkml:trace>
  <inkml:trace contextRef="#ctx0" brushRef="#br1" timeOffset="279445">3228 12885 0,'0'0'47,"27"0"-32,52 0 1,0-26 0,80 26-1,-79-27 1,-28 27-1,81 0 1,-27-26 0,-27 26-1,27 0-15,0 0 31,26 0-15,-53 0-16,-26 0 16,80 0-1,25 0 16,-105 0-15,27 0-16,-28 0 16,81 26 15,-54-26-31,-26 0 15,79-26 1,-52 26 0,26 0-1,-27 0 1,27 0-1,0 0 1,-27 0 0,-26 0-16,26 0 15,1 0 16,-1 0-31,53 26 32,-52-26-17,-1 0 1,0 0-1,-26 0 1,53-26 0,27 26-1,-54 0 1,-26 0-16,26 0 15,27 0 17,-53 0-32,0 0 15,26 0 1,1 0-1,25 0 17,-25 0-17,79 0 1,-80 0 15,27 0-15,-27 0-1,53 26 16,-79-26-15,27 0 0,26 0-1,-80 0 1,27 0-1,26 0 17,-52 0-17,26 0 16,-27 0-15,1 0 15,-1 0 63</inkml:trace>
  <inkml:trace contextRef="#ctx0" brushRef="#br1" timeOffset="285460">3572 12065 0,'-26'0'0,"26"0"16,-27 0-16,27 0 62,27 0-31,26-26-31,-53 26 16,26 0-16,27 0 16,-53 0-16,53 0 0,-27 0 15,27 0-15,-26 0 0,26 0 16,-53 0-16,26 0 15,1-27-15,-27 27 0,26 0 16,-26 0-16,0 0 47,0 0-47,-26 0 15,26 27 1,0-27-16,-27 0 16</inkml:trace>
  <inkml:trace contextRef="#ctx0" brushRef="#br1" timeOffset="286355">4234 12012 0,'53'106'47,"132"132"-16,-106-79 0,-52-80 0,-27-105 16,-27-160-16,-26-52-15,-26 53 31,52 106-16,27 26 0,0 26 0,80-25 1,79 25-1,-80 1-16,-26 26-15,-27-27 16,27 27 0,-53 0-16,0 27 31</inkml:trace>
  <inkml:trace contextRef="#ctx0" brushRef="#br1" timeOffset="287060">4736 11933 0,'80'0'16,"-54"-27"-16,27 54 15,-26-27 1,-27 26-16,0 54 16,0-80-1,-53 52 1,53-25-16,-53-1 15,26 1 1,1-27 0,26 0-16,0 0 15,0-27 1,0 1-1,53-1-15,0 27 16,0-26 0,-1 26-1,1 26-15,-26 27 16,-27-26-1,0 132 1,-106-107 15,53 1-15,0-26-1,27-27 1,-1 0 15,27 0-15,0-27 31,0 27 62</inkml:trace>
  <inkml:trace contextRef="#ctx0" brushRef="#br1" timeOffset="288108">5583 12144 0,'0'0'0,"27"0"15,25 0-15,28 0 16,-27-26-16,53 26 15,-27 0 1,0 0 0,-79 0-16,53 0 15,-53 0-15,0 0 47,-26 0-47</inkml:trace>
  <inkml:trace contextRef="#ctx0" brushRef="#br1" timeOffset="288382">5768 11986 0,'0'26'31,"27"53"-31,-1-26 16,1 27-16,-27-54 15,26 54-15,1-28 16,-1 1-1,-26-53 1,0 27 0</inkml:trace>
  <inkml:trace contextRef="#ctx0" brushRef="#br1" timeOffset="291473">6827 11827 0,'0'-79'16,"-27"131"-1,54 28 1,-27 52-16,26-53 15,1 27 1,-27 0-16,0-27 16,0-26-1,0-26 1,0-27-16,0 0 31,26 0-15,-26-27-16</inkml:trace>
  <inkml:trace contextRef="#ctx0" brushRef="#br1" timeOffset="293249">3519 13361 0,'-26'0'0,"26"0"47,0 53-31,0 53-1,26 0 1,-26 79-1,0-52 1,0-81 0,0 1-1,-26-26 1</inkml:trace>
  <inkml:trace contextRef="#ctx0" brushRef="#br1" timeOffset="293830">4181 13652 0,'0'0'15,"0"0"1,0 0-16,106 0 16,-53 0-1,26 0 1,27-26-16,-53 26 15,26-26 1,-26 26 0,-27 0-16,1 0 15,-27 0 48,0 0-48,0 0-15</inkml:trace>
  <inkml:trace contextRef="#ctx0" brushRef="#br1" timeOffset="298086">5345 13282 0,'-27'27'15,"1"-27"-15,26 26 16,-53 27-1,27 26 1,-1 1-16,27 52 16,-26-26-1,26 0 1,26-1-16,-26-52 15,27 0 1,-1-53-16,1 27 16,-1-27-1,-26 0 1,26 0-16,1 0 15,-1 0 1</inkml:trace>
  <inkml:trace contextRef="#ctx0" brushRef="#br1" timeOffset="298415">5345 13732 0,'0'0'16,"26"0"-1,27-27 1,27 27-1,26-26 17</inkml:trace>
  <inkml:trace contextRef="#ctx0" brushRef="#br1" timeOffset="298981">5715 13573 0,'0'53'16,"80"53"-1,-54 26 1,54-26 15,-54-53-15,-26 0-1,26-53 16,-52-53 1,26-26-17,-26-133 16,-1 53-15,1 53 0,-1 27-1,1 52 16,52 1 1,-26 26-17,27 0-15,78-26 16,-25 26 15,-1-27-31,-26 27 16,0 0-1</inkml:trace>
  <inkml:trace contextRef="#ctx0" brushRef="#br1" timeOffset="299449">6139 13520 0,'-27'27'0,"80"-54"15,-26 27 1,-1 27-1,0-1 1,-26 27 0,-26 0-1,26-53-15,-26 53 31,-1-27-15,1-26 0,52-26-1,1 26 1,-1-27-1,0 27 1,27-26 0,0 52-1,-26 27 1,-80 106 15,0-132-15,0-1-1</inkml:trace>
  <inkml:trace contextRef="#ctx0" brushRef="#br1" timeOffset="299750">6139 13229 0,'264'-26'15,"-105"132"16,-27 26-15,-26 79 0,-79-78-1,-80-1 1,-53-53 15,0-52-15,53-1-1</inkml:trace>
  <inkml:trace contextRef="#ctx0" brushRef="#br1" timeOffset="300419">7144 13494 0,'-26'26'15,"26"1"1,0-1-1,0 1 1,53-27 0,-27 0-1,-26 0 1,0-27-1,-26-26 1,-27 27 0,26 26-1,27 0-15,-26 53 16,26 0-1,26-27 1,1 0 0,26-26-1,-27-26 1,-26-27-1,-26 27 1,-1-1 0,1 27-1,26 0 1,-27 27-1,27 26 1,27-27 0,26-26-1,-53 0 16,26-26-15</inkml:trace>
  <inkml:trace contextRef="#ctx0" brushRef="#br1" timeOffset="304721">7673 13309 0,'0'0'0,"0"0"16,0-27-1,0 54 17,0-27-32,0 52 0,0-25 15,27 26-15,-27 26 0,0-26 16,0 26-16,0-26 15,0 0-15,0 0 0,0-26 16,0 26-16,0 0 0,0-53 16,0 52-16,0-52 0,0 27 15,0-27-15,0 0 16,0 0-1,0 0-15,0 0 16,0 0-16,0-27 16</inkml:trace>
  <inkml:trace contextRef="#ctx0" brushRef="#br1" timeOffset="308386">5504 13547 0,'0'0'0,"0"0"16,0 0 31,0 53-32,0 26-15,0-79 16,0 79-16,0-26 15,0 0-15,0 27 16,0-80-16,0 26 16,0-26-16,0 26 15,0-26 1</inkml:trace>
  <inkml:trace contextRef="#ctx0" brushRef="#br1" timeOffset="309050">4604 13388 0,'0'26'15,"0"27"-15,27 53 16,-27-27 0,0 1-1,0-27-15,0-27 16,26 1-1</inkml:trace>
  <inkml:trace contextRef="#ctx0" brushRef="#br1" timeOffset="310022">9578 12726 0,'185'-26'31,"-158"26"-31,26 0 16,-27 0 0,-26 0-1</inkml:trace>
  <inkml:trace contextRef="#ctx0" brushRef="#br1" timeOffset="310241">9578 12885 0,'53'0'0,"0"0"15,26 0 1,1-26-1,-54 26 1,1 0 0</inkml:trace>
  <inkml:trace contextRef="#ctx0" brushRef="#br1" timeOffset="311469">11007 12488 0,'79'0'31,"1"-26"-15,-1 26-16,0 0 15,1 0 1,-1 0-1,-52-27 1</inkml:trace>
  <inkml:trace contextRef="#ctx0" brushRef="#br1" timeOffset="312067">11721 12277 0,'0'26'15,"80"80"1,-27 0-16,53 0 15,-1 26 1,-105-79 0,27-27-1,-27-26 16,0-26-15,-27-54 0,27 1-1,0-27 1,-53-53-1,53 1 1,-26 78 0,0 27-1,26-26 1,-27 53 15,27 26-15,79 26-1,27-26 1,27 0-1,-54 0 1,0 0 0,-52 0-1,-1 0 1</inkml:trace>
  <inkml:trace contextRef="#ctx0" brushRef="#br1" timeOffset="312581">12303 12197 0,'80'0'16,"-80"27"-1,26-1-15,-52 27 16,-1 26 15,27-26-31,-53-53 16,27 27-1,26-27 17,26-27-17,1 27-15,26-26 31,0 26-15,-27 0-16,1 53 16,-27 26-1,0 27 1,-53-53-1,-27 0 1,54-53 15,-27 0-15,27 0-16,26 0 15,0-27 17</inkml:trace>
  <inkml:trace contextRef="#ctx0" brushRef="#br1" timeOffset="313018">12833 12435 0,'26'0'15,"27"-26"1,53 26-1,0-27 17,0 27-17,-80 0 1</inkml:trace>
  <inkml:trace contextRef="#ctx0" brushRef="#br1" timeOffset="313261">12991 12250 0,'0'132'16,"27"-26"0,-27 0-1,0-79 1,0 26-16,26-53 31</inkml:trace>
  <inkml:trace contextRef="#ctx0" brushRef="#br1" timeOffset="313515">13547 12065 0,'26'159'0,"-26"-80"16,27 0-1,-27 80 1,0-79-1,0-27 1,0-27 0</inkml:trace>
  <inkml:trace contextRef="#ctx0" brushRef="#br1" timeOffset="314614">11113 12991 0,'0'0'16,"106"0"15,52 0-16,54 0 1,106 0 0,-80 0 15,-80 0-16,1-26 1,-27 26 0,-26 0-1,27 0 16,-1 0-15,-53 0 0,133 0 15,-80-27 0,-26 27-15,26 0-1,-52 0 1,-27 0-1,52 0 17,-52-26-17,0 26 1,0 0-1,0 0 17,-53 0-17,27 0 1,-80 0 46</inkml:trace>
  <inkml:trace contextRef="#ctx0" brushRef="#br1" timeOffset="315843">11430 13335 0,'0'26'31,"0"107"-15,0-54-1,0 53 1,27 27 0,-27-79-1,0-54-15,0 0 16</inkml:trace>
  <inkml:trace contextRef="#ctx0" brushRef="#br1" timeOffset="316120">11827 13652 0,'212'-26'15,"-159"0"1,79 26-1,-105 0 1,-1 0 0,-26 0-16,0 0 31</inkml:trace>
  <inkml:trace contextRef="#ctx0" brushRef="#br1" timeOffset="316369">12039 13414 0,'26'133'31,"-26"-1"-16,27-53 1,-27-26-16,0 0 16,0-53 15,0 27-16</inkml:trace>
  <inkml:trace contextRef="#ctx0" brushRef="#br1" timeOffset="318603">12594 13547 0,'0'0'16,"27"53"15,52 158-16,1-105 1,-27-27 0,-27-52 15,-26-27 0,0-53-15,-26-159-1,-1 54 16,1-28-15,26 107 0,0 26 30,79 27-30,53 26 0,1-27-1,-27 1 1,-27 26 15,-53 0-15,-26 0-1,0 0 1</inkml:trace>
  <inkml:trace contextRef="#ctx0" brushRef="#br1" timeOffset="319163">13150 13467 0,'53'-26'16,"0"26"-1,-27 0 1,1 26-1,-1 54 1,-52-80 0,-1 53-16,-52-1 31,53-25-16,-1-27-15,27 0 16,0 0 15,80-27-15,-54 27-16,80 0 15,-53 0 1,0 80 0,-53-54-1,-53 80 16,-27-79-15,1-1 0,53-26-1,-1 0-15,27 0 94</inkml:trace>
  <inkml:trace contextRef="#ctx0" brushRef="#br2" timeOffset="337087">13573 13018 0,'27'0'15,"-1"0"-15,54 26 16,-27 27-1,26 0 1,-26 26-16,26 1 16,-52-1-1,-1 27 1,-26-27-16,27 0 15,-54 27 1,1-26 0,-27 26-16,-27-54 15,28-25 1,25 26-16,-26-27 15,27 1 1,26-27 0,0 0-1</inkml:trace>
  <inkml:trace contextRef="#ctx0" brushRef="#br2" timeOffset="338046">11298 13176 0,'-79'0'0,"52"0"16,-26 53 15,0 0-31,0 0 15,-26 53 1,0 53 0,79-1-1,0-25 1,132 25-1,0-52 1,-26-53 0,-27 0-16,-26-26 15,0-27 16,-53 0 1,0 0 14</inkml:trace>
  <inkml:trace contextRef="#ctx0" brushRef="#br2" timeOffset="338971">14579 13176 0,'-79'53'16,"-1"27"0,1 131-1,79-26 1,53 27 15,79-53-15,-53-80-1,27-52 1,-26-1 15,-54-26-15,0-26-1</inkml:trace>
  <inkml:trace contextRef="#ctx0" brushRef="#br2" timeOffset="342936">14976 13361 0,'0'0'0,"0"0"47,0 80-47,0 26 15,26-1 1,-26 28-16,0-80 15,0 0-15,0 0 16,0-27-16,0-26 16,0 0-1,0 0 16,0 0-15</inkml:trace>
  <inkml:trace contextRef="#ctx0" brushRef="#br2" timeOffset="343211">15214 13758 0,'0'0'15,"26"0"-15,27 0 16,27 0-16,-27-26 15,-1 26 1,28 0-16,-80 0 16,26 0-1</inkml:trace>
  <inkml:trace contextRef="#ctx0" brushRef="#br2" timeOffset="343833">15743 13573 0,'53'79'15,"26"80"1,27 26 0,-53-105 15,-26-1-16,-1-79 1,-26-26 31,-26-54-32,26-52 17,0 0-17,0-1 1,-27-25-1,-26 52 17,53 79-17,0 1 16,53 26-15,26 0 0,1 0-1,-1 0 1,1 0-1,-1 0 1,-53 0 0,1 0-1</inkml:trace>
  <inkml:trace contextRef="#ctx0" brushRef="#br2" timeOffset="344319">16404 13573 0,'0'0'16,"53"0"-1,0 27 1,-26-27-1,-27 26 1,-27 53 0,-52 1-1,26-27-15,-26-27 16,26 27-1,26-53 17,80-53-17,0 27 1,53-1-1,-27 1 1,-52 26 0,26 0-16,-27 79 15,-26 27 16,-106-53 1,27-27-17,0-26 1</inkml:trace>
  <inkml:trace contextRef="#ctx0" brushRef="#br2" timeOffset="344774">16722 13018 0,'212'105'15,"-133"54"1,27 106 15,-80-54-15,1-52-1,-54-27 17,-78-52-17,25-1 1,1-26-1,52-26 1,1-27 15,26 0 0,26-53 16</inkml:trace>
  <inkml:trace contextRef="#ctx0" brushRef="#br2" timeOffset="345662">14738 11986 0,'-106'26'31,"53"80"-31,26-27 16,-25 106-1,52-26 1,26-26 0,80-81-1,-27 28 1,27-27-1,-53-53 1,-27 0-16,-26 0 31,27 0-15,-27-27-1</inkml:trace>
  <inkml:trace contextRef="#ctx0" brushRef="#br2" timeOffset="345957">15108 12065 0,'0'132'16,"0"27"-1,26 53 16,-26-133-15,0-26 0,0-27 15</inkml:trace>
  <inkml:trace contextRef="#ctx0" brushRef="#br2" timeOffset="346134">15346 12382 0,'212'-52'16,"-159"52"-1</inkml:trace>
  <inkml:trace contextRef="#ctx0" brushRef="#br2" timeOffset="346138">15611 12330 0</inkml:trace>
  <inkml:trace contextRef="#ctx0" brushRef="#br2" timeOffset="346141">15611 12330 0</inkml:trace>
  <inkml:trace contextRef="#ctx0" brushRef="#br2" timeOffset="346696">15796 12224 0,'26'53'0,"54"52"15,-1-52 1,-52 80 0,52-27-1,-53-27 1,1-79-1,-27 26-15,0-52 47,0-1-31,0-78-16,-27-1 15,27-27 1,-26-25 0,26 78-1,-26 1 1,26 0-1,0-1 17,26 80-17,-26 0 1,79-26-1,27 26 1,-26 0 0,-1 0-16,0 0 31,27 0-16,-106 0-15</inkml:trace>
  <inkml:trace contextRef="#ctx0" brushRef="#br2" timeOffset="347155">16563 12039 0,'27'0'16,"-1"26"-1,1-26-15,-1 26 16,-26 27 0,0-26-1,-53 26 1,-26 26-1,-1-26 1,54-53 0,26 26-1,0-26 1,53-26-1,0 0 1,-27-1 0,54 27-1,-27 0 1,-27 27-1,0 25-15,-105 107 32,26-106-17,27-26 1,-27-27-1,0 0 1</inkml:trace>
  <inkml:trace contextRef="#ctx0" brushRef="#br2" timeOffset="347544">16801 11615 0,'239'212'16,"-160"-53"-1,-26 26 1,-27 53 15,-26-106-15,-26 1-1,-80-54 16,27 0-15,52-52 0,1-27-1,26 0 32</inkml:trace>
  <inkml:trace contextRef="#ctx0" brushRef="#br2" timeOffset="348201">17595 13018 0,'27'0'16,"25"0"-1,54 0 1,-26 0-1,-54 0 1,27 0 0</inkml:trace>
  <inkml:trace contextRef="#ctx0" brushRef="#br2" timeOffset="348387">17701 13176 0,'-27'0'16,"80"0"-1,0 27 1,-26-27-16</inkml:trace>
  <inkml:trace contextRef="#ctx0" brushRef="#br2" timeOffset="348391">17807 13203 0</inkml:trace>
  <inkml:trace contextRef="#ctx0" brushRef="#br2" timeOffset="348394">17807 13203 0</inkml:trace>
  <inkml:trace contextRef="#ctx0" brushRef="#br2" timeOffset="349281">18839 13150 0,'0'0'16,"105"0"15,1 0-15,0 0-16,26 0 15,54 26 1,78-52 0,-52 52-1,26-26 1,53 0-1,0 0 1,-53 0 0,0 0-16,106 0 15,-106 0 16,-52 0-31,-28 0 16,424 0 15,-370 0-15,-53 0-1,-53 0 1,79 0 0,27 0-1,-80 0 1,-26 0-16,52 0 15,-52 0 17,-106 0-32,53 0 15,-26 0 1,-27 0 31</inkml:trace>
  <inkml:trace contextRef="#ctx0" brushRef="#br2" timeOffset="365164">11960 11880 0,'0'0'16,"0"0"-1,0-27-15,26 27 16,-26 0 0,26-26-16,-26 26 15,53-27 1,-53 1-16,80 0 15,-80-1-15,53 27 16,0-26 0,26-27-1,-53 26-15,54 1 16,-80 26-16,53-53 15,26 26 1,-26 1 0,0-1-16,53 1 31,-27 0-16,-26 26-15,79-27 32,-52 1-17,26 26 1,-1 0-1,-25 0 1,52 0 0,0 0-1,-52 0 1,-1 0-16,27 26 15,26 1 17,-79-1-32,0-26 15,26 26 1,1 1-1,-54-27 1,1 26 0,26 1-1,52 26 1,-105-27-1,27-26 1,-1 53 0,1-26-1,-1-27 1,1 26-1,-1 27 1,1 0 0,26 26-1,-53-52 1,26-1-1,-26 1 48,0-80-32,0-106 0,0 80-15,0 52-1,0 27 17,0 0-1,26 53-16,27 0 1,-26 0 15,-1-53-15,-26 26-1,-26 1 17,-1-1-17,-78 1 1,52-1 15,53 1-15,-53-1-1</inkml:trace>
  <inkml:trace contextRef="#ctx0" brushRef="#br2" timeOffset="366760">18733 12435 0,'0'0'15,"-27"-26"1,27 26 15,0 0 0,53 0-15,27 0-1,-1 0 1,-26 0-16,-27 0 16,27-27-1,-26 27 1,-27 0-16</inkml:trace>
  <inkml:trace contextRef="#ctx0" brushRef="#br2" timeOffset="367455">19209 12303 0,'27'27'15,"-1"78"-15,0-25 16,27 26 0,-26-1-1,-1-25-15,1-27 16,-27 0-1,26-27 1,-26 1-16,0-27 16,0 0 30,0-80-46,0 54 16,-26-27 0,26-79-16,0 52 15,0-26 1,0 0-1,0 27-15,0-53 32,-27 79-1,27 26-31,0 27 31,53 0 16,53-26-16,-53 26-31,26-26 16,27 26-1,0-27 1,-106 27-1,26 0 1,1 0 0</inkml:trace>
  <inkml:trace contextRef="#ctx0" brushRef="#br2" timeOffset="368151">19765 12224 0,'53'0'16,"-27"0"0,27 26-1,-53 27 1,-79-26-1,52 25 1,-52 1 0,52-53-1,27 27 1,0-27-1,0-27 1,53 27 0,-26-26-1,105 52 1,-106 1-1,1 26 1,-1 0 0,-131 79-1,25-106 1,27 1-1,27-27 1,-27 0 0,26 0-1,27 0 32,0 0-31,0 0 30,0-27 48</inkml:trace>
  <inkml:trace contextRef="#ctx0" brushRef="#br2" timeOffset="370896">12039 11853 0,'0'0'16,"0"-26"-1,26 26 1,1 0-16,-27-27 15,26 1 1,1 26 0,-1-26-16,1-1 15,-1 27 1,27-26-1,0-27-15,-27 53 16,27-27 0,-26 1-1,-1 26-15,54-27 16,-54 1-1,27-1-15,-27 1 16,27-1 0,-26 27-1,52-52 1,-26 25-1,-26 27 1,25-26 0,1 26-16,-26-27 15,26 1 1,0 26-16,0-27 15,-27 27 1,27 0 0,0-26-16,53 26 15,-53-27 1,26 27-1,-26-26-15,0 26 16,26 0 0,-52-27-1,26 27-15,-1 0 16,-25 0-1,52 0-15,1 0 32,-1 0-17,-52 0-15,25 0 16,28 0-1,-27-26-15,26 52 16,-26-26 0,26 0-1,54 0 1,25 0 15,1 27-15,-27-1 15,-26-26 0,0 53 0,79-26 16,-79 52-16,0 0-15,-27 1 15,27-1 0,-53-52 0,-26-27 1,-27-53-1,-27-106 16,-26 53-16,53 106 0,27 80-15,-1-28-1,1-25 1,26 26 0,-53 0-1,26-53 1,-26 26-16,-26-26 31,-27 27-15,53-27-1,-27 26 1,-26 1-1</inkml:trace>
  <inkml:trace contextRef="#ctx0" brushRef="#br2" timeOffset="375947">20267 12435 0,'0'0'15,"53"0"1,-53 0-16,106 0 16,-106 0-16,53 0 15,26 0-15,-79 0 16,80 27-1,-80-27-15,26 0 16,1 0-16,-27 0 0,26 0 16,-26 0-1</inkml:trace>
  <inkml:trace contextRef="#ctx0" brushRef="#br2" timeOffset="376225">20506 12250 0,'0'53'15,"0"-26"-15,0 52 16,26-53-16,-26 54 15,0-1-15,0-79 16,26 53-16,-26-26 16,27-1-1,-27-26-15,0 26 16,0-26-16,0 0 47</inkml:trace>
  <inkml:trace contextRef="#ctx0" brushRef="#br2" timeOffset="380095">20876 12277 0,'53'-53'0,"26"26"15,27 27 1,-53-26-1,26 26-15,-79 0 16,27 26 0,-27 27-1,-80 27-15,54-80 16,-27 26-1,53 0 1,-79 1-16,79-27 16,53-27 15,26 1-31,-26 26 15,0-26-15,0 26 16,-53 0-16,53 0 16,-27 52-1,-26 1 1,-53 53-1,0 0 1,27-106-16,-54 27 16,28-27-16,-1 26 15,53-26 1,-27 0-16,27 0 15,0 0-15,0-26 16,0 26 0,-26 0-1,52 0 1</inkml:trace>
  <inkml:trace contextRef="#ctx0" brushRef="#br2" timeOffset="383388">13653 12012 0,'0'-26'47,"0"26"-47,26 0 16,-26 0-16,53-27 15,-26 27-15,-1 0 16,27-26-16,0-1 15,0 27-15,-27-26 16,54 26-16,-54 0 16,1 0-16,52 0 15,-53 0-15,27 26 16,0-26-16,-26 27 15,26-1 1,-27-26-16,27 53 16,-26-53-16,25 27 15,-25 25-15,26-52 16,-27 27-16,-26-27 15,80 79 1,-80-79 0,26 27-16,1-1 15,-27 1-15,0-27 16,0 0-16,0 26 15,26-26-15,-26 0 32,0 0-1,0 0 62,0-26-77</inkml:trace>
  <inkml:trace contextRef="#ctx0" brushRef="#br2" timeOffset="385169">21802 12250 0,'0'53'15,"0"0"-15,26 53 16,-26-80-16,0 54 15,27-27-15,-27 0 16,0-53-16,26 26 16,-26-26-16,0 26 15,0-26 1,0 0-16</inkml:trace>
  <inkml:trace contextRef="#ctx0" brushRef="#br2" timeOffset="385347">21670 12568 0,'53'-27'0,"-27"27"0,27 0 15,0 0 1,26-26-16,-79 26 15,53 0-15,0 0 16,-53 0-16</inkml:trace>
  <inkml:trace contextRef="#ctx0" brushRef="#br2" timeOffset="385361">22040 12515 0</inkml:trace>
  <inkml:trace contextRef="#ctx0" brushRef="#br2" timeOffset="385370">22040 12515 0</inkml:trace>
  <inkml:trace contextRef="#ctx0" brushRef="#br2" timeOffset="385629">22225 12277 0,'0'79'16,"27"53"-1,-27 27 1,26-27-1,-26-52 1,0-54 0,0-26 15</inkml:trace>
  <inkml:trace contextRef="#ctx0" brushRef="#br2" timeOffset="387255">13759 11986 0,'0'0'78,"26"0"-62,-26-27-16,53 27 15,-27-26 1,27-1-1,0 1-15,27 26 16,-27-27 0,0 1-1,-1 26-15,28-27 16,-1 27-1,27-26-15,-27 26 16,1-26 0,-1 26-1,-26 0-15,79 0 31,-79-27-31,0 27 16,0 27 0,26-27-1,-26 0-15,-26 0 16,26 0-1,-27 0 1,1 0-16,26 26 16,-27-26-1,1 26 1,25 1-16,-25-27 15,-27 26 1,26 1 0,1-1-16,-1 1 15,1 26 1,-1-27-1,1 1 1,-27-54 46,0 1-46,0-54 0,-27 1 15,54 52-16,-27 54 32,53 26-31,26 0-1,-79 0 17,26-53-1</inkml:trace>
  <inkml:trace contextRef="#ctx0" brushRef="#br2" timeOffset="389490">22649 12568 0,'26'0'31,"1"0"-15,-1-27-1,27 27 1,26 0-1,-52 0-15,-1 0 16,27 0 0</inkml:trace>
  <inkml:trace contextRef="#ctx0" brushRef="#br2" timeOffset="390173">23178 12356 0,'0'53'15,"53"53"1,-27-27-16,27 1 15,-26 25 1,26-52-16,-53-26 16,26-1-1,-26 1 1,0-27-1,0 0 17,0-27-17,0-52-15,0 26 16,0-26-1,0-1 1,26 27-16,-26-79 16,0 79-1,0 0 1,-26 0-16,26 0 31,0 27-31,0 26 16,0 0-1,0-27 32,26 27-16,1-26-15,52 26-1,54-27 17,-1 27-17,-106-26 1,54 26 15</inkml:trace>
  <inkml:trace contextRef="#ctx0" brushRef="#br2" timeOffset="390817">23786 12250 0,'106'0'0,"-79"0"32,-1 27-17,-26 52 1,-26 0-1,-54 1 1,1-80 15,52 0-15,27-27-1,27 27 1,-1-26 0,107-1-1,-54 1 1,-26 26-16,-27 26 15,1 80 1,-107 27 15,54-81-15,-27-25-16,-26-27 15,52 26 17,1-26-32,-1 0 15,27 0 1,0 0 15,0 0 31,0 0-30</inkml:trace>
  <inkml:trace contextRef="#ctx0" brushRef="#br2" timeOffset="398364">11483 13229 0,'27'-26'16,"-1"-1"0,27 27-1,-26-26-15,25 26 16,28-27-16,-27-26 15,53 27 1,-53 26-16,-1-26 16,28 26-16,-27-27 15,26 1 1,0-1-1,-26 27-15,0-26 16,27 26-16,-27-27 16,26 27-1,-26-26-15,0 26 16,26 0-16,-79 0 15,80 0-15,-28 0 16,28 0 0,26 0-1,-80 26 1,1-26-16,26 27 15,-27-27 1,53 0-16,-26 26 16,0-26-1,-26 27-15,52-27 16,0 53-16,-52-53 15,26 26 1,0 0-16,-27-26 16,1 53-16,52-26 15,-53-1 1,27-26-16,-53 53 15,27-53-15,26 27 16,-27-1 0,1-26-16,-27 27 15,26-27 1,-26 0-16,27-27 93,-27-211-46,105 397 47,-25-27-16</inkml:trace>
  <inkml:trace contextRef="#ctx0" brushRef="#br2" timeOffset="399404">19236 13494 0,'0'0'16,"0"79"0,26 53-1,0 54 1,1-107-1,-27 0 17,26-52-17,-26-1 1</inkml:trace>
  <inkml:trace contextRef="#ctx0" brushRef="#br2" timeOffset="401665">11483 13176 0,'-26'0'0,"52"-26"47,1-1-32,52 1 1,53-27-1,-26 27 1,53-1 15,0-26-15,-80 27-1,53-1 1,-79 27 0,-26-26-1,52 26-15,0-27 16,-26 27-1,0 0 1,53-26 0,-53 26-1,-26 0-15,52-27 16,-26 27-1,0 0 1,26 0-16,-26 0 16,26 0-1,1 0 1,-27 0-16,26 0 15,0 0 1,-26 0-16,27 0 16,-27 0-1,26 0 1,-53 0-16,54 27 15,-27-27 1,26 0 0,-26 0-16,26 0 15,54 0 16,-107 0-31,27 0 16,53 0 0,-80 26-1,27-52-15,0 52 16,0-26-1,27 0 1,-28 27-16,-25-27 16,52 0 15,80 26 0,-80 1 0,1-1-15,26 27 15,-27 26 16,27-26-16,-27 0-15,-26 0 15,0-53 0,-53-53 16,-53-79-16,53 53 0,27 132 32,52 26-32,-26-26-16,-27-27 1,-26-26 0,0 27-16,0-27 15,0 26 1,-26-26-1,-27 0-15,27 27 16,26-27 0,-27 26-1</inkml:trace>
  <inkml:trace contextRef="#ctx0" brushRef="#br2" timeOffset="403129">19659 13838 0,'26'0'63,"1"0"-48,52 0 1,1 0-16,-28 0 16,28-27-1,-27 27-15,-27 0 16,1 0 15,-27 0-15</inkml:trace>
  <inkml:trace contextRef="#ctx0" brushRef="#br2" timeOffset="403709">20214 13705 0,'80'80'16,"-54"-1"-16,27 1 15,0-28 1,-26-25-16,26 52 16,-53-79-16,26 53 15,0-26 1,-26-27-1,0 0-15,0 0 16,0 0 0,0-106-1,0 53 1,0-26-1,0 52-15,0-79 16,-26 53-16,26-53 16,0 54-1,0-1-15,0 53 16,0-27-1,-26 1-15,26 26 32,52-27-17,81 27 16,-54 0-15,53-26 0,-52 26 15,-27 0-16</inkml:trace>
  <inkml:trace contextRef="#ctx0" brushRef="#br2" timeOffset="404415">20876 13652 0,'79'0'15,"1"27"17,-80 79-17,-53-53 1,-53 0-1,53-27 1,27-26 15,52-26 0,27-1-15,106 27 0,-80 27-1,-26 26 16,-53 26-15,-132-26 0,105-27-1,-105 1 1,79-27-1,53 0 1,-26 0-16,26 0 31,0 0 78,0 0-31</inkml:trace>
  <inkml:trace contextRef="#ctx0" brushRef="#br2" timeOffset="407441">13097 14129 0,'0'0'16,"0"0"62,0 0-47,0 0 47,0 0 15,-26 0 95,52 0-110,-26 26-78,0-26 15,0 27-15,27-27 16,-1 53-16,-26-53 0,53 53 15,-26-53-15,25 52 0,-52-52 16,80 53-16,-27-53 16,0 27-16,0-27 0,-1 26 15,1 1-15,0-27 0,0 0 16,0 26-16,26-26 0,-26 0 15,0 0-15,0 0 16,0 0-16,0 0 0,-53-26 16,79 26-16,-52 0 0,26-27 15,0 27-15,-27-26 0,27 26 16,-26-53-16,-1 53 15,1-27-15,-1 1 0,27 26 16,-53-26-16,26-1 0,-26 1 16,27 26-16,-27-53 0,26 53 15,-26-53-15,0 53 16,27-53-1,-27 53-15,0 0 0,0-27 16,0 27-16,0 0 0,0 0 16,0 0-1,0 0 1,0 27-1,26-1-15,1 27 16,-27-26 0,53 26-1,-53-53 1,0 0 15,0 0-15,-53-27 15,53-26-31,-27 27 15,27-1 1,-79 27 15,52 27-15,-26-27-1</inkml:trace>
  <inkml:trace contextRef="#ctx0" brushRef="#br2" timeOffset="410665">21352 13785 0,'-26'0'16,"52"0"-1,27 0 1,26 0-1,54 0 1,-54 0 0,-26 0-16,-26 0 15,-27 0 16</inkml:trace>
  <inkml:trace contextRef="#ctx0" brushRef="#br2" timeOffset="410916">21564 13626 0,'0'79'16,"0"1"0,26-1-16,-26-26 15,27 0 1,-27-27-1,0-26-15,26 27 16,-26-27 0</inkml:trace>
  <inkml:trace contextRef="#ctx0" brushRef="#br2" timeOffset="411459">21828 13600 0,'80'105'16,"-54"-52"-16,27 53 15,-26-53 1,-1 0-1,1 0-15,-1-27 16,1 1 0,-27-27 15,0-27-16,0-26 1,0-26-16,0-27 16,-27 27-1,27-27 1,0 53-16,-26-26 15,26 26 1,26 0 15,53 26 0,54 27-15,25 0 0,-52-26 15,-26 26-16</inkml:trace>
  <inkml:trace contextRef="#ctx0" brushRef="#br2" timeOffset="411913">22437 13626 0,'0'0'16,"106"0"0,-106 26-1,26 27 16,-52 0-15,-54 27 0,1-80-1,26 0 16,53-27-15,0 27 0,80-53-1,25 53-15,54 27 31,-106 26-15,-53 0-16,0 26 16,-106 0 15,27-52-16,-1-27 1,54 0-16</inkml:trace>
  <inkml:trace contextRef="#ctx0" brushRef="#br2" timeOffset="416367">13124 14155 0,'0'0'125,"26"27"-110,-26-27-15,0 26 16,27 1-1,26-1-15,-53-26 16,79 27 0,-79-1-16,79 0 15,-26 1-15,27-1 16,-54 1-16,27-1 15,0 1 1,0-27-16,79 79 31,-79-79-15,0 27-16,26-27 15,-52 0-15,26 26 16,26-26 0,-26 26-16,26-26 15,1 0-15,-54 0 16,54 0-1,-1 27-15,53-27 16,-132 0-16,106 0 16,-106-27-1,79 27-15,1 0 16,-27 0-1,0-26-15,-1 26 16,-25 0-16,26-26 16,26-1-1,-79 27-15,185-79 31,-105 52-15,-27 1 0,26-27 15,-26 0-16,-26 0 1,-1 0 0,0 27 15,-26-27-16,27 79 32,-54 1-31,54 26-1,-1 0 17,1 26-1,-27-106 16,-27-52-16,1 26-16,-1 27 1,-25 26 15,-1 26-15,0-26-1,26 27-15,27-27 16</inkml:trace>
  <inkml:trace contextRef="#ctx0" brushRef="#br2" timeOffset="420936">22966 13785 0,'0'0'31,"0"-27"1,0 27-32,0 0 0,0 0 15,53 0-15,0 0 16,-27 0-16,1 0 0,26 27 15,-53-27-15,26 0 16,27 0-16,-53 0 0,27 0 16,-27 0-16,26 0 15,-26-27-15,0 27 0,0 0 63,0 0-48,0 27 16</inkml:trace>
  <inkml:trace contextRef="#ctx0" brushRef="#br2" timeOffset="421871">23733 13705 0,'106'-79'31,"27"26"1,-54 106-17,-132 159 16,-79-106 1,52-80-1,107-79 0,158 0-15,-53 80 15,-158 184 16,-133-158-16,27-26-16,52-54 17</inkml:trace>
  <inkml:trace contextRef="#ctx0" brushRef="#br0" timeOffset="442575">7303 16192 0,'0'0'15,"26"-26"1,54 0 0,-1 26-1,0 0 1,1-27-1,-1 27 1,1 0 0,-54 0-1</inkml:trace>
  <inkml:trace contextRef="#ctx0" brushRef="#br0" timeOffset="442818">7382 16378 0,'0'0'0,"132"-27"15,-52 1 1,-27 26-1,0 0 1,-27-27 0,-26 27 15</inkml:trace>
  <inkml:trace contextRef="#ctx0" brushRef="#br0" timeOffset="445362">24818 12991 0,'53'79'16,"-26"54"-1,-1 105 17,-52-27-17,-54 1 1,-131 53-1,25-106 1,-25-54 15,25-25-31,-25-1 16,-212 0-1,52 1 1,106-54 0,-52 27-1,-133-26 1,53-27-1,-476 0 17,556-27-17,-212 1 1,-27-27-1,238 26 1,-26 1-16,-238-1 16,80 1 15,131 26-31,1 0 15,-54 0 1,-25 0 0,105 26-1,53 1 1,-106 26-1,-26-27 1,105 1 0,53-1-16,-343 27 31,237-26-16,160-27 1,26 26 0,-106-26-1,-80 0 1,-211-26 15,185 26-15,0 0-1,-53 0 1,133 0-1,0-27 17,-186 1-17,185-1 1,1 1-1,-318-1 17,317 27-17,27 0 16,-185 80-15,185-1 0,53-79-1,0 106 16,132-53-15,27 0 0,26 0-1,26 52 1,1 1 15,-1 80-15,27-28-1,-26 1 16,26-106-15,-27-27-16,54-79 47,52-26-32,1 53 1,-1-27 0,0 53-1,1-27 1,-80 27-1,0 0 17,-53-53-1,-27 0-16,54 27-15,-27 26 32,53 26-17,26 27 1,1 0-1,52 0 1,-26 27 0,0-28-1,-26-52 1,-27 27-16,0-1 15,-80 1 17,27-1-32,-26 1 15,-80-1 1,106 1-1,27-1 1,26-26 0</inkml:trace>
  <inkml:trace contextRef="#ctx0" brushRef="#br0" timeOffset="447948">8784 16563 0,'0'0'16,"0"0"-1,106-27 1,80 27 15,-1-26-15,79 26-1,1-26 1,-80-1 0,0 27 15,53 0-16,-52 0 1,-1-26 0,106 26 15,-106-27-16,159 27 17,-106 0-17,-53 0 1,-52 0-1,25 0 17,-25 0-17,-27 0 1,52-26 15,-52 26-15,-26 0-1,78 0 1,-78 0-1,-27 0 1,52 0 15,-52 0 0,-26 0 1</inkml:trace>
  <inkml:trace contextRef="#ctx0" brushRef="#br0" timeOffset="451345">9155 15584 0,'26'0'0,"-26"0"31,0 26-16,27 54 1,-27-1 15,0-26-31,0 0 16,0-27-1,0 1 1,0-27 0,26 0-1,80 0 1,0-27-1,-80 27 1,27 0-16,-26 0 16,-1-26-1,1 26 16</inkml:trace>
  <inkml:trace contextRef="#ctx0" brushRef="#br0" timeOffset="451570">9472 15531 0,'0'53'15,"27"106"1,-1-53-1,-26-1 1,27 1 0,-27 0-1,-27-53 1,27-53-1</inkml:trace>
  <inkml:trace contextRef="#ctx0" brushRef="#br0" timeOffset="452014">10134 15875 0,'26'0'31,"80"-26"-15,-26 26-1,78 0 16,-78-27-15,-54 1 31</inkml:trace>
  <inkml:trace contextRef="#ctx0" brushRef="#br0" timeOffset="452261">10346 15637 0,'0'26'31,"0"160"-15,26-54 15,0-26-15,-26-27-1,0-79 1</inkml:trace>
  <inkml:trace contextRef="#ctx0" brushRef="#br0" timeOffset="456136">10822 15637 0,'0'0'16,"0"0"-1,79 0-15,-52 0 16,52-27 0,-26 27-1,0 0-15,-27 0 16,1 0-1,-27 0 1</inkml:trace>
  <inkml:trace contextRef="#ctx0" brushRef="#br0" timeOffset="457098">11563 15610 0,'-27'0'31,"27"0"0,27-26-15,52 0-1,27-1 16,-27 54-15,1 25 0,-80 107-1,-53-53 1,-80-53-1,-25 53 17,78-106-17,1 0 1,26-53 15,53 26-15,26 1-1,27-1 1,-26 27-16,26 0 15,26 27 1,0 52 0,-26-52-1,-26-1 1,-1 27-1</inkml:trace>
  <inkml:trace contextRef="#ctx0" brushRef="#br0" timeOffset="457695">12065 15690 0,'0'0'16,"27"53"0,52 79-1,-26-26 1,-26-53-1,-1 0-15,0 0 32,-26-27-1,0-26-31,0-53 15,-26-79 1,0-27 0,26-26 15,-27 79-16,27 27 1,-26 52 15,52 1 0,-26 26-15,106-27 0,0 1-1,-27 26 1,53-27 15,-52 27-15,-54 27-1</inkml:trace>
  <inkml:trace contextRef="#ctx0" brushRef="#br0" timeOffset="458254">12594 15558 0,'53'0'15,"0"26"16,-26 0-15,-27 54 0,-53-1-1,0-26 1,0-26 15,53-27-31,0-27 31,26 1-15,54-1-1,-54 1 1,1 26 0,26 53-1,-53 0 1,0 26-1,-27-26 1,-52 0 0,26-27-1,26 1 1,1-27-1,0 0 1,26 0 0,0-27-1,0 1 1</inkml:trace>
  <inkml:trace contextRef="#ctx0" brushRef="#br0" timeOffset="465122">20135 14129 0,'0'26'32,"53"-52"-32,132-54 15,53-25 1,-79 25-1,-27 27 1,80 0 0,-106 27-1,-53-1 1,-27 1-1,-26 26 1</inkml:trace>
  <inkml:trace contextRef="#ctx0" brushRef="#br0" timeOffset="465412">20241 13467 0,'212'53'16,"-54"53"0,28 26-1,105 54 1,-80-54-1,-158-79 1,0-27-16,-26 1 31,-54-27-15,1-27-1</inkml:trace>
  <inkml:trace contextRef="#ctx0" brushRef="#br0" timeOffset="465913">21696 14102 0,'53'-26'15,"106"-80"1,132-53-1,-106 80 1,-53 26 15,-52 0-15,-107 53 15</inkml:trace>
  <inkml:trace contextRef="#ctx0" brushRef="#br0" timeOffset="466224">21696 13494 0,'291'158'31,"-79"1"-15,-53-53-1,26 26 17,-132-105-17,-27-27 1,-26 0 15,0-27-15</inkml:trace>
  <inkml:trace contextRef="#ctx0" brushRef="#br0" timeOffset="467593">18601 13758 0,'0'0'0,"79"-26"15,0 26 1,27-27-1,-79 1 1,-1 26-16,0 26 31</inkml:trace>
  <inkml:trace contextRef="#ctx0" brushRef="#br0" timeOffset="467816">18733 13547 0,'26'79'0,"1"53"15,-1-26 1,-26-53-1,0-26 1,0-27 0,27 26-1</inkml:trace>
  <inkml:trace contextRef="#ctx0" brushRef="#br0" timeOffset="471347">9949 17066 0,'0'-27'15,"26"27"1,27 0-1,26 0-15,-26 0 16,-26 0 0,26 0-1,-27-26-15,-26 26 16,27 0-1,-1-27-15</inkml:trace>
  <inkml:trace contextRef="#ctx0" brushRef="#br0" timeOffset="471822">10504 16854 0,'133'-26'15,"-54"26"1,-26 26-16,0 27 15,-27-27 1,1 54 0,-27-1-16,-27 0 15,-26-26 1,-26 0-16,26-26 15,0-1 1,27 1 0,-54-27-16,54 0 15,26-27 1,-27-26-1,54 27-15,-27-1 16,53 1 0,26-1-1,-26 54-15,53-27 16,53 53 15,-106-27-15,-53 1-16,0-27 15,26 0 1,-52 26 15</inkml:trace>
  <inkml:trace contextRef="#ctx0" brushRef="#br0" timeOffset="479494">11404 17066 0,'0'0'16,"0"0"0,53-27-1,26 1 1,-26 26-1,26-27 17</inkml:trace>
  <inkml:trace contextRef="#ctx0" brushRef="#br0" timeOffset="479689">11642 17277 0,'0'0'31,"0"-26"-16</inkml:trace>
  <inkml:trace contextRef="#ctx0" brushRef="#br0" timeOffset="479708">11642 17251 0</inkml:trace>
  <inkml:trace contextRef="#ctx0" brushRef="#br0" timeOffset="479720">11642 17251 0</inkml:trace>
  <inkml:trace contextRef="#ctx0" brushRef="#br0" timeOffset="479877">11483 16828 0,'0'0'15,"0"0"1,27 0 0,-1 0-16</inkml:trace>
  <inkml:trace contextRef="#ctx0" brushRef="#br0" timeOffset="480148">12039 17066 0,'26'-27'16,"1"1"0,26 26-1,0-27 1</inkml:trace>
  <inkml:trace contextRef="#ctx0" brushRef="#br0" timeOffset="480547">12409 16801 0,'80'0'16,"-54"27"15,1 78-15,-27-52-1,-27 27 1,-26-54 15,27 27-15,-1-53-1,27-53 1,0 27 0,27-1 15,26 1-16,0-1 1,-1 27 0,28-53 30</inkml:trace>
  <inkml:trace contextRef="#ctx0" brushRef="#br0" timeOffset="481184">9208 15266 0,'53'-26'16,"79"-27"15,-53 27-16,1-1 1</inkml:trace>
  <inkml:trace contextRef="#ctx0" brushRef="#br0" timeOffset="481341">9525 15319 0,'-26'27'31</inkml:trace>
  <inkml:trace contextRef="#ctx0" brushRef="#br0" timeOffset="481349">9499 15346 0</inkml:trace>
  <inkml:trace contextRef="#ctx0" brushRef="#br0" timeOffset="481357">9499 15346 0</inkml:trace>
  <inkml:trace contextRef="#ctx0" brushRef="#br0" timeOffset="481505">9208 15002 0,'26'26'31</inkml:trace>
  <inkml:trace contextRef="#ctx0" brushRef="#br0" timeOffset="481700">9737 15055 0,'79'-27'16,"-52"1"-16,26 26 31</inkml:trace>
  <inkml:trace contextRef="#ctx0" brushRef="#br0" timeOffset="481725">9896 15002 0</inkml:trace>
  <inkml:trace contextRef="#ctx0" brushRef="#br0" timeOffset="481744">9896 15002 0</inkml:trace>
  <inkml:trace contextRef="#ctx0" brushRef="#br0" timeOffset="482111">10134 14790 0,'53'53'16,"-27"0"15,-26 26-31,0-26 15,-26-26 1,-1-1 0,1-26-1,-1 0 1,27 0-1,0-26 1,0-1 0,27 1-16,-1 26 15,80-27 16,-79 1-31,26 26 16,-27-27 0,0 1-1</inkml:trace>
  <inkml:trace contextRef="#ctx0" brushRef="#br0" timeOffset="482484">11589 15346 0,'159'-80'15,"-133"54"1</inkml:trace>
  <inkml:trace contextRef="#ctx0" brushRef="#br0" timeOffset="482660">11748 15399 0,'0'0'0</inkml:trace>
  <inkml:trace contextRef="#ctx0" brushRef="#br0" timeOffset="482680">11748 15399 0</inkml:trace>
  <inkml:trace contextRef="#ctx0" brushRef="#br0" timeOffset="482692">11748 15399 0</inkml:trace>
  <inkml:trace contextRef="#ctx0" brushRef="#br0" timeOffset="482826">11483 15108 0,'-26'0'0,"52"0"16</inkml:trace>
  <inkml:trace contextRef="#ctx0" brushRef="#br0" timeOffset="483026">11960 15134 0,'105'-26'0,"-105"-1"16,27 27-1,-1-26 1</inkml:trace>
  <inkml:trace contextRef="#ctx0" brushRef="#br0" timeOffset="483045">12118 15055 0</inkml:trace>
  <inkml:trace contextRef="#ctx0" brushRef="#br0" timeOffset="483058">12118 15055 0</inkml:trace>
  <inkml:trace contextRef="#ctx0" brushRef="#br0" timeOffset="483421">12303 14896 0,'53'0'16,"-26"79"0,-27-52-1,0 52 1,-27-52-1,1-1 1,-1 1 0,1-1-1,26-26 1,-26-53-1,26 53 1,26-26 0,27-1 15,-27 1-31,1 26 15,26-53 1,-27 26 0,-26 1 15</inkml:trace>
  <inkml:trace contextRef="#ctx0" brushRef="#br0" timeOffset="483935">14103 16113 0,'53'0'15,"79"-53"1,-53 53-1,-26-26 17</inkml:trace>
  <inkml:trace contextRef="#ctx0" brushRef="#br0" timeOffset="484126">14156 16298 0,'105'-26'31,"-52"26"-15,27-27-1</inkml:trace>
  <inkml:trace contextRef="#ctx0" brushRef="#br0" timeOffset="484152">14394 16245 0</inkml:trace>
  <inkml:trace contextRef="#ctx0" brushRef="#br0" timeOffset="484165">14394 16245 0</inkml:trace>
  <inkml:trace contextRef="#ctx0" brushRef="#br0" timeOffset="484606">15505 15849 0,'53'-27'0,"26"27"16,-26-26-1,53 26-15,-53-27 16,26 27-1</inkml:trace>
  <inkml:trace contextRef="#ctx0" brushRef="#br0" timeOffset="485112">16325 15531 0,'185'0'31,"-105"79"-16,-27 27 1,-80 79 15,-79-79-15,-26-53-1,0 27 1,52-80 0,54-27 15,26-79-16,79 27 1,1 79 0,-1 0 15,53 79 0,-105-52-15,-1 52-1,1-52 1,-27-27 15</inkml:trace>
  <inkml:trace contextRef="#ctx0" brushRef="#br0" timeOffset="487411">17198 15796 0,'-53'0'16,"477"-27"46</inkml:trace>
  <inkml:trace contextRef="#ctx0" brushRef="#br0" timeOffset="487688">17516 15663 0,'-80'53'15,"160"265"48</inkml:trace>
  <inkml:trace contextRef="#ctx0" brushRef="#br0" timeOffset="488996">17225 15796 0,'158'0'16,"-52"-27"-1,27 27-15,25 0 16,-78-26 15,-54 26-31,-26 0 31,0 0 1</inkml:trace>
  <inkml:trace contextRef="#ctx0" brushRef="#br0" timeOffset="489271">17622 15531 0,'0'79'16,"0"27"0,0 0-1,0-27 1,0 54-1,0-80 1,0-27-16,0-26 47</inkml:trace>
  <inkml:trace contextRef="#ctx0" brushRef="#br0" timeOffset="489597">17198 15716 0,'53'0'0,"79"0"15,1 0 1,-1 0 0,27 0-1,-53 0 1,-53 0-1,-27 0-15,-26 0 63</inkml:trace>
  <inkml:trace contextRef="#ctx0" brushRef="#br0" timeOffset="489922">17622 15558 0,'-27'105'16,"27"28"-1,0-54 1,27 0-1,-27 1 1,0-1 0,0-79-1,0 0 32</inkml:trace>
  <inkml:trace contextRef="#ctx0" brushRef="#br0" timeOffset="490378">17066 15769 0,'106'0'16,"132"0"-1,-106 0 1,0 0-16,27 0 31,-53-26-15,-79 26 15,-27 0 31</inkml:trace>
  <inkml:trace contextRef="#ctx0" brushRef="#br0" timeOffset="493733">18415 15505 0,'0'0'16,"0"105"15,53 28-15,-53-54-1,27 27-15,-27 0 16,0-27 15,0-52-31,0-27 16,0 0 30</inkml:trace>
  <inkml:trace contextRef="#ctx0" brushRef="#br0" timeOffset="494538">18812 15637 0,'27'26'16,"-1"80"-1,1-26 1,25-28 0,-25 54-1,-1-26 1,-26-27-1,27-27-15,-27 0 32,0-52 30,0-53-46,0 26-1,-27-27 1,27-25-1,0-28 1,0 80 0,0-26-1,0 26 1,0 27-1,0-1 1,0-26 0,0 27-1,0 26 1,27 0 15,-1 0-15,54 0-1,26 0 1,-1 0-16,81-27 31,-54 27-15,-53 0-16,-26 0 31,-53 0 16</inkml:trace>
  <inkml:trace contextRef="#ctx0" brushRef="#br0" timeOffset="495192">19447 15610 0,'0'0'0,"80"0"15,-54 0 1,1 27-1,-27 52 1,0-26 0,-53 0-16,-27 0 15,54-27 16,-1-26-31,27 0 16,27-26 0,26 0-1,0 26 1,0-27-1,26 1 1,0 26 0,-52 53-1,-27-1 1,-80 107-1,27-106 17,1 0-32,-1-27 15,0-26 1,0 0-1,53 0 1,-27 0 0,27 0 15,0 0 47</inkml:trace>
  <inkml:trace contextRef="#ctx0" brushRef="#br0" timeOffset="500998">15293 15081 0,'27'450'16,"26"-132"-1,-27 52 1,-52 0 15,26-184-15,-27-81-1,1 1 17,26-79-17,0-27 16,26 0 1,1 0-32,105 0 31,27-27-16,132-26 1,-53 53 0,53-26-1,53-1 1,-106 1-1,53 26-15,132-26 32,-79 26-17,-79-27-15,52 27 16,107-26-1,-80-1 1,-80 27 0,1 0-1,105-26 1,-105 26-1,-80-27 1,-53 27-16,106 0 31,-211 0 0,-27-26 1,0 26-17,-27-80 1,27-78-1,-26 25 1,26-52-16,-26-159 31,-1 80-15,1 105-16,-1 53 15,1 27 1,26-1 15,-27 80-31,27-26 16,-106 26 15,54 0-15,-28 0-1,1-27 1,-80 27-1,-26 0 1,26 0 0,-26 0-16,-133 0 15,27 0 16,133 0-31,-28 0 16,-78 0 0,-1-26-1,54 26 1,25 0-1,-52 0 1,26 0 0,-184 26 15,210-26-16,-52 0 1,27 0 0,-80 0-1,26 0 1,0 0 15,-79 0-15,159 0-1,53 0 1,26 0 15,80 27-15,79-1-1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09T18:20:21.57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13917 1561 0,'0'-26'31,"0"-27"-15,0 53 15,0 132 0,-26 80-15,-1-80-1,27-53 16,0 1-15,0-80 15</inkml:trace>
  <inkml:trace contextRef="#ctx0" brushRef="#br0" timeOffset="257">14129 1561 0,'-26'238'15,"-1"-106"16,27-79-31,0 27 16,0-27 0,0-53-1,0 53-15,-26-53 16</inkml:trace>
  <inkml:trace contextRef="#ctx0" brushRef="#br0" timeOffset="521">13494 1535 0,'159'-27'15,"-27"27"1,-26 0 0,26 0-16,-26 0 15,-27 0 1,-52 0-1,-27 0-15</inkml:trace>
  <inkml:trace contextRef="#ctx0" brushRef="#br0" timeOffset="968">13282 2408 0,'53'0'16,"185"0"-1,53-27 1,80 27-1,-133 0 1,-79-26 0,-80 26 15,-79 0-16</inkml:trace>
  <inkml:trace contextRef="#ctx0" brushRef="#br0" timeOffset="1246">13600 2672 0,'0'159'31,"0"-27"-15,26-52-1,-26-1-15,0 0 16,0-52 0,-26-27-1</inkml:trace>
  <inkml:trace contextRef="#ctx0" brushRef="#br0" timeOffset="1683">14129 2725 0,'159'53'16,"-133"-26"0,-26 52-16,-26 27 15,-27-27 16,-26-26-31,26-53 16,-80 27 0,54-27-1,26 0 1,27-27-1,-1 1 1,54-27 0,25 53-1,28 0-15,26 0 16,26 0 15,-53 26-31,-26 1 16,0-27 15,-53 26-16,0-26 1</inkml:trace>
  <inkml:trace contextRef="#ctx0" brushRef="#br0" timeOffset="2495">15029 2355 0,'0'-27'0,"0"54"47,53 52-31,-1-52-1,1-54 1,-53 1-1,-26-27 1,-53 0 15,26 53-15,53 79-1,-27-52 1,54 26 0,-1-53-1,53 26 1,-79-26-16,27-106 31,-54 80-15,1-1-1,26 27 1,0 0-1,-26 27 1,26-1 0,26 1-1,0-27 1,-26 0-1,27-27 1,-27 1 0,-27-1-16</inkml:trace>
  <inkml:trace contextRef="#ctx0" brushRef="#br0" timeOffset="2991">15875 1693 0,'27'-26'31,"-27"211"0,0 0-15,26 27 0,-52-133-1,26-52 16</inkml:trace>
  <inkml:trace contextRef="#ctx0" brushRef="#br0" timeOffset="3611">16484 1826 0,'0'-133'16,"-53"80"0,-26 27-1,-54 79 1,54 53-1,26 0 1,79-54 0,1-25-1,26-1 1,26-26-1,1-79 1,-54 53 0,-26-27-1,0 53 1,-26 0-1,26 79 1,-27 238 15,80-237-15,0-54-1,-27-26-15,27-26 16,-26-80 15,-27 0-31,0 0 16,-53 27-1,-27 26 1,54 53 0,0 0-1,-27 27 1</inkml:trace>
  <inkml:trace contextRef="#ctx0" brushRef="#br0" timeOffset="3963">16537 1693 0,'26'159'15,"-26"53"1,106-27 15,-53-106-15,79-79-1,-26-106 1,-53-52-1,-53-1 17,-185 27-17,53 132 1,-1 53-1,54 79 17</inkml:trace>
  <inkml:trace contextRef="#ctx0" brushRef="#br0" timeOffset="4303">15690 2593 0,'212'26'31,"105"-52"-15,80-27-1,-159 27 1,-52 26-1,-134-27 1,-52 27 15,-79 0-15</inkml:trace>
  <inkml:trace contextRef="#ctx0" brushRef="#br0" timeOffset="4589">16140 2831 0,'0'106'16,"26"26"0,1-26-1,-1-53 1,1 26-1,-54-52 1</inkml:trace>
  <inkml:trace contextRef="#ctx0" brushRef="#br0" timeOffset="4816">16404 2831 0,'27'159'15,"-27"-27"17,26-53-32,-26-26 15,27 27 1,-27-27-1,0-27 1,0-26 0</inkml:trace>
  <inkml:trace contextRef="#ctx0" brushRef="#br0" timeOffset="5066">15875 2963 0,'106'-26'16,"132"-1"0,-26 1-1,-80 0 1,-79 26-1,0 0 1,-53-27 15</inkml:trace>
  <inkml:trace contextRef="#ctx0" brushRef="#br0" timeOffset="5955">13997 1588 0,'79'0'16,"-26"0"0,26 0-1,-26 0-15,53 0 31,-53 0-15,-26 0-16,-27-27 31,-27 54 0</inkml:trace>
  <inkml:trace contextRef="#ctx0" brushRef="#br0" timeOffset="19475">13970 1402 0,'-211'212'0,"105"-106"16,26 0-1,28-53 1,52-27-16,0-26 15,79 26 1,0-26-16,54-79 16,-1 0-1,27-1 1,-54 27-16,-52 53 15,-26-26 1,-54 105 0,-52 1-1,-27 52 1,80-53 15,26-26-15,291-106 15,-106 0-16,-53 27 1,-105 79 15,-107 53-15,27 0-1,53 26 17,159-79-17,0-53 1,79-27-1,-106-52 1,-52 79 15,-80 132-15,-27-26-1,27 53 17,106-80-1,26-79-16,54 0 1,78-53 0,-158 27-1,-53 26 1,-53 53 15,-53 53-15,27-27-1,-1-53 1,27 1-1,53-27 1,53-53 0,-27 0-1,80-26 1,-133 79-1,-26 106 17,-53-27-17,27 27 1,0 26-1,-1-26 1,54-80 0,-27 1-16,52-27 15,28-53 16,-27-53-31,53 27 16,-27 26 0,-53 53-1,1 79 1,-27 27-1,0 185 1,0-212 15,0-52-31</inkml:trace>
  <inkml:trace contextRef="#ctx0" brushRef="#br0" timeOffset="20341">13203 3254 0,'185'-53'16,"106"-52"0,-79 52-1,26-53 1,265-26-1,52-1 1,-237 27-16,52 27 16,186-80-1,-186 27 1,-105 26-1,-53 53 1,79-26 0,-186 52-1,-78 1 1,-27 26-1,0 0 32,-27 26-31</inkml:trace>
  <inkml:trace contextRef="#ctx0" brushRef="#br0" timeOffset="27036">17569 1191 0,'0'0'15,"0"0"-15,0 53 16,0-1-16,0 1 16,0 0-16,26 0 0,-26-26 15,0 26-15,27-27 0,-27 1 16,0-1-16,0 0 0,0-26 15,0 27-15,0-27 16,0 26-16,0-26 0,0 0 16,0 0-16,0 0 15,0 0-15</inkml:trace>
  <inkml:trace contextRef="#ctx0" brushRef="#br0" timeOffset="27472">17754 1217 0,'0'132'15,"-27"-79"1,27-26-16,0-1 15,0-26-15,0 27 16,0-27 0,0 0 15,27 0-31,-1-27 15,1 27-15,26-26 16,26 26 0,-52 0-16,-1 0 15,0 0-15,-26 26 16,27 1-16,-27 26 15,-27 0 1,1-1-16,0-52 16,-1 27-16,-26-1 15,0-26 1,-106 0 15,133 0-31</inkml:trace>
  <inkml:trace contextRef="#ctx0" brushRef="#br0" timeOffset="27697">17727 1244 0,'159'-53'16,"-79"26"15,-1 27 0</inkml:trace>
  <inkml:trace contextRef="#ctx0" brushRef="#br0" timeOffset="28411">18521 2355 0,'-26'0'15,"52"0"-15,1 0 16,78 0-1,1 0 17,-26 0-32,-54 0 15,27 0 1,-53 0-1</inkml:trace>
  <inkml:trace contextRef="#ctx0" brushRef="#br0" timeOffset="28589">18468 2514 0,'185'26'15,"-79"-52"1,-26 26-16,-1-27 16</inkml:trace>
  <inkml:trace contextRef="#ctx0" brushRef="#br0" timeOffset="28593">18918 2487 0</inkml:trace>
  <inkml:trace contextRef="#ctx0" brushRef="#br0" timeOffset="28604">18918 2487 0</inkml:trace>
  <inkml:trace contextRef="#ctx0" brushRef="#br0" timeOffset="28888">19500 1984 0,'-26'186'15,"26"-1"1,-27-53 15,27-26-15,0-53-1,-26-27 1</inkml:trace>
  <inkml:trace contextRef="#ctx0" brushRef="#br0" timeOffset="29358">19738 2090 0,'-53'106'0,"27"26"31,-1-52-16,27-54 1,0 1 0,0-27 15,80-53-16,-1 26 1,27 1 0,-27 52-1,-26 54 1,27-1-1,-80-26-15,0-27 16,-53 27 0,-27 0-1,-52-26 16,53-27-15,-1-27 0</inkml:trace>
  <inkml:trace contextRef="#ctx0" brushRef="#br0" timeOffset="29609">19580 2143 0,'158'-53'15,"-25"27"1,-28 26-16,-52-27 16,0 1-1</inkml:trace>
  <inkml:trace contextRef="#ctx0" brushRef="#br0" timeOffset="30006">20347 1826 0,'-27'26'16,"27"106"-1,27-79 1,-1 0 15,54-26-15,-54-54-1,1 1 1,-1-80 15,-26 27-15,-53 79-1,-79-53 1,79 53 0,0 53 15</inkml:trace>
  <inkml:trace contextRef="#ctx0" brushRef="#br0" timeOffset="34796">5027 2937 0,'53'0'0,"-26"0"15,26-27 1,-27 27-16,1 0 16,26 27-1,-27-54 1,-26 27-16,0 0 15,26 0 1</inkml:trace>
  <inkml:trace contextRef="#ctx0" brushRef="#br0" timeOffset="34980">5080 3069 0,'0'0'16,"27"0"-1,52 0-15,-52 0 16,26 0 0,-1-26-1</inkml:trace>
  <inkml:trace contextRef="#ctx0" brushRef="#br0" timeOffset="34983">5318 3043 0</inkml:trace>
  <inkml:trace contextRef="#ctx0" brushRef="#br0" timeOffset="34986">5318 3043 0</inkml:trace>
  <inkml:trace contextRef="#ctx0" brushRef="#br0" timeOffset="35563">6218 2831 0,'-26'-79'31,"-80"26"-15,26 53-1,1 0 17,0 0-17,52 53 1,27 53-1,53-54 1,0 28 0,106-1 15,-80-26-16,-26 0 1,-53-27 15,-132 27-15,52-53-1,-52 27 17,53-27-17,52-27 1</inkml:trace>
  <inkml:trace contextRef="#ctx0" brushRef="#br0" timeOffset="35786">6297 2752 0,'106'106'15,"-79"-1"1,-1 28 0,-26-80-1,0-27-15</inkml:trace>
  <inkml:trace contextRef="#ctx0" brushRef="#br0" timeOffset="36232">6562 2778 0,'26'132'16,"-26"27"-1,0-79 1,0-54 0,27 53-1,-27-52 1,0-27-1,-27-53 1,1-79 0,52-54-1,27 134 1,27-1-1,-27 26 1,26 27 0,-26 106-1,-27 0-15,1 26 16,-27-26 15,0-80-15,-27-26-1</inkml:trace>
  <inkml:trace contextRef="#ctx0" brushRef="#br0" timeOffset="36413">6271 2619 0,'0'0'16</inkml:trace>
  <inkml:trace contextRef="#ctx0" brushRef="#br0" timeOffset="36417">6271 2619 0</inkml:trace>
  <inkml:trace contextRef="#ctx0" brushRef="#br0" timeOffset="36419">6271 2619 0</inkml:trace>
  <inkml:trace contextRef="#ctx0" brushRef="#br0" timeOffset="37064">7541 2487 0,'-106'27'0,"0"211"31,80-27-15,52-25 0,80-1 15,26-132-16,-52-27 1</inkml:trace>
  <inkml:trace contextRef="#ctx0" brushRef="#br0" timeOffset="37379">7832 2699 0,'0'0'16,"0"79"-1,0-26-15,0 79 32,26-26-17,-26-79-15,0-1 16,0 1-1,0-1 1</inkml:trace>
  <inkml:trace contextRef="#ctx0" brushRef="#br0" timeOffset="37813">8070 2725 0,'0'53'16,"27"-26"-16,-54 26 16,27-1 15,27-25-31,-27-27 15,53 0 1,26 0 0,0 0-1,-52 0 1,-1 0-1,27 53 1,-53 53 0,-26-80-1,-1 27 16,-52 0-15,-53-27 0,-27-52 15</inkml:trace>
  <inkml:trace contextRef="#ctx0" brushRef="#br0" timeOffset="38294">7938 2778 0,'132'-26'16,"53"-1"15,-79 1-16,-26-1 1,-1 1 15,-79 26 0,-27 53 1,54 26-17,-1-52 1,1-1-1,26 1 17,0-54-17,-53-52 16,0 26-31,-53 26 16,0 1 0,0 26-1,0 26 1,27-26-1</inkml:trace>
  <inkml:trace contextRef="#ctx0" brushRef="#br0" timeOffset="38606">8837 2408 0,'239'132'16,"-160"0"-16,-53 54 31,1-1-16,-27-79-15,-106-27 16,27 27 0,-1-53-1,54-27 1,-1 1-1</inkml:trace>
  <inkml:trace contextRef="#ctx0" brushRef="#br0" timeOffset="46663">3255 5821 0,'26'-27'15,"1"27"1,-1-26 15,-26 26-15,27 0-1,-27 0 16,26 0-15,-26-27 46,-26-25-46,-107-1 15,-78 26 0,158 54-15,26 52 0,1-26-1,52 53 1,80 0-1,26-1 1,-52-52 0,-27 0-1,0 27 1,-27-54-1,-52 1-15,-54-27 16,-52 26 0,26-52-1,27-1 1,26 1-1,53-1 1,79-26 15</inkml:trace>
  <inkml:trace contextRef="#ctx0" brushRef="#br0" timeOffset="46894">3599 5741 0,'53'133'0,"-53"-27"16,26 52-1,0-52 1,-26 0 0,0-80-1</inkml:trace>
  <inkml:trace contextRef="#ctx0" brushRef="#br0" timeOffset="47328">3837 5847 0,'53'238'31,"-53"-79"-15,26-53-1,-26-80 17,0-52-17,-26-133 16,79-26-15,26 26 0,106 106 15,-105 106-16,-27 106 1,-1 53 0,-52-106-1,-26-54 16</inkml:trace>
  <inkml:trace contextRef="#ctx0" brushRef="#br0" timeOffset="47540">3625 5503 0,'0'0'0,"27"-26"15,-27 26 1,26 26-1</inkml:trace>
  <inkml:trace contextRef="#ctx0" brushRef="#br0" timeOffset="48074">5186 5398 0,'-106'79'31,"0"106"-15,54 106 0,52 53-1,105-132 1,1-80-1,106-26 17,-80-53-17,27-80 1</inkml:trace>
  <inkml:trace contextRef="#ctx0" brushRef="#br0" timeOffset="48727">8493 5477 0,'159'0'15,"-53"53"1,0 26 0,53 133-1,-54 26 1,-78-106-1,-54 1-15,-78-1 16,-1 0 15,26-79-31,54-26 16,-27-1-1</inkml:trace>
  <inkml:trace contextRef="#ctx0" brushRef="#br0" timeOffset="60781">5530 5662 0,'27'0'16,"-27"0"-1,0 0 16,26 79-15,-26-26 0,-26 27-16,26-54 15,-27 54 1,27-28-1,-26-52 1,26 27-16,0-1 16,0-26-1,0 0 1,26 0-1,-26 0 1,80 0 0,-28 0-16,28 0 15,-1-26 16,-79 26-31,27 0 16,-1-27 0,-26 27-1</inkml:trace>
  <inkml:trace contextRef="#ctx0" brushRef="#br0" timeOffset="61044">5795 5794 0,'0'0'0,"0"0"16,26 80 15,-26 52-16,27-79 1,-27 26-16,0-26 16,0 0 15,-27-26-31,27-27 15</inkml:trace>
  <inkml:trace contextRef="#ctx0" brushRef="#br0" timeOffset="61529">6059 5821 0,'0'53'0,"0"53"31,-26-54-15,26-25-16,0-27 15,0 26 32,79-52-31,-52 26-16,26 0 15,52 26 1,-52 27 15,0-26-31,-53 26 16,0-27-1,-26 54 1,-27-80-1,0 26 1,-53 27 0,80-53 15,-27 0-31,26-27 15,1-25 1</inkml:trace>
  <inkml:trace contextRef="#ctx0" brushRef="#br0" timeOffset="61770">6033 5768 0,'26'0'16,"107"0"0,-107 0-16,27 0 15,26 0 1,1 0-1,-54-27 1</inkml:trace>
  <inkml:trace contextRef="#ctx0" brushRef="#br0" timeOffset="62112">6668 6085 0,'26'27'16,"27"-27"-1,27 0 1,25 0 15,-25-27-15</inkml:trace>
  <inkml:trace contextRef="#ctx0" brushRef="#br0" timeOffset="62632">7329 5953 0,'212'-26'16,"-159"52"15,-27 1-15,-26 25-1,-26 1 1,-27-26-16,0 26 15,0-53 1,27 26 0,26-26-1,0-26 1,26-1-1,27 1 1,-27 26 0,27 0-1,0 0 1,-26 79-1,-27-52 1,-53 52 0,-27-26-1,28-53 1,-28 26-1,27-26 1,0 0 0</inkml:trace>
  <inkml:trace contextRef="#ctx0" brushRef="#br0" timeOffset="63090">7806 5900 0,'0'132'15,"0"-26"1,26 0 15,53-53-15,1-26-1,26-1 1,26-105 15,-106-1-15,1-26-1,-54 1 1,-78 52-1,-1 26 17,-27 27-17,1 0 16,106 0-15</inkml:trace>
  <inkml:trace contextRef="#ctx0" brushRef="#br0" timeOffset="72844">6588 5530 0,'-26'0'32,"26"26"-17,0 27 1,0 27 15,0-54-15,53-26-1,26-26 1,-52-27 15,-1 26-15,-52-26-1,-80 27 1,79 26-1,-25-27 17</inkml:trace>
  <inkml:trace contextRef="#ctx0" brushRef="#br0" timeOffset="73617">8388 5689 0,'0'0'15,"0"26"1,0-26-1,0 53-15,26-27 32,1 1-17,-1-27-15,0 0 16,1 0-1,-27-27 1,0-26 0,0 27 15,-53 0-16,27 26 1,-1-27 0,1 54-1</inkml:trace>
  <inkml:trace contextRef="#ctx0" brushRef="#br0" timeOffset="88557">5001 8255 0,'0'0'15,"0"0"1,-27-53 15,-78 0-15,-28 0-1,28 27 1,-28 52 15,107 27-15,-1 0-1,27 0 1,27 0-16,105 53 16,-26-27 15,-53-26-31,0 0 15,0 26 1,-53 1 15,-27-54-15,-26 1-16,-79-27 15,53 0 17,26 0-32,0-27 15,26 1 1,27-1-1,27 1 1</inkml:trace>
  <inkml:trace contextRef="#ctx0" brushRef="#br0" timeOffset="88805">5133 8176 0,'27'132'16,"-1"0"-1,-26-26 1,27-53-1,-27 26-15,0-26 16</inkml:trace>
  <inkml:trace contextRef="#ctx0" brushRef="#br0" timeOffset="89275">5398 8255 0,'26'185'16,"1"0"15,-27-105-16,-27-1 1,27-79 15,-26-53-15,26-106-1,53-26 17,53 79-17,-27 80 1,27 52-1,-53 107 17,0-1-17,-27 0 16,-26-79-15,-53-26 0</inkml:trace>
  <inkml:trace contextRef="#ctx0" brushRef="#br0" timeOffset="89437">5398 8017 0,'0'0'16</inkml:trace>
  <inkml:trace contextRef="#ctx0" brushRef="#br0" timeOffset="89442">5398 8017 0</inkml:trace>
  <inkml:trace contextRef="#ctx0" brushRef="#br0" timeOffset="89448">5398 8017 0</inkml:trace>
  <inkml:trace contextRef="#ctx0" brushRef="#br0" timeOffset="89783">6615 7779 0,'-159'185'15,"106"132"1,27-131-1,26-1-15,79 27 16,1-54 0,25-78-1,-25-54 1</inkml:trace>
  <inkml:trace contextRef="#ctx0" brushRef="#br0" timeOffset="90302">7223 8229 0,'-132'-80'15,"26"80"1,53 27-1,-52 26 1,78 26 0,1-53-1,52 1 1,54-1-16,-1 1 15,27-1 17,-27 1-32,-52-27 15,52 53 1,-53-27-1,-26 27 1,0-27 0,-105 27-1,-1-26 1,-27-27-1,107 0 1,-53-27 0,79 1-1</inkml:trace>
  <inkml:trace contextRef="#ctx0" brushRef="#br0" timeOffset="90577">7382 8414 0,'106'0'16,"0"0"0,-27-27-1,1 27 1</inkml:trace>
  <inkml:trace contextRef="#ctx0" brushRef="#br0" timeOffset="91145">8441 8096 0,'-27'80'31,"27"105"-16,0-79-15,0-27 16,53 0 0,-27-26-1,1-26 1,-27-1-1,53-26 1,0 0 0,0-26-1,-27-27 1,1 0-1,-1 26 1,-26 1-16,-26 0 16</inkml:trace>
  <inkml:trace contextRef="#ctx0" brushRef="#br0" timeOffset="91362">8070 8493 0,'0'0'0,"80"0"16,25-26 0,28-1-1,25 1 1,-52-1 15</inkml:trace>
  <inkml:trace contextRef="#ctx0" brushRef="#br0" timeOffset="91660">8864 7805 0,'238'53'16,"-132"159"-1,-53 26 1,-53 26 15,-27-105-15,-52-53-1,-53-53 1</inkml:trace>
  <inkml:trace contextRef="#ctx0" brushRef="#br0" timeOffset="92020">9578 8334 0,'185'0'16,"-105"0"-1,-1 0 1,-26 0-1,0 0 1,-27-26 0</inkml:trace>
  <inkml:trace contextRef="#ctx0" brushRef="#br0" timeOffset="92250">9737 8520 0,'106'0'16,"-53"0"-1,79 0 1,-79-27-1,-27 27 1,-26 0 0</inkml:trace>
  <inkml:trace contextRef="#ctx0" brushRef="#br0" timeOffset="96925">11219 8123 0,'0'0'31,"-27"0"-31,27 0 16,-26-27-1,-1 1 1,-52 26-16,26 26 15,-53-26 1,27 53 0,-1 0-16,54 26 15,26-79 1,0 53-16,53-26 15,53-1 1,-53-26 0,52 27-16,-25-27 15,-54 26 1,27 1-1,-26-27-15,-27 53 16,-80-27 0,27 0-1,-26-26 1,0 0-1,26 0-15,0 0 16,26 0 0,-26-26-1</inkml:trace>
  <inkml:trace contextRef="#ctx0" brushRef="#br0" timeOffset="97176">11324 8043 0,'106'159'0,"-79"-53"31,-1 26-15,-26-26 0,-26-53-1</inkml:trace>
  <inkml:trace contextRef="#ctx0" brushRef="#br0" timeOffset="97619">11563 8123 0,'53'79'15,"-27"27"1,0 53-1,-26-54 1,-26-78 0,26-27 15,0-27-16,-26-78 1,52-107 0,106 133 15,-26-1-16,-79 80-15,52 0 16,-79 133 0,53-1-1,-27-79 1,-26 53-1,-26-80 17</inkml:trace>
  <inkml:trace contextRef="#ctx0" brushRef="#br0" timeOffset="97798">11774 7938 0,'0'0'15,"80"0"-15</inkml:trace>
  <inkml:trace contextRef="#ctx0" brushRef="#br0" timeOffset="97806">11854 7938 0</inkml:trace>
  <inkml:trace contextRef="#ctx0" brushRef="#br0" timeOffset="97810">11854 7938 0</inkml:trace>
  <inkml:trace contextRef="#ctx0" brushRef="#br0" timeOffset="98448">12568 8176 0,'0'-53'16,"-26"0"-1,-27 53 1,-27 0-1,1 53 17,52 26-17,27-26 1,27-27 15,52 1-15,-26-1-1,53-26 1,-27 27-1,-52-1 1,-27 27 15,-80 0 0,1-26-15,-27-27 15,80 0-15,-1 0-1</inkml:trace>
  <inkml:trace contextRef="#ctx0" brushRef="#br0" timeOffset="99372">12912 8255 0,'0'26'16,"26"1"-1,1-27 1,26 0-16,-53 0 16,26-27-1,-26 27 1,0-26-16,-26 0 15,-1-1 1,27 27 0,-53 0-16,27 0 15,0 27 1,26 25-1,-27-25-15,54-1 16,-1 1 0,0-27-1,27 0-15,-26 0 16,-1 0-1,-26-53 1,-26 26 0,26 1-16,-27 0 15,1 26 1,26 0-1,-27 26-15,27 0 16,-26 1 0,52-1-1,-26-26-15,27 27 16</inkml:trace>
  <inkml:trace contextRef="#ctx0" brushRef="#br0" timeOffset="101745">13785 8123 0,'-26'-80'31,"-80"80"-15,0 186 15,106 78 0,212-158 0,-27-106 0,-79-106 1,-80-79-17,-52 26 16,26 212 16,79 159-15,53-54-1,-105-158-31,-1 27 15,1-27 1,-1-27 0,1-25-16,-1-1 15,1-53 1,-27 26-16,-27 28 15,-26-28 1,0 27 0,-26 0-16,26 53 15,27 0 1,-54 0-1,80 27-15,-26 52 32,26-26-32,0 0 15</inkml:trace>
  <inkml:trace contextRef="#ctx0" brushRef="#br0" timeOffset="102229">14896 8202 0,'-53'-79'15,"1"52"-15,-1 27 16,0-26 0,0 52-1,-27 1-15,28 26 16,25-27-1,27 1 1,0 25-16,53-25 16,53 52 15,53 1-16,-80-27 17,-158-1-1,-107-25 0,54-80 0</inkml:trace>
  <inkml:trace contextRef="#ctx0" brushRef="#br0" timeOffset="102569">15161 7938 0,'53'185'31,"-53"106"0,53-133 0,79-131 1,-26-54-17,-80-52 1,-26 53-1,0-27 1</inkml:trace>
  <inkml:trace contextRef="#ctx0" brushRef="#br0" timeOffset="102868">14976 8308 0,'26'-27'16,"80"27"0,-27 0-16,1-26 15,-1 26 1,-26 0-1,-53 0 1,27 0 0,-27 0 30</inkml:trace>
  <inkml:trace contextRef="#ctx0" brushRef="#br0" timeOffset="105435">15928 8334 0,'344'0'62,"-159"-26"0</inkml:trace>
  <inkml:trace contextRef="#ctx0" brushRef="#br0" timeOffset="106135">17013 8043 0,'-132'0'16,"105"27"-16,1 79 15,-1-1 1,54 1 0,26-26-16,53-27 15,-27-1 1,27-52-1,-27 0-15,-26 0 16,0-79 0,-27 26-16,-26-53 15,0 27 1,0 0-1,0 26-15,0 26 16,0 27 15,0 80-31,27 25 16,-27-25-1,79 79 1,-52-133 0,26 0-1,0-26-15,-27 0 16,0-26-1,1-27-15,-1-53 16,-26 27 0,0 0-1,-79-1-15,53 27 16,-1 0-1,-132 53 17,80 80-1</inkml:trace>
  <inkml:trace contextRef="#ctx0" brushRef="#br0" timeOffset="106590">18098 8149 0,'-106'-132'31,"27"132"0,-1 106 0,80 26 1,53-79-1,53 53-16,-27-80 17,-52 54-1,-186-28 0,53-78 0,53 0-15</inkml:trace>
  <inkml:trace contextRef="#ctx0" brushRef="#br0" timeOffset="107186">18733 8043 0,'-27'-79'15,"-26"79"1,27 0 0,-53 26-1,-54 54 1,133-27-16,-26 0 15,26 0 1,53-1 0,0-52-1,26 27 1,0-1-1,27 1 1,-53-1 0,-26 1-1,-1-1 1,-52 27-1,-80-26 1,0-1 15,53-26-15,0-26 15,27 26-15</inkml:trace>
  <inkml:trace contextRef="#ctx0" brushRef="#br0" timeOffset="108034">19024 8255 0,'0'0'15,"26"26"1,27-26-1,0 27 1,-26-27 0,-27 0-1,0-27-15,0-25 31,-27 25-15,-26 27-16,27 27 16,-1-1-1,27 27 1,0-27-1,53 1 1,-26-27 0,26 0-1,-53-27 1,26-52-1,-52 53 1,-1-1 0,27 54-1,-53-27 1,53 52-1,0-25 1,27-1 0</inkml:trace>
  <inkml:trace contextRef="#ctx0" brushRef="#br0" timeOffset="110769">20029 8149 0,'-79'-53'16,"-27"53"-1,53-26 1,0 26-16,-53 26 31,54 54-15,52-27-16,-27-1 15,27-25 1,79 52-1,-26-79 1,27 27 0,-27-1-16,26 1 15,-26-1 1,-27 1-1,-26-1-15,-26-26 16,-53 26 0,-1-26-1,1 0 1,26 0-1,0 0 1,27-26-16,26 0 16</inkml:trace>
  <inkml:trace contextRef="#ctx0" brushRef="#br0" timeOffset="110998">20135 8123 0,'79'185'15,"-79"-106"-15,27 1 16,-1-27-1,1-1 1,-27-25-16</inkml:trace>
  <inkml:trace contextRef="#ctx0" brushRef="#br0" timeOffset="111454">20347 8149 0,'53'159'16,"-27"-53"-1,1 52 16,-27-131-15,-27-1 0,27-79 15,-26-79-16,52 0 1,54-27 0,-1 106-1,-26 53 16,53 159-15,-80-27 0,27 27 15,-53-133 0</inkml:trace>
  <inkml:trace contextRef="#ctx0" brushRef="#br0" timeOffset="111799">21061 7885 0,'27'26'16,"-1"133"0,1-53-1,-27-27-15,26 53 31,0-52-15,1-27-16,52-27 16,1-26-1,-27-26 1,-27 26-1,27-53 1,-27-27 0,-26 27-1</inkml:trace>
  <inkml:trace contextRef="#ctx0" brushRef="#br0" timeOffset="112019">20929 8202 0,'26'0'16,"80"0"0,0 0-1,0-26-15,0-1 31,-27 27-15,-53-26-16,1 26 16</inkml:trace>
  <inkml:trace contextRef="#ctx0" brushRef="#br0" timeOffset="112518">20214 7779 0,'106'79'15,"-26"-52"1,-80-27 15,-27-27-15,-26 1 15,53 26-15,-26 0-1</inkml:trace>
  <inkml:trace contextRef="#ctx0" brushRef="#br1" timeOffset="125536">5980 6535 0,'0'0'0,"0"27"63,0-1-48,0 27 1,0 0-1,0 0-15,0 0 16,26 0 0,1 0-1,-27 0-15,53-1 16,-53-25-1,26 26-15,1-27 16,-1 27 0,27-53-1,-27 53-15,1-26 16,-1-1-1,54 27 1,-54-27 0,54 1-1,-54-1 1,27 1-16,-27 26 15,1-53 1,26 26 0,26 1-16,-52-1 15,-1-26 1,1 27-1,-1-1-15,1-26 16,-1 26 0,0 1-16,27-1 31,-26 1-16,-1-1-15,-26 1 16,27-1 0,-1 54 15,-26-54-16,0 1-15,0 25 16,0-25 0,0-1-1,0 1 1,0-1-1,0-26 32,0-26-47,27-1 16,-1-26-1,27-79 1,-27 79 0,-26 27-1,27-27 1,-27 53 15,-27 0-15,27 0-16,-26 79 31,0-52-16,-1 52-15,27-52 16,0 52 0,0-26-1,0-27 16,27 1-15,-54-27 0,-52 0 15,-1-27-16,1 27 1,0-26 15,26-1-15,79 27 46,-26 0 1,0 27-48</inkml:trace>
  <inkml:trace contextRef="#ctx0" brushRef="#br1" timeOffset="127369">7911 6535 0,'0'0'15,"0"0"17,0 27-17,0-1 1,0 27-16,0 26 15,0-26 1,27 27 0,-1-27-16,1 26 15,-1-26 1,1 26-1,-1-26-15,1 0 16,-1 26 0,27-79-1,-27 27-15,27-1 16,-26 1-1,26-1-15,-27 1 16,54 26 15,-54-53-31,0 53 16,1-53-1,-1 26 1,1 1-16,-1-1 16,1 0-1,-27 1 1,0-1-16,26 1 15,-26 26 1,0-27-16,0 1 16,0-1-1,0 27 1,-26-53-1,26 53-15,0-27 16,-27 1 0,27-1 15,0-52 31,27-80-31,26-26 1,0 26-17,-53 106 48,-27 53-32,1 53 0,26 0 16,-27-27-32,27-79 48,-79 0-48,-1-53 17,-25 0-1,78 53-16,1-26 1,26 26-16,-27 0 16,54 0 30,-27 26-30,26 1 0</inkml:trace>
  <inkml:trace contextRef="#ctx0" brushRef="#br1" timeOffset="133013">12198 7514 0,'0'0'16,"0"27"-1,-27-1 1,27 27 0,0-27-16,-26 27 15,26-26 1,0-1-1,0-26-15,0 27 16,26-27 0,-26 0-1,27 0 1,26 0-1,-27-27-15,0 27 16,1 0 0,-27 0-1,26 0-15,-26 0 16,27-26-1</inkml:trace>
  <inkml:trace contextRef="#ctx0" brushRef="#br1" timeOffset="133254">12303 7541 0,'0'26'16,"0"27"-1,27-27-15,-27 27 16,0 0 0,0 0-16,0-26 15,0-1 1,0 1-1</inkml:trace>
  <inkml:trace contextRef="#ctx0" brushRef="#br1" timeOffset="133652">12489 7567 0,'0'27'15,"-27"25"-15,27-25 16,0-1 0,0-26-1,27 27 1,-1-27-1,27 0 1,0 0 0,0 26 15,-27 27-16,-26 0 1,-53-26 15,27 26-15,-1-80-1</inkml:trace>
  <inkml:trace contextRef="#ctx0" brushRef="#br1" timeOffset="134071">12489 7567 0,'158'-53'15,"-105"53"17,0-26-17,-53 26 1,0 0 93,0 26-15,0-26-79</inkml:trace>
  <inkml:trace contextRef="#ctx0" brushRef="#br1" timeOffset="135503">14896 7514 0,'0'0'0,"0"0"31,0 0 1,27-26-17,-1-1 1,27 27-16,-26-26 15,-1 26 1,1 0-16,-27 26 16,0 1-1,0 26 1,-27 0-16,1-53 15,-27 26 1,26 0 0,1 1-16,26-27 15,0-27 1,26 27-1,54-26 1,-54 26 0,1 0-1,-1 0-15,-26 26 16,0 1-1,0-1 1,0 1-16,-53-1 16,27-26-1,-1 0 1,27 0-16</inkml:trace>
  <inkml:trace contextRef="#ctx0" brushRef="#br1" timeOffset="135925">15240 7435 0,'0'26'0,"-26"27"16,52 79-1,1-79 1,-1 0 0,1-26-1,52-27 1,-52 0-1,-27-27 1,26-26-16,0-52 16,-26 52-1,-52 0 1,25 26-1,-26 1 1,0 26 0,27 26-1,-1-26 1,27 27-1,27-1 1</inkml:trace>
  <inkml:trace contextRef="#ctx0" brushRef="#br1" timeOffset="136223">15558 7329 0,'0'26'31,"26"1"-15,27-1-1,-26-26 1,-1 0 15,-26-53-15,-26 27-1,-54 26 1,27 0 15</inkml:trace>
  <inkml:trace contextRef="#ctx0" brushRef="#br1" timeOffset="137126">12753 7382 0,'0'26'47,"0"1"-31,0-1-16,27 1 15,-1-1 1,1-26-1,-1 0 1,1-26 0,-27 26-16,0-27 15,0 1 1,-27-1-1,27 27-15,-26 0 16,-1 0 0,1 0-1,-1 0-15</inkml:trace>
  <inkml:trace contextRef="#ctx0" brushRef="#br1" timeOffset="138917">18230 7488 0,'27'0'16,"-27"0"-1,0 0 17,0 53-17,0 0-15,-27-53 16,27 52-1,0-52-15,0 27 16,0-1-16,0-26 16,0 27-16,27-27 15,-1 0 1,1 0-16,25 0 15,1-27 1,-53 27-16,27 0 16,-1-26-16,1 26 15</inkml:trace>
  <inkml:trace contextRef="#ctx0" brushRef="#br1" timeOffset="139160">18415 7461 0,'0'27'15,"0"52"1,27 27 15,-27-27-15,26 1-1</inkml:trace>
  <inkml:trace contextRef="#ctx0" brushRef="#br1" timeOffset="139526">18680 7514 0,'-53'80'16,"27"-28"-1,26-25 1,0-1 15,79-26-15,0 0-1,1 0 17,-27 27-17,-53 52 1,-80-26-1,27-26 1,0-27 0</inkml:trace>
  <inkml:trace contextRef="#ctx0" brushRef="#br1" timeOffset="139977">18601 7541 0,'132'-27'0,"-79"27"16,0-26-1,26-1 1,-53 27-1,1-26 1,-27 26 0,0 26 30,26 27-30,1-53-16,-1 27 16,27-27-1,0 0 1,-53-27-1,0 1 1,0-1 0,-132 1 15,132 26-16,-53 0-15,26 26 16</inkml:trace>
  <inkml:trace contextRef="#ctx0" brushRef="#br1" timeOffset="140958">20797 7488 0,'0'0'16,"53"0"-16,-1-27 15,28 27 17,-54 27-17,-26-1 1,0 27-1,-79 0 1,26-27-16,27 1 16,-27-1-1,26-26 1,27-26-1,53 26 1,0-27 0,26 27-1,-26 0 1,-53 27-1,-53 52 17,-26-26-17,0-26 1,79-27-16</inkml:trace>
  <inkml:trace contextRef="#ctx0" brushRef="#br1" timeOffset="141334">21141 7461 0,'26'185'15,"-26"-79"1,53-53-16,-27-26 16,1-1-1,-1-26 16,1-53-31,-1 0 16,-26-79 0,-26 79-1,-54 27 1,54-1-1,-27 27 1,0 0 0,27 27-1,-1-27 1</inkml:trace>
  <inkml:trace contextRef="#ctx0" brushRef="#br1" timeOffset="141670">21432 7382 0,'26'53'15,"0"26"1,27-52-1,0-1 17,-26-26-17,-1-26 1,-26-54-1,-26 54 1,-54-1 15,-25 27-15</inkml:trace>
  <inkml:trace contextRef="#ctx0" brushRef="#br1" timeOffset="143137">8811 10530 0,'0'0'16,"79"0"-1,27 0 1,0-26-1,26 26 1,-52 0 0,-54 0-1,-26 0 1</inkml:trace>
  <inkml:trace contextRef="#ctx0" brushRef="#br1" timeOffset="143356">8837 10636 0,'106'27'15,"27"-27"1,-28-27-1,-52 27 1,0 0 0,-26 0-1</inkml:trace>
  <inkml:trace contextRef="#ctx0" brushRef="#br1" timeOffset="143980">10266 10451 0,'-79'-79'32,"-54"26"-17,28 53 1,-1 26-1,26 54 17,80-54-17,27 53 1,79 27-1,-27-26 1,-26-54 0,0 53 15,-27-26-16,-105-26 1,-27-1 15,0-26-15,53-26-1,27-1 17,26-26-17</inkml:trace>
  <inkml:trace contextRef="#ctx0" brushRef="#br1" timeOffset="144213">10293 10372 0,'79'132'15,"-53"-26"1,1 0-16,-27-27 31,-27 27-15,27-80-16</inkml:trace>
  <inkml:trace contextRef="#ctx0" brushRef="#br1" timeOffset="144681">10557 10372 0,'106'106'0,"-132"79"31,26-79-16,0-27-15,-27-53 16,27 27 0,0-53 15,0-53-16,0 0 1,0-105 0,80-1-1,52 53 1,-53 106-1,-52 27 1,26 158 15,-53-53-15,-27 0 15,1-105-15,-1-27-1</inkml:trace>
  <inkml:trace contextRef="#ctx0" brushRef="#br1" timeOffset="144920">10346 10186 0,'0'0'32,"26"27"-17</inkml:trace>
  <inkml:trace contextRef="#ctx0" brushRef="#br1" timeOffset="145568">11510 10398 0,'0'0'31,"-27"106"-15,27-27-1,-53-26 1,27-26-1,26-1 1,0 1-16,0-27 16,53 0-1,53 0 1,-27 0-1,27-27 1,-27 27 0,-26-26-1,0 26 16</inkml:trace>
  <inkml:trace contextRef="#ctx0" brushRef="#br1" timeOffset="145814">11748 10319 0,'-27'26'15,"54"107"1,-27-1-1,0 27 17,0-107-17,0 1 1</inkml:trace>
  <inkml:trace contextRef="#ctx0" brushRef="#br1" timeOffset="146249">12065 10319 0,'27'106'16,"-54"-1"0,27-52-1,0 0 16,27-53-15,52-26 0,1-1-1,-54 1 1,53 26-1,-52 26 1,-27 27 0,26-26-16,-52 52 15,-1-26 1,-26-27-1,27-26 1,-80 27 15,80-54-15</inkml:trace>
  <inkml:trace contextRef="#ctx0" brushRef="#br1" timeOffset="146793">11986 10319 0,'159'-53'16,"-80"26"-1,0 1 1,-52-1 0,-1 27-1,1 0 1,-1-26-1,-26 26 1,0 0 15,27 79-15,-27 27-1,53-53 17,-27-26-17,27-27 1,-27-53-1,-26-80 17,-26 80-1,-53 1-16,26 52 1,0 26 15</inkml:trace>
  <inkml:trace contextRef="#ctx0" brushRef="#br1" timeOffset="147592">12938 10583 0,'-26'-26'16,"26"52"-1,0-26 1,26 27-1,27-1 1,-26-52 0,-27-1-1,0 1 1,-27-53-1,1 79 1,-1 0-16,-25 0 16,25 79-1,27-53 1,27-26-1,-1 53 1,27-53 0,-27-26-1,-26-27 1,0 26-1,-26 1 1,-1 26 0,27 0-1,-26 26 1,26 1-1,26-1 1,-26-26 0,27 27-1</inkml:trace>
  <inkml:trace contextRef="#ctx0" brushRef="#br1" timeOffset="148417">13521 10372 0,'-133'0'16,"54"79"-1,105 133 16,27-133-15,27 0 0,105-52-1,-159-54 16,54-78-15,-54 25-16,-26-26 16,0 27-1,-26 26 1,26 80 15,0 26-15,0 79-1,105 0 16,-105-105-31,80-1 16,-27-52 0,0-27-1,0-27 1,-80 27-1,-26-79 1,0 53 0,27 52-1,-1 1-15,-52 26 16,53 53 15,-1 0-31,27 0 16</inkml:trace>
  <inkml:trace contextRef="#ctx0" brushRef="#br1" timeOffset="148869">14526 10398 0,'-26'-132'0,"-1"105"15,-79 1 16,27 105-15,26 1 0,26 26-1,80-27 1,27-53 15,52 27-15,-53-26-1,-52 26 1,-80 0 15,-26-27-15,-54 0-1,1-26 16,79-26-15</inkml:trace>
  <inkml:trace contextRef="#ctx0" brushRef="#br1" timeOffset="150184">15002 10319 0,'27'0'0,"26"-27"15,-1 1 1,-25-1-16,26 1 15,-27 26 1,1 26 0,-27 80-16,-27-53 15,1 27 1,-54-28-1,1-25-15,53-1 16,-1 1 0,27-27-1,0-27 1,53 1-1,-26-1-15,25 1 16,1 26 0,27 0-1,-54 0-15,-26 79 31,0-26-15,-26 0-16,-1 0 16,1-53-1,-1 27 1,1-27-1</inkml:trace>
  <inkml:trace contextRef="#ctx0" brushRef="#br1" timeOffset="150592">15452 10292 0,'0'133'16,"0"-28"-1,0 1 1,79 0 0,-52-79-1,26-27-15,0 0 16,0-27 15,-53-26-31,26-26 16,-26-53-1,-26 26 1,-27 53-1,-27 53 1,1 0 0,26 26-1,27 1 1,26-27-16,0 53 31,26-80-15</inkml:trace>
  <inkml:trace contextRef="#ctx0" brushRef="#br1" timeOffset="150912">15770 10107 0,'26'79'15,"53"54"1,1-80 15,-27-53-15,-27-53-1,-26-53 1,0 27 0,-53 52-1,-79 27 16,53 27-15,52-1 0</inkml:trace>
  <inkml:trace contextRef="#ctx0" brushRef="#br1" timeOffset="151282">16272 10504 0,'106'0'16,"-53"0"-1,0-26 1,0 26 0,26-27-1,-52 27 1,-1 0-16</inkml:trace>
  <inkml:trace contextRef="#ctx0" brushRef="#br1" timeOffset="152066">17331 10266 0,'-133'79'16,"107"27"-1,-1 0 1,107 0 0,52-27-1,-26-52 1,-27-27-16,1-80 15,-28-26 1,-25 1 0,-27-1-1,-27 26 1,27 54-1,-26 52 1,26 80 0,0 26-1,53 1 1,0-80-1,53-27 1,-80-52 0,27-27-1,-53-27 1,0-25-1,-53-28 1,0 54 0,0 52-1,0 27-15,0 53 16,1 53 15,25-106-31</inkml:trace>
  <inkml:trace contextRef="#ctx0" brushRef="#br1" timeOffset="152505">18257 10372 0,'-27'-159'0,"1"159"16,-27 26 15,0 54-16,53-1 1,26 1 0,54-1 15,-1-26-16,-52 0 1,-1 0 0,-105-27 15,-1-26-16,-26 0 1,53-26 0,27-27 15</inkml:trace>
  <inkml:trace contextRef="#ctx0" brushRef="#br1" timeOffset="152817">18548 10186 0,'0'27'16,"-27"79"15,1 0-15,-1-80-16,27 1 15,27-1 1,52 0-1,-52 1 1,52-54 0,0 27-1,-52-26 1,-1 0-1</inkml:trace>
  <inkml:trace contextRef="#ctx0" brushRef="#br1" timeOffset="153070">18706 10186 0,'27'53'16,"-27"53"-1,0 27 1,-27-28 0,27-25-1,0-54-15,0 27 31,0-26-15</inkml:trace>
  <inkml:trace contextRef="#ctx0" brushRef="#br1" timeOffset="153500">18997 10239 0,'-26'106'31,"26"-26"-15,-27-1-1,1-53 1,52-26-1,54 0 1,-1 0 15,1 0-15,-54 27-1,1 26 1,-54 0 15,1-27-15,-27 27-1,-27-53 1,-26-26 15</inkml:trace>
  <inkml:trace contextRef="#ctx0" brushRef="#br1" timeOffset="153684">18865 10292 0,'132'-53'0,"-52"27"32,-54 26-32,1 0 15,26 0 1,0 0-1</inkml:trace>
  <inkml:trace contextRef="#ctx0" brushRef="#br1" timeOffset="153693">19236 10213 0</inkml:trace>
  <inkml:trace contextRef="#ctx0" brushRef="#br1" timeOffset="153702">19236 10213 0</inkml:trace>
  <inkml:trace contextRef="#ctx0" brushRef="#br1" timeOffset="153988">19288 10134 0,'0'0'16,"0"0"0,0 79-1,27-26 1,-27-27-1,53 1 1,-27-27 0,1-27-1,-27 1 1,0-1-16,0-52 15,-53 53 1,0 26 0,0 0-1,27 0 1</inkml:trace>
  <inkml:trace contextRef="#ctx0" brushRef="#br1" timeOffset="154663">19580 10504 0,'0'0'16,"-27"0"15,27 53-15,27-53-1,-27 0 16,0-53-15,0 0 0,0 53-1,-27 0 1,1 53 15,26-27-15,26 1-1,27-27 16,-27-53-15,-52 0 15,-27 53-15,27 27-1,26-1 1,0 0 0,26 1-1</inkml:trace>
  <inkml:trace contextRef="#ctx0" brushRef="#br1" timeOffset="155538">20267 10425 0,'-26'-80'16,"-53"54"0,-1 79-1,-52 53 16,132-54-15,0 1 0,106 0-1,26 0 1,-79 0 15,-53-26-15,-27-1-1,-78 0 1,-28-26 15,107-26-15,-1 0-1</inkml:trace>
  <inkml:trace contextRef="#ctx0" brushRef="#br1" timeOffset="155742">20400 10319 0,'53'211'15,"-53"-105"1,26 0-1,1-53 1,-27-27 0</inkml:trace>
  <inkml:trace contextRef="#ctx0" brushRef="#br1" timeOffset="156177">20585 10345 0,'53'80'16,"-27"-1"-16,27 53 31,-53-52-15,0-1-1,0-79-15,0 0 16,-26-26 15,26-54-15,-27 1-1,80-53 1,27 52 0,-27 27-16,-27 53 15,53 80 1,-26 52-1,-26 27 17,-54-54-1,1-105-16</inkml:trace>
  <inkml:trace contextRef="#ctx0" brushRef="#br1" timeOffset="156371">20611 10134 0,'-53'-27'31,"106"54"-15</inkml:trace>
  <inkml:trace contextRef="#ctx0" brushRef="#br1" timeOffset="156381">20611 10134 0</inkml:trace>
  <inkml:trace contextRef="#ctx0" brushRef="#br1" timeOffset="156390">20611 10134 0</inkml:trace>
  <inkml:trace contextRef="#ctx0" brushRef="#br1" timeOffset="156973">21326 10239 0,'79'-26'16,"0"26"-1,-52 0 1,-1 0 0,-26 53-1,-53 79 1,-26-52-1,26-54-15,-26 27 16,26-53 15,53 0-15,0-27-1,132 1 1,-26 0 0,-53-1-1,-27 54 1,1-1-1,-54 106 17,1-79-32,-27-26 15,-26-1 1,-1 1-1,54-27 1</inkml:trace>
  <inkml:trace contextRef="#ctx0" brushRef="#br1" timeOffset="157350">21590 10239 0,'80'133'16,"-80"-27"-1,0-1 1,0 1 0,26-26-1,27-54 16,-26-52-15,25-54 0,-25-131-1,-27 131 1,-27-26-1,-78 80 17,25 26-17,54 26 1</inkml:trace>
  <inkml:trace contextRef="#ctx0" brushRef="#br1" timeOffset="157719">21961 10107 0,'0'79'16,"26"1"-1,27-27 1,0-27 15,0-79-15,-53 0-1,-26 0 1,-27 27-1,0 26 1,0 0 0,0 0-1,53 26 1</inkml:trace>
  <inkml:trace contextRef="#ctx0" brushRef="#br2" timeOffset="203751">8837 12965 0,'0'0'47,"27"0"-16,-27 0-31,26 0 16,54 0-1,-1 0 1,-52 0-1,25 0 1,-52 0 0,27 0-1,-27 0 1</inkml:trace>
  <inkml:trace contextRef="#ctx0" brushRef="#br2" timeOffset="203982">8784 13070 0,'80'27'15,"-1"-27"1,54 0-1,-81 0 1,-25-27 0,26 27-1</inkml:trace>
  <inkml:trace contextRef="#ctx0" brushRef="#br2" timeOffset="209351">12727 10081 0,'26'0'16,"-52"0"30,26 0-30,-27-27 0,1 27-1,-1-26 1,-78-1-1,25 1 1,1-1 0,26 27-1,-26-26 1,-27-1-1,26 27 1,1-26-16,-27 26 16,-158 26 30,184-26-46,1 0 16,-54 0 0,28 0-1,25 0 1,1 0-1,-53 0 1,26 0 0,-26 0-1,79 0-15,-53 0 16,0 27 15,53-27-15,-26 0-16,26 0 15,-27 0 16,27 0-31,-79 26 32,53-26-17,-1 27 1,54-27-1,-1 26 1,-78 1 0,52 26-1,0-27 1,0 1-16,26 25 31,1-25-15,26-1-16,-26 27 15,26 27 1,0-27-1,-27-27 1,27 27 0,27 0-1,25 53 16,-25-80-15,-1 27-16,1-26 16,26-1 15,-27 0-31,1 1 15,26 26 1,-1-27 0,54 1 15,-53-1-16,-26 1 1,78-1 0,-25 1-1,-1-1 16,80 0 1,-80 1-17,1-27 1,52 26-1,0 1 17,1-27-17,25 26 1,-52-26-1,-26 0 1,105 0 15,-106 0-15,53 0-1,54-26 1,-107-1 0,80-26 15,-80 27 0,-26 26-15,-26-26-1,25-27 1,-25 26-1,26 1 17,0-1-17,-27 1 1,1-1-1,-1 1 17,-26-1-17,27 1 1,-1 0-1,0-27 17,1 26-17,-1-26 16,-26 53-15,27-26 0,-27-27-1,26 26 16,-26 1-15,0 0 0,0-27-1,0 26 1,0 1 15,0-27-15,0 0-1,0-27 16,-26 54 1,26 0-17,-27-1-15,27 27 16,0-26-1</inkml:trace>
  <inkml:trace contextRef="#ctx0" brushRef="#br2" timeOffset="210681">10213 9499 0,'0'0'16,"0"0"15,0 26-15,0 27-16,0-27 15,0 1 1,27-27 0,-27 0-16,0 0 15,26 0 1,-26 0-1,0-27 1,0 1-16,0-1 16,0 1-1,0 0 1,0 26-16,0 52 62,0-25-62,0 26 16,27 0-1,-27-27 1,0 1-16,0-1 16,0 1-1,0-27 1,-27 0-16,27 0 15,-26 0 1,-1 0 0,27-27-16,-26 27 15</inkml:trace>
  <inkml:trace contextRef="#ctx0" brushRef="#br2" timeOffset="211907">10081 9499 0,'-27'0'31,"27"26"0,27 53-15,-27-52-1,0-1-15,26 1 32,1-1-17,-27-26-15,26 0 16,1 0-1,-1-26 1,1-1 0,-1 27-1,-26-53 1,0 27-1,0-1 1,0 27-16,0 0 62,0 27-46,0 52 0,0-52-16,0-1 15,0 27 1,-26-26-1,26-1-15,-27-26 16,1 26 0,26-26-1,-27 0-15,1 0 16,-1 0-1,27-26 1,0 26 0</inkml:trace>
  <inkml:trace contextRef="#ctx0" brushRef="#br2" timeOffset="216284">10451 12409 0,'0'0'0,"0"-27"15,-26 27-15,26 0 16,0 0 15,26 106-15,27 106-1,0-80 1,-26-52 0,-1-27 15,1-27-16,-27-26 32,0-53-31,0-53-1,26-158 17,-26 78-1,0 81-16,0 52 1,0 26 15,27 27 0,105 0-15,106 0 15,-106-26-15,-52 26-1,-54-27 1</inkml:trace>
  <inkml:trace contextRef="#ctx0" brushRef="#br2" timeOffset="216702">11033 12488 0,'106'-53'15,"-26"53"1,-1 0 0,0 53-1,-52 0 1,-54 53-16,-52 0 15,0-27 1,-1-26 0,1-53-1,0 27 1,52-54-1,1 1 1,26-27 0,53 26-1,52 1 1,-25 26-1,-54 0-15,106 26 16,-52 54 15,-80-80-15</inkml:trace>
  <inkml:trace contextRef="#ctx0" brushRef="#br2" timeOffset="217013">10372 13123 0,'159'0'0,"238"-26"31,-106 26-15,-106-27-1,-106 27 17,-79 27-17</inkml:trace>
  <inkml:trace contextRef="#ctx0" brushRef="#br2" timeOffset="217465">10901 13335 0,'185'-53'32,"-105"80"-17,-54 25 1,-52 54 15,-80 0-15,27-79-1,-80 25 1,79-52-1,54-52 1,79-28 15,79 1-15,0 52-1,-52 27 1,-1 27 0,27 79-1,-80-53 1,-26-27-1,0 0 1,0-26 0</inkml:trace>
  <inkml:trace contextRef="#ctx0" brushRef="#br2" timeOffset="218359">12489 12991 0,'-53'27'16,"53"-27"-1,-27 26 1,54 0-1,-1-26-15,54 0 32,-54-26-17,-26 0-15,0-1 16,-26 1-1,-27-1 1,26 27 0,1 27-1,-1-1 1,54 27-1,-1-27 1,27-26-16,0 0 16,-27-26 15,-26 0-16,-26-1 1,0 1 0,-27-1-1,53 54 1,0-27-16,0 53 15,26-53 1,1 0 0,-1 0-1,-26 0 1,0 0-1</inkml:trace>
  <inkml:trace contextRef="#ctx0" brushRef="#br2" timeOffset="222361">16193 9895 0,'-27'0'0,"-78"0"31,-1 0 16,-159 0-31,212-26-1,-26 26 1,-1-27 0,1 27-16,0 0 15,26-26 1,-27 26-16,27 0 15,-26 0 1,26 0 0,-26 0-16,26 0 15,-26 0 1,26 26-1,-159-26 1,159 0 0,-26 0-1,26 0 1,0 0-16,-27 27 15,28-27 1,-1 0 0,0 0-16,0 0 15,26 0 1,-52 0-1,26 26-15,27-26 16,-27 27 0,-27-27-16,54 0 15,-27 0 1,0 26-1,0-26-15,0 27 16,27-1 0,-107 27 15,133-26-31,-26-1 15,0 27 1,26-27 0,-27 54-1,1 26 16,26 0-15,53 26 15,-27 0 0,80-26 1,53-27-1,52 80 0,27-106 0,-26-27 0,-53 1 1,132-27-1,-53 0 0,-53-27 0,0-26-15,-52 27 15,78-27 16,-131 27-32,-1 26-15,-26-27 32,26 1-17,-52-1-15,52 1 16,-26-1-1,0 1 1,-27-1 0,27 1-1,-26 0 1,-1-27-1,-26 26 1,27 1-16,-27-54 31,26 1-15,-26 53-16,0-1 15,0-105 17,-26 52-17,26 27 1,-27 1-1,1-54 1,-54 53 0,54 53-1,0-53-15,-54 26 16,80 27-1,0 0 1,0-26 0</inkml:trace>
  <inkml:trace contextRef="#ctx0" brushRef="#br2" timeOffset="222939">14420 9340 0,'0'0'16,"53"26"0,53 80-1,0-27 16,-80-26-15,27-26 0</inkml:trace>
  <inkml:trace contextRef="#ctx0" brushRef="#br2" timeOffset="223178">14658 9313 0,'-26'27'15,"-27"52"1,0-26-1,27 0 1,-1-53 0,1 26-1,-1 1 1</inkml:trace>
  <inkml:trace contextRef="#ctx0" brushRef="#br2" timeOffset="225809">13203 12568 0,'0'-27'16,"27"133"31,52 53-32,0-53 1,-26 0 0,-26-80-1,-27 0 1,0-52 15,0 0-15,-27-80-1,1-53 1,-1 53-1,27 0 1,-26 0 0,26-26-1,0 106 1,0-1-1,53 1 1,26 26 0,0-27-1,27 27 1,0 0-1,0 0 1,-53 0 0,-53 0-16</inkml:trace>
  <inkml:trace contextRef="#ctx0" brushRef="#br2" timeOffset="226283">13759 12435 0,'105'0'16,"-52"27"-1,-26-1 1,-54 80-1,-78-26 1,78-28 0,1-52 15,52 0-16,1-52 1,105 25 15,-79 27-15,0 27-1,-27 105 17,-105-26-17,-54-27 1,28-52 15,78-27-15,-26-27-1</inkml:trace>
  <inkml:trace contextRef="#ctx0" brushRef="#br2" timeOffset="226563">13150 13256 0,'80'26'0,"105"-52"32,79 26-17,1-27 1,-159 27-1,-53 0 1,-53-26 15</inkml:trace>
  <inkml:trace contextRef="#ctx0" brushRef="#br2" timeOffset="227005">13547 13467 0,'185'-53'15,"-132"53"17,-26 0-32,-1 53 15,-79 27 1,-26 25-1,26-78 1,-53 26 0,27 0-1,-54-53 1,107-27-1,-1-26 1,54-26 0,79 26-1,0 27 1,-54 26-1,81 0 1,-1 105 15,-132-78-31,26-1 16</inkml:trace>
  <inkml:trace contextRef="#ctx0" brushRef="#br2" timeOffset="228234">15452 12832 0,'79'0'0,"1"0"16,26 0-1,26 0 1,-26 0-16,-53-26 15,26 26 1,-79 0 0,-26 0 15,-1 0-16,-52 0-15,-27 0 16,0 0 0,27 0-16,26 0 15,-27 0 1,54 0-1,-1 0 1,54 0 0,-1 0-1,133 26 1,-53-26-1,0-26 1,-27 26 0,-52 0-16,-1 0 15,-26 0 16,0 0-15,-79 0 0,-27 26-1,53-26-15,-79 27 16,26-27-1,26 26 1,80-26 0,0 0-1,80 0 1,132 0 31,-186-26-47,27 26 31,-27 0-16</inkml:trace>
  <inkml:trace contextRef="#ctx0" brushRef="#br2" timeOffset="231290">19500 9948 0,'-26'0'15,"26"0"1,-27 0 0,-26-26-1,0 26 1,27 0-16,-53-27 15,26 27 17,0-26-32,0 26 15,-27 0 1,54-27-1,-27 27 1,27 0 0,-54 0-1,1 0 1,52 0-1,1 0 1,-80-26 0,0 26 15,53 0-31,0 26 15,-52-26 1,25 0 15,1 0-31,52 0 16,-52 0-1,53 0 1,-27 0 0,26 0-1,-26 27 1,0-27-1,0 0 1,27 0-16,-27 26 31,0-26-15,0 27-1,27-27 1,-54 0 0,80 26-1,-53-26 1,27 27-16,-27-27 15,0 53 17,0-53-32,27 26 15,-27 27 1,0 0-1,27-27 1,-1 1 0,1 26-1,-1 26 1,1-79-1,26 53-15,-27 53 32,27-80-17,27 54 16,-1-27-15,27-27 0,26 54-1,27-54 1,-53 0 15,79 27-15,-26-53-1,-26 27 1,52-1 15,-53-26-15,1 0-1,52 27 16,-79-27-15,0 0 0,53 0 15,-27 0-16,0 0 1,27 0 0,0 0 15,0 0-16,-27-27 1,1 27 0,-27-26-1,-1 26 16,1-27-15,27 1 15,-54 26-31,-26-27 16,27 27-1,-1-26 1,1 26 0,-27-26-1,26 26 1,1-27-1,-1 1 1,0-1-16,1 27 31,-1-26-15,-26-1-16,0 27 15,27-53 1,-1 27 0,1-1-1,-27 1 1,26-27 15,1 27-15,-27-1-1,0 1 1,0-27-1,26 0 17,-26 26-17,0 1-15,0-1 16,0 1 15,0 26-31,0-26 16,0-1-1,0 1 1,-26-1 15,-1-26-15,27 27 15,-53-1-16,27 1 1,26 26 31,-27 0-16</inkml:trace>
  <inkml:trace contextRef="#ctx0" brushRef="#br2" timeOffset="231967">18071 9313 0,'0'0'16,"0"0"0,53 53-1,27 80 1,-1-54-1,-26-26 1,-53-27-16,26 1 16,-26-54 15</inkml:trace>
  <inkml:trace contextRef="#ctx0" brushRef="#br2" timeOffset="232180">18283 9287 0,'-79'79'0,"79"-26"15,-80 0 1,27-26-1,27 25-15,-1-25 16,1-1 0,0 1-16,26-1 15</inkml:trace>
  <inkml:trace contextRef="#ctx0" brushRef="#br2" timeOffset="236880">17701 12382 0,'26'-26'15,"27"158"17,0 80-17,27-80 1,-27-26-1,-53-79 1,26-54 15,-52-105 0,-27-53-15,0-54 0,53 81-1,0 78 1,0 54 15,132 26-15,-79 0-1,106 0 1,-53 0-1,-1-27 1,-52 27 0,0 0-1,-26 0 1</inkml:trace>
  <inkml:trace contextRef="#ctx0" brushRef="#br2" timeOffset="237295">18283 12382 0,'106'-26'16,"0"26"-1,-53 53 1,-53 0-1,0 53 1,-80 0 0,-52-27-1,79-53 1,0-26-1,0 0 1,27-26 0,26-1-1,0-25-15,79 52 16,1-27 15,-1 54-31,-26-27 16,79 26-1,-79-26 16,-53 26-15</inkml:trace>
  <inkml:trace contextRef="#ctx0" brushRef="#br2" timeOffset="237574">17754 13044 0,'53'0'16,"132"0"0,159-26 15,-106 26-16,-79 0 1,-133 0 15,-105 52-15</inkml:trace>
  <inkml:trace contextRef="#ctx0" brushRef="#br2" timeOffset="237975">18151 13229 0,'106'0'16,"52"-26"0,-78 105-1,-80-26 1,-80 0-1,54 0 1,-133 0 0,80-27-1,-1 1 1,27-27-16,27 0 31,0-53-15,52-27-16,27 80 15,79-26 1,1 26-1,-54 0 1,27 26 0,-80 27-1,1-53 16</inkml:trace>
  <inkml:trace contextRef="#ctx0" brushRef="#br2" timeOffset="238801">19315 12885 0,'-27'0'16,"54"53"15,-1-26-16,1-27 1,-1 0 0,-26-80-1,-26 54 16,-27-1-15,0 54 0,27 26-1,52 26 16,53-52-15,-26-54 0,-26-79 15,-54 80-16,-26-1 1,-26 54 15,79 52-15,0-79-1,79 27 17,1-27-17,-54-53 1,-26 0-1,-53 26 1,0 54 0,0 26 15,53-27-16,27-26 17</inkml:trace>
  <inkml:trace contextRef="#ctx0" brushRef="#br2" timeOffset="241000">22225 9975 0,'0'0'31,"-53"-27"0,-52 27-15,-1-26-1,-106-1 1,53 1 15,1-1-15,-54 27-1,0 0 1,27 0-1,53 27 17,-1-27-17,54 0 1,-106 26 15,105 1-15,1-1-1,-27 1 16,27-1-15,26 27 0,-53 0 15,53 0-16,27 26 1,-1-52 0,27 52-16,-26-26 15,26 53 16,0-53-31,26 0 16,27 53 15,-26-53-15,26-1-1,0-25-15,52 52 16,1-26 0,0-26-1,-27 26 1,54-27-1,-1-26 1,-26 26 0,0-26-1,52 0 1,1 0-1,-53-26-15,0 26 16,79-26 0,-79 26-1,-27-27 1,54-26 15,-28 27-15,-52-1-1,0 27 1,27-53-16,-27 0 15,26 1 1,-26 25 0,-27 1-1,27-27 1,-26 26-1,-1-105 17,1 79-17,-1 0 1,-52-26-1,-1-54 1,-105 28 15,26 52 0,80 0-15,-1 26 0,-26 1-1</inkml:trace>
  <inkml:trace contextRef="#ctx0" brushRef="#br2" timeOffset="241495">20955 9472 0,'0'0'0,"27"27"31,52 52-16,1-26 1,-28-53 0,-25 26-1,-1 1 1,1-27-1</inkml:trace>
  <inkml:trace contextRef="#ctx0" brushRef="#br2" timeOffset="241744">21273 9419 0,'-27'0'15,"27"53"1,-26 26-1,26-26 1,0 0 0,0 0-1,-27 0 1,27-53-1,0 0-15,-26 27 16</inkml:trace>
  <inkml:trace contextRef="#ctx0" brushRef="#br2" timeOffset="244711">20320 12330 0,'27'-27'15,"-27"1"1,26 26 0,-26 0-1,0 0 1,0 105-1,0 1-15,0 0 16,0 0 0,0-80-16,0 27 15,0-53 1,0 27-1,0-27 1</inkml:trace>
  <inkml:trace contextRef="#ctx0" brushRef="#br2" timeOffset="244946">19897 12938 0,'291'0'31,"-159"0"-31,-26-26 16,53 26-1,-106-27 1,-53 27-1,0 27 17</inkml:trace>
  <inkml:trace contextRef="#ctx0" brushRef="#br2" timeOffset="245385">20241 13123 0,'159'-26'16,"-106"26"-1,26 0-15,-79 79 32,0 27-17,-79-53-15,-1 0 16,27 0-1,-79-27 1,79 1 0,0-27-1,27-53 1,26 26-1,53-26 1,52 53 0,28-26-1,-27 26 1,-27 0-1,27 0 1,-80 0 0,1 0-1,-27-26 16</inkml:trace>
  <inkml:trace contextRef="#ctx0" brushRef="#br2" timeOffset="247138">8784 15663 0,'0'0'15,"27"-26"1,52 26 0,1 0-1,-1-27 1,-26 54 15</inkml:trace>
  <inkml:trace contextRef="#ctx0" brushRef="#br2" timeOffset="247317">8811 15849 0,'132'-27'31,"-52"1"-15,25 26-1</inkml:trace>
  <inkml:trace contextRef="#ctx0" brushRef="#br2" timeOffset="247328">9128 15796 0</inkml:trace>
  <inkml:trace contextRef="#ctx0" brushRef="#br2" timeOffset="247340">9128 15796 0</inkml:trace>
  <inkml:trace contextRef="#ctx0" brushRef="#br2" timeOffset="254300">10213 11853 0,'0'0'15,"-26"0"17,26 53-17,26 80 1,-26-1-16,27 27 15,-27 26 1,26 53-16,1-53 16,-1 0-1,-26-26 1,27 0-16,-1-27 15,-26-26 1,0 26 0,0-79-16,0 0 15,0 0 1,-26-53-16,26 0 15,0 26 32,26-26 0,-26 0-31,26 0-1,27 27 1,27-27-1,52 0-15,0 26 16,80-26 0,-27 27-1,-26-27 1,-27 0-1,133 26 1,26 1 0,-132-27-1,-27 0-15,185 26 31,-158 1-15,-53-27 0,0 26-1,79-26 1,53 0-1,-106 0 1,27 0 0,26 0-1,1 0 1,-28 0-1,-25 0-15,52-26 16,-26 26 0,-54 0-1,-52 0 1,27-27-1,-54 27 1,-26 0 31,0-26-32,-26-1 1,-27-105 0,53 53-1,-27-27-15,-26-132 16,1 26 15,-1-79-15,0 106-1,53-53 1,-27-1 15,27 107-15,-26 53-1,-27-27 16,26 53-15,27 53 0,-52-26 15,-54-1-16,26 27 1,-78 0 0,-1 0 15,-26 0-16,-106 0 1,52 0 0,1 0-1,-26 0 16,78 0-15,-105 0 15,53-26-15,27 26-1,-27 0 1,132-27 0,-27 27-1,-25 0 1,-1-26-1,80 26 1,-27 0-16,-27 0 31,28 0-15,25 0-16,1 0 15,-27 26 1,27-26 0,52 27-1,1-27 1,-27 26 15</inkml:trace>
  <inkml:trace contextRef="#ctx0" brushRef="#br2" timeOffset="256357">17463 11853 0,'26'133'15,"1"105"1,-27 0-1,26 26 1,-26 28 15,27-107-15,-54-27-1,27-52 1,0-26 0,0 52-1,-26-26 1,-1-53-16,27 0 15,-26 0 1,26-1 0,-27-52-1,27 0 1,27 27 15,52-54-15,-26 27-1,53 0-15,79-26 16,27 26 15,-53 0-31,52 0 16,107 0-1,-54 0 1,-105 26-1,0-26 1,79 0 0,0 27-1,-53-27 1,-26 0-16,53 0 31,-27 0-15,0 0-1,-79 0 1,26 0-1,27 0 1,-106-27-16,-27 27 16,1 0-1,-1 0 32,-52-52-31,26-1 15,0-80-16,26-158 1,-26 53 0,-26 0-1,-27-238 32,26 291-31,27 52-1,0 27 1,0 80-1,27 0 1,-27-1 15,-27 1-15,1 26-1,-53-27 17,-27 1-17,-26 26 1,-107-27-1,54 27 1,-132 0 15,-1-26 0,80 26-15,26-27 0,107 27-16,-28 0 15,1 0 1,-27 0-1,53 0 1,1 0 0,-28 0-1,-25-26 1,52 26-1,26 0 1,-26 0 0,27 0-1,26 0 1,-26 0-16,52 0 31,1 26 0</inkml:trace>
  <inkml:trace contextRef="#ctx0" brushRef="#br2" timeOffset="260716">14076 12039 0,'0'0'31,"-53"0"0,-26 0-15,-1 0-1,-78 0 1,-1 0-1,0 0 1,-52 0 15,78 0-15,80 0-1,-79 0 17,79 0-17,0 0 1,-79 0 15,53-27-15,-1 27-1,-26-26 16,-26 26-15,53-27 0,26 27-16,-27 0 15,-52-26 1,26 26-1,53 0 1,-26 0 0,0 0-1,-1 0 1,27 0-1,0 0 1,-52 0 0,-54 0-1,53 0 1,0 0-1,0 0 1,-26 0 0,53 26-1,-1-26 1,1 0-1,-27 27 1,53-1 0,27-26-16,-54 27 15,27-1 16,0 0-31,27-26 16,-27 53 0,0 0-1,53-26 1,-26 26-1,-1 52 1,27 1 15,0-53-31,27 0 16,26 79-1,0-52 1,52 52 15,-25-79-15,-27-26-1,53 78 1,-1-105 0,-25 27 15,105-1-16,-26 1 1,-27-27 0,106 0 30,-53 0-30,1 0 0,52 0-1,-80-27 1,-25 27-1,52 0 17,-106-26-17,1 26 1,52-27 15,-79 27-15,0 0-1,79 0 1,27-26 15,-53 26-15,-27-27-1,-26 27-15,132 0 31,-53 0-15,-52 0-16,-27-26 16,79 26-1,-53 0 1,-26 0-1,0 0 1,27-26 0,25-1-1,-78 27 1,-1-26-1,27 26 1,0-27 0,-26 27-16,26-53 31,0 27-16,-27-27 1,-26 0 0,26 0-1,-26-26 1,27-27-1,-27 53 1,0 0-16,-27-26 16,1-1-1,26 27 1,-79 27-1,26-54 1,-53 28 0,53 25-1,0 1 1,-132-27 15,132 53 0</inkml:trace>
  <inkml:trace contextRef="#ctx0" brushRef="#br2" timeOffset="262378">11457 15055 0,'26'26'31,"1"54"-16,-1 25 1,27 28 0,0-1-1,-27-53 1,-26-52-1,27 26 1,-27-27 0,0-26 15,0-26-16,0-80 1,0 0 0,0 27-1,26-1-15,-26-131 31,27 52-15,-54 80 0,27-1-1,27 27 1,-54 0-1,27 27 1,0 26 31,0 0 0,53 0-16,27 26-16,52-26 1,133 27 15,-160-27-15,-52 0-16,0 0 15,0-27 1,-79 54 62</inkml:trace>
  <inkml:trace contextRef="#ctx0" brushRef="#br2" timeOffset="263426">12065 15028 0,'0'0'0,"0"0"31,0 106-16,-26-26 1,26 25 0,-27 1-16,54 0 15,-27-79 1,53 25-1,26-25-15,-26-1 16,0-26 0,0-26-1,0-27-15,-27 0 16,1-26-1,-1 26-15,-26 0 16,0 26 0,-53-26-1,-26 80 16,52 26-15,1 0 0,26 26-1,0 1 1,0-80-1,0 26 1,0 0 0,0 1-1,0-27 16,0 0 16</inkml:trace>
  <inkml:trace contextRef="#ctx0" brushRef="#br2" timeOffset="264016">11139 15901 0,'212'0'16,"26"-26"0,-26 26-1,-1 0 1,54-26-1,-106-1 1,-53 1 0,-54 26-16,28-27 15,-54 27 16,1 0-31,-27 0 47,0 0-16</inkml:trace>
  <inkml:trace contextRef="#ctx0" brushRef="#br2" timeOffset="266157">11404 13229 0,'-132'0'15,"-1"-26"17,27 26-32,27 0 15,-53 26 1,-27-26-1,80 0 1,26 27 0,-80-1-1,81 27 1,25-27-1,-26 27-15,53 0 16,0-26 15,27 52-15,52-26-1,27 26 1,264 27 31,-158-79-32,-27-1 1,53 1 0,0-1-1,-26 1 16,79-1-15,-132-26 0,0 26-1,26-26 16,-26 27-15,-27-27 0,80 0-1,26 0 16,-80-27-15,28 27 15,-81-26-15,28 26-1,-1 0 1,-26-53 0,0 0 15,-80 27-31,27-27 15,0 0 1,-53-27 0,0 54-1,-26-53 1,-27-1-1,0 54 1,-27-1 0,1-26-1,-53 27 1,52 0-1,27-1 1,0 27 0,-52 0-1,-28-26 1,54 26-1,0 0-15,-27 0 16,-53 0 15,106-27-31,-26 27 16,-27 0-1,0-26 1,27 26 0,-27 0-1,26 0 1,-52 0 15,106 26-31,-27-26 16,53 0-1</inkml:trace>
  <inkml:trace contextRef="#ctx0" brushRef="#br2" timeOffset="267012">11960 16351 0,'0'-26'15,"26"26"1,-52 106 0,-1-1 15,27 1-16,0-53 1,0-53 0,79 27 15,-26-27-16,27-27 1,26 27 0,-54-26-1,-25 26 16,-1-27-15</inkml:trace>
  <inkml:trace contextRef="#ctx0" brushRef="#br2" timeOffset="267299">12277 16298 0,'-26'0'16,"26"133"0,26-1-1,-26 0 1,0-79-1,0 27 1,0-1 0,0-26 15,0-53-16</inkml:trace>
  <inkml:trace contextRef="#ctx0" brushRef="#br2" timeOffset="268942">13388 15822 0,'-26'-26'0,"26"26"15,132 0 1,27 0 0,-53 0-1,-1 0 1,54 0-1,-53 0 1,-79 0 0,-1 0-16,0-27 31,-52 27-16,0 0 1,-1 0 0,-52 0-1,-54 0 1,28 27-1,-1-27 1,-79 26 0,158-26-1,1 0 1,52 0-1,27 0 1,79 0 0,-52 0-16,25 0 15,1 0 1,-26 0-16,-54-26 15,1 26 1,-1 0 0,-26 0-16,-26 0 15,-27-27 1,-80 27-1,1 0-15,-27 0 16,27 0 0,26 27-16,53-27 15,27 0 16,105 0-15,27 0 0,53-27-16,-27 27 15,0-26 1,-26 26-16,0-27 15,-53 27 1,-27 0 0,-26-26-1,-26 26 1,-27 0-16,-53 0 15,-158 0 1,26 26 15,158 1-15,80-1-1,212-26 17,-53 0-1,-1-26-16,-52 26 1,-79 0 31,-107 0-32,-26 26 1</inkml:trace>
  <inkml:trace contextRef="#ctx0" brushRef="#br2" timeOffset="270951">20744 12012 0,'0'0'31,"-53"0"-15,-80-26 15,-52-1-15,0 27-1,-27-26 1,-79-1 15,106 1-15,0 26-1,26-27 1,-26 27 15,26 0-15,-79 0-1,-79 27 16,211-27-15,-53 26 15,80 1-15,-54 26-1,-25 26 1,78-26 15,-52 0-15,79-27-16,27 1 15,-27 52 1,26-26 0,1 26-1,26-26 1,0 0-1,132 159 17,-79-159-17,26 0 1,54 0-1,25 0 1,-25-27-16,-1-26 16,80 27-1,-1-27 1,-52 0-1,-27-27 1,53 27 0,27-26-1,-106 26 1,0 0-16,53 26 31,-1-26-15,-52 0-16,26 27 15,159-27 16,-158-27-15,-80 27 0,26-26-16,27-1 31,0-52-16,0-1 1,-53 27 0,-27-26-1,0-53 16,-52 26-15,0 0 0,-54 0-1,1 0 16,-1 54-15,-131-54 15,158 106-15,0 0-1</inkml:trace>
  <inkml:trace contextRef="#ctx0" brushRef="#br2" timeOffset="272205">14976 15081 0,'26'80'16,"1"-1"-1,-1 27 1,27 26-1,0-26 1,-27-53 0,-26-27-16,27 1 15,-27-54 32,0-26-31,-27-26-1,27-80 1,0 1-1,0 25 1,-26 27-16,26-26 31,-27 53 0,27 52-15,27 27-16,26-26 16,79 26-1,-26 0 1,0 0-1,53-27 1,-54 27 0,-78-26-1,-27 26 1</inkml:trace>
  <inkml:trace contextRef="#ctx0" brushRef="#br2" timeOffset="272645">15558 15028 0,'132'-53'31,"-79"53"-31,0 27 15,0 79 1,-53 52 0,-79-105-1,26 0 1,-27 27-1,-26-54 1,53 1 0,27-54-16,-27 1 31,53-27-16,27 26-15,25 1 16,107-1 0,-26 27-1,-81 0 1,81 0 15,-107-26-15,-52 26 15</inkml:trace>
  <inkml:trace contextRef="#ctx0" brushRef="#br2" timeOffset="273006">15002 15849 0,'106'-27'16,"159"1"-1,-27-1 1,-27 1 15,28-1-15,-187 27-1,-52 0 1,0 0 15,-52-26 0</inkml:trace>
  <inkml:trace contextRef="#ctx0" brushRef="#br2" timeOffset="274745">20797 13070 0,'-106'-26'15,"79"0"-15,-52 26 16,-27-27-1,-26 27 1,26-26 0,-26 26-1,-54-27 1,1 27-1,79-26 1,27 26 0,-106-27-1,79 27 1,0 0-1,53 0-15,-106 0 16,54 0 0,-1 0-1,26 0 1,-158 27 15,106-1-15,53-26-1,-1 0 1,27 27-1,-79-27 1,106 26 0,-27 1-16,-27-1 15,54 27 1,-27-27-1,26 1 1,1 26 0,0 0-1,-1-27 1,27 1-1,0 52 1,27 0 15,25-52-15,-25-1-16,52 27 15,54 0 17,-54-27-32,27 1 15,79-1 1,53 1-1,27-1 17,-80-26-17,-26 0 1,52 0-1,-52 0 1,26 0 15,53 0-15,53 0 15,-185-26-15,53-1 15,-53-26-16,0 27 1,-27-27 0,1-26 15,-54-1-16,0 1 1,1 0 0,-54 26-1,-25 0 16,-54 0-15,-27 26 15</inkml:trace>
  <inkml:trace contextRef="#ctx0" brushRef="#br2" timeOffset="275768">15320 16140 0,'0'26'16,"-27"80"0,1 79-1,-1-132 1,27-27-1,27 1 17,52-27-17,1 0 1,52-27-1,-53 1 17,-26 26-17,27-26 1</inkml:trace>
  <inkml:trace contextRef="#ctx0" brushRef="#br2" timeOffset="276035">15611 16140 0,'0'0'16,"0"79"-1,0 0 1,0 54-1,0-28-15,0 28 16,-27-27 0,27-27-1,0-26-15,0-27 16,0 27-1,0-106 17</inkml:trace>
  <inkml:trace contextRef="#ctx0" brushRef="#br2" timeOffset="276423">16881 15690 0,'53'0'16,"26"0"0,27 0-1,-53 0 1</inkml:trace>
  <inkml:trace contextRef="#ctx0" brushRef="#br2" timeOffset="276627">16828 15875 0,'79'26'0,"1"-26"16,-1-26 15,-26 26-15</inkml:trace>
  <inkml:trace contextRef="#ctx0" brushRef="#br2" timeOffset="277980">18362 15822 0,'27'0'0,"79"0"16,238 0 15,-27-26-16,80-1 1,-53 27 0,79 0-16,133-26 15,52-1 16,-290 1-31,-53 26 16,105-27 0,-105-26-1,-213 53 1,-52-26-1,0 26 1</inkml:trace>
  <inkml:trace contextRef="#ctx0" brushRef="#br2" timeOffset="279566">20267 16166 0,'0'106'16,"-26"0"0,-27 0-1,53-27 1,0-26-1,26-27 1,27 1 0,27-27-1,-1 0-15,-26-27 16,79 27-1,-79-26 1,27-1 0,-54 27-1</inkml:trace>
  <inkml:trace contextRef="#ctx0" brushRef="#br2" timeOffset="279809">20664 16192 0,'-26'159'15,"26"26"1,0-52-1,-27-27-15,1-27 32,26 0-17</inkml:trace>
  <inkml:trace contextRef="#ctx0" brushRef="#br2" timeOffset="282308">12886 14499 0,'-80'-26'16,"54"-1"-1,-54 27 1,-26-26 0,27-1-1,-27 1-15,-52 26 16,-28 0-1,54 0 1,-27 0 0,-52 0-1,25 26 1,107 27-1,-27-26 1,-26 26 0,26 26-1,27-53 1,26 27-16,-53 106 31,80-27 0,26 27-15,52-79-1,28 25 1,52-25 15,-26-1-15,-27-52-1,80 26 1,-80-27 0,54-26 15,-1 53-16,-26-27 1,26-26 0,106 27 15,-105-1-16,-54 1 17,53-1-17,-52 1 1,-1-1-1,0 27 17,-26 0-17,-26-27 1,26 107-1,0-107 1,26 53 0,-26 1 15,0-27-16,79 26 17,27-52-17,0-27 16,-1 26-15,80-52 0,-79 26-1,53-53 1,132 0 15,-133-27-15,1 54-1,53-27 16,-107-26-15,54 26 0,185-106 15,-238 106-16,-27-26 1,27-1 15,-53 1-15,-27 0-1,27-27 17,-53 0-17,0 53 1,-53-132-1,-27 26 1,-52 27 0,26 52-1,-26 27 1,-27-26-1,-132-27 17,132 80-17,26-1 1,-78 1-1,25-1 1,1 27 0,26 0-16,-53-26 15,1 26 16,52 0-31,0 26 16,-79-26 0,0 0-1,52 27 1,-25-27-1,-28 26 1,1-26 0,53 27-1,-186-1 1,107 1 15,-1-1-15,133 1-16,-1-27 15,-26 26 1,54 1-1,25-27 1,27 0 0,0 26-1</inkml:trace>
  <inkml:trace contextRef="#ctx0" brushRef="#br2" timeOffset="283792">18839 14949 0,'0'26'31,"79"133"-16,-53-53 1,1 0 0,26 26-1,0-52 1,-27-28-16,1-25 15,-27-27 1,0-27 15,26-25-15,-26-28-1,0-52 1,-26-27 0,-1 27-1,1-1-15,-1-78 31,1 211-15,26-27 0,0 27 15,79 0-16,54 0 1,-28 0 0,1 0-16,79 0 31,-105 0-16,-1-26-15,-52 26 16,-27 0 15</inkml:trace>
  <inkml:trace contextRef="#ctx0" brushRef="#br2" timeOffset="284252">19474 15028 0,'-106'159'0,"106"26"31,26-105-15,54-1 0,52-26 15,-26-79-16,-53-1 1,26-105 0,-79 26-1,-53 53 1,-53 53 15,106 26-15,-53 80-1,53 27 1,53-80 31,-53-27-32</inkml:trace>
  <inkml:trace contextRef="#ctx0" brushRef="#br2" timeOffset="284492">20135 15240 0,'212'-26'15,"-159"26"1,0-27 0,26 27-1</inkml:trace>
  <inkml:trace contextRef="#ctx0" brushRef="#br2" timeOffset="285016">20664 14975 0,'27'53'15,"52"80"1,-52-54-16,26 27 15,-1-27 1,1-26 0,-26-53-1,-1 27 1,-26-54 15,0-52-15,0-1-1,0-25 1,-26-81-1,-1 54 1,1 53 0,-1-1-16,1 27 15,0-26 16,78 79-15,1-26 0,106 26-1,0 0 1,-53 0-1,-53 0-15,26 0 16</inkml:trace>
  <inkml:trace contextRef="#ctx0" brushRef="#br2" timeOffset="285500">21511 14843 0,'132'53'16,"-132"0"-1,27 0-15,-27 79 16,-53-26 15,0-53-31,-27-27 16,1 1-1,26-1 1,-26-26-1,79-26 1,0-27 0,53 0-1,79 27 16,-79-1-15,79 27 0,-26 0-1,-27 0 16,-79 0 16</inkml:trace>
  <inkml:trace contextRef="#ctx0" brushRef="#br2" timeOffset="290221">18098 14499 0,'26'-53'16,"-26"238"46,0 345-46,27-54 15,-27 0 0,-53-79 0,0-106 1,-26-26-1,26-27 0,26-53 0,1-106 1,26-52-1,53-1 0,158-52 0,239-1 0,-291 27-15,52-26-16,28 26 16,105-27-1,79 27 1,-132-26-1,212 26 17,-186 0-17,1-27 1,-160 27-16,1 0 15,53 0 1,-53-26 0,-54 26-1,1 0 1,27 0-1,-1 0 1,-106-26 0,1 26-1,-27-27 1,26 1-1,-26-1-15,0-26 16,0-79 0,-26-185 15,-1 158-16,27 0 1,0-132 0,0-53-1,0 159 1,0 26-1,0-53 1,0 27 0,27-79-1,-1 105 1,-26 53 15,0-26-15,-26 52-1,-1 27 1,27-52 31,-26 78-32,26 1 1,-27 26-1,-26 0 1,1 0 15,-81 0-15,-25 26-1,25-26 1,-78 27 15,78-27-15,-26 0-1,-26 0 1,27 0 15,-133 0 0,105 26-15,28-26 0,25 0-1,-78 0 16,25 0-15,1 0 0,53 0-1,26 0 1,0 0-1,-53 27 1,80-27-16,0 0 16,-27 0-1,-26 0 1,79 0-1,-133 26 17,54-26-17,26 0 1,53 26-1,-26-26 1,26 0 0,0 27-1,27-27-15,-1 0 16,27 0 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8:51:34.153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  <inkml:brush xml:id="br2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6271 14314 0</inkml:trace>
  <inkml:trace contextRef="#ctx0" brushRef="#br0" timeOffset="81.0081">6271 14314 0</inkml:trace>
  <inkml:trace contextRef="#ctx0" brushRef="#br0" timeOffset="15153.1142">2964 5398 0,'0'0'47,"-27"0"0,1 0-32,132 0 32,79 0-31,0-27 15,-26 27-15,-1 0-1,-105 0 1,27 0 62,-80 0-31,-27 0-47,27 0 15,0 0-15</inkml:trace>
  <inkml:trace contextRef="#ctx0" brushRef="#br0" timeOffset="16255.2244">5318 5371 0,'-52'0'16,"52"27"-1,0-27 32,132 0-16,27 26-15,105-26 0,-79 0-1,-52 0 1,-80-26-1,-53 26 1,26 0 0,-26 0 46,0 26-31,0-26-15,-26 0-16</inkml:trace>
  <inkml:trace contextRef="#ctx0" brushRef="#br0" timeOffset="17686.3675">7567 5027 0,'0'0'62,"80"0"-46,-1 27-1,-26-27 1,53 0 15,-106 0-15,26 0 15,-105 0 0,-27-27-15,0 27-1,0 0 17,106 0-1,53-26-16,80 26 17,-54 26-17,-52-26 1,-54 0 46,1 0-46,-1 0-16,1 0 15,-1 0 1</inkml:trace>
  <inkml:trace contextRef="#ctx0" brushRef="#br0" timeOffset="18372.4361">8255 5371 0,'-53'0'15,"159"0"32,53 0-31,53 0-1,-1 0 16,-78 0-15,-80-26 0</inkml:trace>
  <inkml:trace contextRef="#ctx0" brushRef="#br0" timeOffset="18906.4895">10372 5398 0,'0'0'16,"106"0"0,53 0-1,105 0 1</inkml:trace>
  <inkml:trace contextRef="#ctx0" brushRef="#br0" timeOffset="19004.4993">11166 5398 0</inkml:trace>
  <inkml:trace contextRef="#ctx0" brushRef="#br0" timeOffset="19006.4995">11166 5398 0</inkml:trace>
  <inkml:trace contextRef="#ctx0" brushRef="#br0" timeOffset="19018.5007">11166 5398 0</inkml:trace>
  <inkml:trace contextRef="#ctx0" brushRef="#br0" timeOffset="76516.2499">953 7197 0,'-27'-27'16,"27"1"-16,-26-1 15,-1 1 1,1 26 0,-27 53-16,0 26 15,27 53 1,26-26-1,26-26-15,27-1 16</inkml:trace>
  <inkml:trace contextRef="#ctx0" brushRef="#br0" timeOffset="76708.2691">1217 7382 0,'0'-159'15,"0"133"1,-26 26-16,26 0 15,0 26 1,0 53 0,26 1-16,27-1 15</inkml:trace>
  <inkml:trace contextRef="#ctx0" brushRef="#br0" timeOffset="76720.2703">1270 7461 0</inkml:trace>
  <inkml:trace contextRef="#ctx0" brushRef="#br0" timeOffset="76721.2704">1270 7461 0</inkml:trace>
  <inkml:trace contextRef="#ctx0" brushRef="#br0" timeOffset="76895.2878">1588 7435 0,'0'-133'15,"-106"1"1,27 106 0,-27-1 15,79 54-16</inkml:trace>
  <inkml:trace contextRef="#ctx0" brushRef="#br0" timeOffset="77386.3369">2011 7197 0,'0'-53'16,"-53"-27"-1,-26 54 1,-27 52 0,27 80 15,52-26-16,107 25 1,78-52 15,-78-26-15,-1-1-1,-26 27 1,-53-26 15,-79-27-15,26 0-16,-106 0 31</inkml:trace>
  <inkml:trace contextRef="#ctx0" brushRef="#br0" timeOffset="78019.4002">1297 7170 0,'-27'0'0,"1"80"31,-1-28-15,1 54-16,26-53 15,26 0 1,80 0-1,-53-53 1,27 0 0,25-26-1,-78-27 1,-1 26-1,-26-26 1,-26-53 0,-54 54-1,28 25 1,-1 1-16,-53 26 47</inkml:trace>
  <inkml:trace contextRef="#ctx0" brushRef="#br0" timeOffset="78655.4638">979 7144 0,'-26'0'16,"-1"0"-16,27 26 15,-53 1 1,-26 52-1,53 27 1,-1-53 0,54 53-1,78-27 1,1-53-1,0-26 1,0 0 0,-27-26-1</inkml:trace>
  <inkml:trace contextRef="#ctx0" brushRef="#br0" timeOffset="79213.5196">2408 6853 0,'-132'132'16,"132"0"-16,-27 27 15,27 53 1,106-54-1,-53-78 1,26-27 0,-26 0-1,0-53 1</inkml:trace>
  <inkml:trace contextRef="#ctx0" brushRef="#br0" timeOffset="79696.5679">2990 7250 0,'0'-27'16,"-79"-52"-1,-80 52 1,53 27-1,53 53 17,53 0-17,106 26 1,0 27 15,53-79-15,-106 52-1,-80-52 1,-52-1-1,-80-52 17,53-54-1</inkml:trace>
  <inkml:trace contextRef="#ctx0" brushRef="#br0" timeOffset="79903.5886">3228 7329 0,'159'0'16,"-53"-27"-1,-80 27 1,27 0 0,-26 0-1</inkml:trace>
  <inkml:trace contextRef="#ctx0" brushRef="#br0" timeOffset="80122.6105">3361 7144 0,'0'26'0,"26"54"31,-26-1-31,0-26 15,26 53 1,1-106 0</inkml:trace>
  <inkml:trace contextRef="#ctx0" brushRef="#br0" timeOffset="80464.6447">3757 7170 0,'0'80'31,"0"-28"-31,0 1 16,53 53-1,27-53 17,-54-53-32,54 27 15,-1-27 1,0-27-1,-52 1 1,-1-1 0,-26-26-1,0 27 1</inkml:trace>
  <inkml:trace contextRef="#ctx0" brushRef="#br0" timeOffset="80678.6661">3572 7329 0,'27'-27'0,"52"27"15,-53 0 1,107 0 0</inkml:trace>
  <inkml:trace contextRef="#ctx0" brushRef="#br0" timeOffset="81069.7052">4101 6879 0,'239'80'15,"-81"78"17,-105 1-17,0-27 1,-106 27-1,-53-80 1,27-26 15</inkml:trace>
  <inkml:trace contextRef="#ctx0" brushRef="#br0" timeOffset="83531.9514">5054 7382 0,'26'0'0,"107"0"31,78 0-15,-105-27 0</inkml:trace>
  <inkml:trace contextRef="#ctx0" brushRef="#br0" timeOffset="83747.973">5080 7514 0,'80'0'16,"78"-26"-1,1 26 1,-132 0 15,-1-27-15</inkml:trace>
  <inkml:trace contextRef="#ctx0" brushRef="#br0" timeOffset="86782.2764">6271 7276 0,'-27'-79'16,"1"52"0,-27 54 15,0 78-16,27 54 1,132-53 0,-1-79-1,-25-1 1,-1-26-1,-26-26-15,-26-1 16,-1-52 0,-26-1-1,0 1-15,0 26 16,0 27-1,0 26 1,0 26 0,79 133-1,1-133 1,-1 27-1,1-53 1,-54 0-16,0 0 16,-26-53-1,27 0 1,-54 0-16,1 0 15,-27 1 1,-26-1 0,26 53-1,-27 0-15,27 0 16,27 26-1,0 1 1</inkml:trace>
  <inkml:trace contextRef="#ctx0" brushRef="#br0" timeOffset="87226.3208">7409 7302 0,'-27'-26'16,"-52"-27"-1,-53 27 1,52 52-1,27 27 1,106 53 15,27-27-15,52-26-1,-79 27 17,-27-54-17,-52-26 1,-80 0-1,27-26 17,26-1-17</inkml:trace>
  <inkml:trace contextRef="#ctx0" brushRef="#br0" timeOffset="87721.3703">7832 7355 0,'0'-53'15,"-26"1"1,-54 25-1,1 27 1,52 0 0,1 27-16,-1-1 31,54 27-16,26-27-15,-27 27 16,80-26 0,-53 26 15,0-53-31,-53 26 15,-53 1 17,0-27-17,0 0 1,-26-27-1,79 1 17</inkml:trace>
  <inkml:trace contextRef="#ctx0" brushRef="#br0" timeOffset="88071.4053">8176 7382 0,'-26'-27'15,"26"27"-15,26 27 31,0-27-15,27 26 0,-53-26 15,-26-26-16,-27-1 17,53 27-17</inkml:trace>
  <inkml:trace contextRef="#ctx0" brushRef="#br0" timeOffset="88563.4545">8811 7250 0,'-27'-80'16,"1"54"-1,-53 52 16,26 106-15,53-52 0,158 26-1,-52-80 16,27-52-15,-107-80 0,-26 0-1,0 0 1,-26 80-1,26 26 1,-27 53 0,27 79-1,106-26 16</inkml:trace>
  <inkml:trace contextRef="#ctx0" brushRef="#br0" timeOffset="88705.4687">9287 7408 0,'-26'-185'0,"-54"159"16,1-1 0,26 27-1,0 27 1</inkml:trace>
  <inkml:trace contextRef="#ctx0" brushRef="#br0" timeOffset="88706.4688">8996 7197 0</inkml:trace>
  <inkml:trace contextRef="#ctx0" brushRef="#br0" timeOffset="88716.4698">8996 7197 0</inkml:trace>
  <inkml:trace contextRef="#ctx0" brushRef="#br0" timeOffset="89119.5101">9605 7197 0,'0'-53'0,"-80"53"16,54-27 0,-27 54-1,27-1 1,-1 54-1,54-54 1,52 0 0,53 1-1,-52 26 1,-28-53-1,-52 26-15,0 1 32,-79-1-17,0 1-15,26-27 16,-53-27-1</inkml:trace>
  <inkml:trace contextRef="#ctx0" brushRef="#br0" timeOffset="89489.5471">9975 7011 0,'0'80'16,"0"-1"-1,0 53 1,0-52-1,53-27 1,0-27 0,79 1-1,-79-27 1,27-27-1,-80 1-15,26-27 16,-52 0 0,-80 26 15</inkml:trace>
  <inkml:trace contextRef="#ctx0" brushRef="#br0" timeOffset="89654.5636">9737 7250 0,'53'0'0,"79"0"32,53-27-17,-79 1 1,-26-1-1</inkml:trace>
  <inkml:trace contextRef="#ctx0" brushRef="#br0" timeOffset="89658.564">10293 7170 0</inkml:trace>
  <inkml:trace contextRef="#ctx0" brushRef="#br0" timeOffset="89661.5643">10293 7170 0</inkml:trace>
  <inkml:trace contextRef="#ctx0" brushRef="#br0" timeOffset="90095.6077">10637 7250 0,'0'0'0,"132"0"31,80 0-16,-80 26-15,-53-26 16,1-26 0</inkml:trace>
  <inkml:trace contextRef="#ctx0" brushRef="#br0" timeOffset="90521.6503">11801 7064 0,'-133'0'32,"81"0"-32,-1 27 15,53 79 1,105-53-1</inkml:trace>
  <inkml:trace contextRef="#ctx0" brushRef="#br0" timeOffset="90662.6644">11801 7461 0,'-159'0'15,"106"-53"1,27-26-1</inkml:trace>
  <inkml:trace contextRef="#ctx0" brushRef="#br0" timeOffset="90665.6647">11563 7329 0</inkml:trace>
  <inkml:trace contextRef="#ctx0" brushRef="#br0" timeOffset="90669.6651">11563 7329 0</inkml:trace>
  <inkml:trace contextRef="#ctx0" brushRef="#br0" timeOffset="90846.6828">12065 7091 0,'80'132'16,"-54"-53"-1,1 1 1</inkml:trace>
  <inkml:trace contextRef="#ctx0" brushRef="#br0" timeOffset="91230.7212">12277 7091 0,'26'79'16,"1"27"0,-1-27-16,1 1 15,-27-54 1,26 1-1,-26-27 17,0-27-32,0-132 31,27 1-16,26 105-15,26 53 16,-53 0 0,1 53-1,-1 53 1,-26-54-1,0 1 1</inkml:trace>
  <inkml:trace contextRef="#ctx0" brushRef="#br0" timeOffset="92264.8246">11960 7091 0,'0'0'31,"-27"0"-15,-26 0 15,27 0-15,-54 0-16,54 0 15,-54 0 1,28 26-1,25-26 1,1 27 0,-1-1-1,27-26 1,-26 27-1,26-1 1,26 1 0,1-27-1,78 26 1,-105-26-1,80 0 1,-54 26-16,27-26 16,-26 0-1,-1 27 1,-26-27-16,27 26 15,-27 1 1,0-1 0,0-26-16,0 0 15,0 0 1,0 27-1,-27-27-15,-26 0 16,0 0 0,0 0-1,27 0-15,-1 0 16,1 0-1,26 0 1,0 0 15</inkml:trace>
  <inkml:trace contextRef="#ctx0" brushRef="#br0" timeOffset="92714.8696">11907 6906 0,'53'0'16,"-53"26"0,26 27 15,0-79 0,-26-1-15,0 1-1,-26 52 32,26 1-31</inkml:trace>
  <inkml:trace contextRef="#ctx0" brushRef="#br0" timeOffset="93499.9481">12912 6959 0,'0'0'0,"26"0"109,-26 0-93,0 0 30,0 26-30,0 106 0,27-52-1,-27-1 1,53 0-1,-27-26 1,54-26 0,-80-27-1,53 0 1,-27 0-1,-52-27 1</inkml:trace>
  <inkml:trace contextRef="#ctx0" brushRef="#br0" timeOffset="94837.0818">13230 7064 0,'26'27'0,"-52"-27"63,26-27-32,0 27-16,0-26 1,0-1 0,-53 1-1,26 0-15,1 26 16,-1-27-1,-26 27 17,53 0-32,-26 0 15,-1 27 1,-26 52 15,27-53-15,26 27-1,0-26 1,0-1-1,0 1 1,26-1-16,1 1 31,-1-27-15,27 26-16,-26-26 15,-1 26 1,1-26 15,-1 27-31,1-27 16,-1 26-1,-26 1 1,27-1 0,-27-26 15,0 27-16,-53-27 1,26 0 0,1 26-1,-27-26 1,0 0-1,26-26 1,-26 26 0,27-27-1,26 27 1,-26-26-1,26 26 1</inkml:trace>
  <inkml:trace contextRef="#ctx0" brushRef="#br0" timeOffset="95319.13">13441 7223 0,'132'53'15,"-52"-53"1,-54-26 0,-26-27 15,-79 53-16,26 0 1,27 26 0</inkml:trace>
  <inkml:trace contextRef="#ctx0" brushRef="#br0" timeOffset="95619.16">14156 7064 0,'0'-53'16,"-53"53"0,-27 0-1,27 27 1,-26 26-1,79 0 1,26 0 0,54-27-16</inkml:trace>
  <inkml:trace contextRef="#ctx0" brushRef="#br0" timeOffset="95768.1749">14288 7382 0,'-27'53'0,"-52"-27"15,-27-26 1,0 0-1,80-26 1,-27 26 0</inkml:trace>
  <inkml:trace contextRef="#ctx0" brushRef="#br0" timeOffset="95772.1753">13891 7435 0</inkml:trace>
  <inkml:trace contextRef="#ctx0" brushRef="#br0" timeOffset="95790.1771">13891 7435 0</inkml:trace>
  <inkml:trace contextRef="#ctx0" brushRef="#br0" timeOffset="95972.1953">14341 7144 0,'53'132'16,"-27"-53"-1,1-26 1,-1-26-1</inkml:trace>
  <inkml:trace contextRef="#ctx0" brushRef="#br0" timeOffset="96345.2326">14605 7144 0,'53'106'16,"-26"-1"-1,-27-25 1,0-54 0,0-26-16,0-26 31,0-80 0,26 0-31,27 27 16,26 52-1,-26 27 1,-26 27-1,-1 26 1,27 79 0,-26-53-1,-27-52 1</inkml:trace>
  <inkml:trace contextRef="#ctx0" brushRef="#br0" timeOffset="96685.2666">15161 6932 0,'0'79'0,"0"80"16,26-53 15,27 0-15,27-53-1,-1-27 1,0-26 15,-52-26-15,-1-27-1,-52-27 16,-106 1-15</inkml:trace>
  <inkml:trace contextRef="#ctx0" brushRef="#br0" timeOffset="96832.2813">14923 7144 0,'185'26'16,"0"-52"-1,-79-1 1,-27 27-1</inkml:trace>
  <inkml:trace contextRef="#ctx0" brushRef="#br0" timeOffset="96837.2818">15478 7117 0</inkml:trace>
  <inkml:trace contextRef="#ctx0" brushRef="#br0" timeOffset="96840.2821">15478 7117 0</inkml:trace>
  <inkml:trace contextRef="#ctx0" brushRef="#br0" timeOffset="97736.3717">14156 7064 0,'0'0'16,"-27"0"-1,1 0-15,-54 0 31,1 27-15,52-27 0,1 26-16,-1 1 15,1 26 1,26-27-1,0-26 1,53 27 0,0-27-1,-27 26 1,27-26-1,-26 0 1,26 26-16,-27-26 16,-26 27-1,27 26 1,-1-53-1,0 26 1,-26-26-16,0 0 16,-26 27-1,0-27 1,-1 0-16,-26 0 15,27 0 1,-27 0 0,53 0-16,-27 0 15</inkml:trace>
  <inkml:trace contextRef="#ctx0" brushRef="#br0" timeOffset="98208.4189">14288 6906 0,'0'0'16,"-27"26"-16,54 1 16,-1-1-1,27 0 1,-26-26-16,-27 0 15,26-26 1,-26-27 0,-53 27 15,0 26-16,27 53 1,52-27 0,54 0-1,-80-52 16,0 0-15</inkml:trace>
  <inkml:trace contextRef="#ctx0" brushRef="#br1" timeOffset="113804.9784">4498 5265 0,'0'0'109,"0"53"-78,27 0 0,-1 0-15,1-27-1,-27 27-15,26-53 16,1 80 0,-27-54-1,26 1-15,-26-1 16,0 1-16,53 25 31,-27-25-31,-26-1 16,27 1-16,-27-1 15,26 1-15,-26-27 16,27 26-1,-1 1 1,1-27-16,-27 26 16,26-26-16,1 27 15,-1-1 1,0 0-16,-26-26 15,53 27 1,-53-27-16,27 26 16,-1 1-1,27-27-15,-53 26 16,27-26-16,-1 27 15,1-27 1,-1 26-16,80 27 31,-106-53-31,26 0 16,1 27-16,26-27 15,0 26 1,-27 1-16,27-27 16,-26 26-16,-27-26 15,79 0 1,-53 26-16,1-26 15,26 27-15,-27-27 16,54 53 15,-1-27 0,0 1 1,1-1-1,25 27 0,-25-26 0,-27-1 0,26-26 1,27 27-1,-27-1 0,27 0 0,-53-26 0,27 27 1,-1-1-1,-26-26 0,26 27 0,-52-27-15,-1 26-1,1-26 1,-1 27 0,-26-27-1,26 0 1,1 0-1,-1 26 1,1-26 0,-27 27-1,0-27 1,26 26-1,1-26 1,-1 27 15,-26-1-31,0-26 16,27 26-1,-27 1 1,0-27 0,0 26-1,0-26 1,26 27 15,-26-27-31,0 26 16,0-26-1,0 27 16,27-54 47,-27 27-62,26-26 0,0-1-1,-26-26 1,27 1-1,-1 25 1,1 1 0,-27-1-1,0 27 1,0 0 46,26 53-31,-26-26-15,27-1 0,-1 27-1,1-27 1,-27 1-1,0-27 1,0 26 0,-27 1-1,1-27 1,-1 0-16,-26 26 15,0-26 17,1 0-32,25 0 15,1-26 1,-1 26 0,1 0-1,26 0 1,-27 0 15,27 0 16,0 0-32,0 0 17</inkml:trace>
  <inkml:trace contextRef="#ctx0" brushRef="#br1" timeOffset="116158.2137">6800 5159 0,'27'0'0,"-27"27"32,26-27-17,-26 0 1,0 26-16,0 1 15,27-1 1,-27 1 0,26-1-1,0 27-15,1-26 16,-27-1-1,26 27 1,1-27-16,-1 27 16,1 0-1,-1 0-15,-26-53 16,27 53-1,-1-27 1,27 1-16,0 79 31,-27-80-31,27 27 16,-26-26-1,26-1 1,0 0 0,-27 27-16,27-26 15,-27-1 1,27 27-1,0-26-15,-26-1 16,26-26 0,0 27-1,-1-1-15,-25-26 16,-1 27-1,27-27 1,-26 0-16,-1 26 16,27-26-1,0 0 1,26 26-16,1 1 31,-1-27-31,-26 26 16,-26-26-1,25 27 1,-25-27-16,52 26 15,-52-26 1,26 0 0,0 27-16,52-1 31,28 1 0,-54-1 0,27 1 0,26-27 16,-26 26-16,-79-26-15,78 27 15,-52-27 0,27 26 1,-27 27-1,26-27 0,-26 27 0,0 53 0,-27-53 1,1-27-1,-27-26-16,0 27 32,0-54 0,26 1-47,-26-80 31,27 27-15,-27 26-1,26 26-15,-26 27 63,0 53-48,0 27-15,0-54 16,26 27 0,-26 0-1,0-27 1,0-26-1,-26 0 1,26 0 15,-26 27-31,-1-27 16,-26 0-1,0 26 1,27-26 0,-27 0-1,53 0 16</inkml:trace>
  <inkml:trace contextRef="#ctx0" brushRef="#br1" timeOffset="117749.3728">9605 5318 0,'26'0'16,"1"53"15,26 26-15,26 1-1,0 26 1,106 26 15,-52-26-15,26-27-1,52 27 1,1-80 15,-27 27-15,27-26-1,-54-1 1,81 1 15,-81-27 0,-25 26-15,-1-26 0,-53 27-1,-26-1 1,27-26-1,-27 27-15,-1-1 16,1 0 0,-26 1-1,26 26-15,0-27 16,-27 27-1,27-26 1,-27 26-16,1 0 16,26-1-1,-27-25-15,-26 26 16,53 0 15,-53-27-15,27-26-1,-27 0-15,0 0 16,0 0 15,0-26-15,26-27-16,-26-27 15,0 28 1,0 25-1,27 1-15,-27-1 32,0 54-1,0-1-16,26 27 1,1-27-16,-1 1 16,-26 52 15,-26-52-16,-1-27 1,1 0 15</inkml:trace>
  <inkml:trace contextRef="#ctx0" brushRef="#br1" timeOffset="119319.5298">11695 5133 0,'26'53'16,"1"0"0,26 0-1,26 26 1,27 27-1,53 0 1,-53-53 0,-1 26-16,28 27 15,25-53 16,-52-27-31,-26 27 16,78-26 0,-25-1-1,-80-26 1,52 26-1,81 1 1,25-1 15,-105-26-15,-27 27-1,54-27 1,-54 53 0,1-53-1,-28 26-15,54 27 16,-26-26 15,26-1-31,-27 1 16,0 25-1,1 1 1,-54-26-1,1-1 1,25 27 0,1 0-1,-53-26 1,80 78 15,-54-52-15,27 0-1,-26-26 1,-27-1-16,26 1 15,-26-27 32,-26 0-47,26-27 16,-27-79-1,27 27 17,0 26-32,27 27 15,-27-1 1,0 1-1,26 52 32,-26 27-47,26 26 31,-26 1-15,27-80-16,-27 53 16,-27-53-1,1 26 1,0-26-1,-1 0 1,-52 0 0,26 0-1,53 27 1</inkml:trace>
  <inkml:trace contextRef="#ctx0" brushRef="#br1" timeOffset="122082.8061">1641 9340 0,'-27'26'31,"27"-52"-15,-26-27-1,-27 26 1,0 54 15,-53 79-15,27 52-1,105-25 1,159-1 15,-26-106-15,-26-26-1,-1 0 16,-53-52-15,1-107 15,-80 53-15,0 53-16,0 0 15,-27 80 32,27 26-31,27-1-16,25 54 15,28-26 17,-27-54-32,-27 1 15,27-1 1,-26-26-1,-27-26 1,26-27 0,-26-27-1,-79-131 16,26 184-15,26 1-16,-26-1 31,27 54-15,-1-27-16,27 0 15</inkml:trace>
  <inkml:trace contextRef="#ctx0" brushRef="#br1" timeOffset="122607.8586">3017 9419 0,'-53'-106'0,"-80"53"32,54 53-17,0 27 1,26 52-1,53-26 1,26 27 15,80-1-15,26-53-1,-52 27 1,-27 0 15,-53-26-15,-80-1-1,-131-26 32,131 0-31</inkml:trace>
  <inkml:trace contextRef="#ctx0" brushRef="#br1" timeOffset="123063.9042">3413 9049 0,'-26'26'15,"-27"80"-15,0 0 16,27 79-1,-1-26 1,54-53 0,-1-27-1,80 0 1,-27 1-1,1-54 1,-1-26 0,-52 27-1,-1-54 48</inkml:trace>
  <inkml:trace contextRef="#ctx0" brushRef="#br1" timeOffset="129079.5057">3890 9234 0,'0'0'0,"-27"0"16,54 106-1,-27 0 1,26-1-16,1 1 15,-27-26 1,26-27 0,-26-27-16,27 0 15,-27 1 1,0-27-1</inkml:trace>
  <inkml:trace contextRef="#ctx0" brushRef="#br1" timeOffset="129490.5468">4207 9340 0,'0'26'15,"0"80"-15,27-27 16,26 27-1,26-53 1,0 0-16,-26 0 16,-26-27-1,26-26 1,-53 0-16,26-26 15,1-53 1,-1-54 15,-79-25-15,-53 105-1,53 0 1,-26 53 15,53 0-15,-1 26 15</inkml:trace>
  <inkml:trace contextRef="#ctx0" brushRef="#br1" timeOffset="129827.5805">4895 9472 0,'0'0'16,"132"0"-1,54-26 17,-28 26-17,-78 0 1,-54 0 15,-52-27-15</inkml:trace>
  <inkml:trace contextRef="#ctx0" brushRef="#br1" timeOffset="130099.6077">5133 9155 0,'0'105'31,"0"28"-31,0-27 16,0 26-1,0-26 1,0-80 0,0 1-1,0-1 1</inkml:trace>
  <inkml:trace contextRef="#ctx0" brushRef="#br1" timeOffset="130830.6808">3228 7382 0,'27'0'15,"52"0"1,0 0 0,1 0-1,26 0 1,-80 0-1,1 0 1,-27 0-16</inkml:trace>
  <inkml:trace contextRef="#ctx0" brushRef="#br1" timeOffset="131089.7067">3308 7144 0,'0'0'0,"0"53"16,53 79 0,-27 0-1,0-79 1,1 0-1,-1 0 1,-26-79 15</inkml:trace>
  <inkml:trace contextRef="#ctx0" brushRef="#br1" timeOffset="131331.7309">3996 7382 0</inkml:trace>
  <inkml:trace contextRef="#ctx0" brushRef="#br1" timeOffset="133062.904">6297 9260 0,'0'0'16,"0"-26"-16,-26 26 15,26 0 1,-27-26-1,-52 26-15,26 0 16,0 26 0,27 53-1,-1-79-15,27 80 16,27-1-1,26-52-15,0-1 16,52-26-16,-78 0 16,52 0-1,-26-26-15,-53-1 16,27 1-16,-27-1 15,0-26 1,-27 0-16,27 53 16,0 0-1,0-26 1,-26 52-16,26-26 15</inkml:trace>
  <inkml:trace contextRef="#ctx0" brushRef="#br1" timeOffset="133403.9381">6350 9446 0,'-106'79'16,"106"-26"-16,-26 0 15,0 0 1,26 0-16,0 0 15,52-1-15,28 1 16,-54-53-16,54 27 16,-27-27-1,52-27-15,-52-26 16,0-26-1,-53 79-15,27-79 16,-54 26-16,-26-27 16,-52 28-1,25 25 1,27 27-16,-26 0 15,26 27 17</inkml:trace>
  <inkml:trace contextRef="#ctx0" brushRef="#br1" timeOffset="133788.9766">6747 9287 0,'0'238'31,"212"-79"0,-53-106 1,-80-80-1,-79-158 0,-159 0-15,-79 158 15,132 80 0</inkml:trace>
  <inkml:trace contextRef="#ctx0" brushRef="#br1" timeOffset="134200.0177">7118 8811 0,'317'105'16,"-185"81"-1,-52-28 1,-27-25 0,0 52-1,-27-53 1,-52-79-1,-27 0-15,-27 0 32,1 26-17,52-52-15,-25-1 16,25-26-1,54 27 17</inkml:trace>
  <inkml:trace contextRef="#ctx0" brushRef="#br1" timeOffset="135231.1208">2461 11271 0,'-79'-26'15,"26"26"1,0 79-1,26 159 17,160-105-17,25-80 1,80-53 15,-158-80-15,-27-26-1,-53 27 1,0-27-16,0 0 31,-53 80-15,53 52-16,-27 27 15,54 106 1,158 53 15,-106-186-15,1 1-16,-1-27 31,-52-27-16,-27-26-15,0 0 16,-27-106 0,-79 27 15,27 79-31,0 27 15,26-1 1,26 1 0,1 26 15</inkml:trace>
  <inkml:trace contextRef="#ctx0" brushRef="#br1" timeOffset="135761.1738">3784 11324 0,'0'-132'32,"-80"52"-17,1 54 1,0 26 15,26 79-15,26 1-1,80 79 16,27-80-15,25-26 0,28 26-1,-80-52 16,-27-1-15,-132 27 0,0-53 15,27-26-16,53-54 1,-1 54 15</inkml:trace>
  <inkml:trace contextRef="#ctx0" brushRef="#br1" timeOffset="136151.2128">4419 11007 0,'-27'0'0,"-52"53"15,-27 52 1,53 28-1,-26 105 1,105-53 0,27-132-1,53 26 1,53-26-1,-27-26 1,-79-27 0,-26 0-1,-27 0 16,0 0 1</inkml:trace>
  <inkml:trace contextRef="#ctx0" brushRef="#br1" timeOffset="138919.4896">5213 11192 0,'0'0'16,"0"0"0,0 0 15,0-27-31,-27 1 15,1-1 1,-1 1 0,-26 0-16,-26 26 15,26 26 1,-26 27-1,79 26-15,-27-26 16,27 0 0,80 0-1,-1-26-15,0-54 16,1 27-1,-1-26 1,-26-1-16,-53-105 31,0 105-15,0 27-1,0-26-15,-26 26 32,26 26-32,0 1 15,0 52 1,26 54-1,-26-28-15,0 1 16,26 0 0,-26-53-1,0-27-15,53-26 16,-26 0-1</inkml:trace>
  <inkml:trace contextRef="#ctx0" brushRef="#br1" timeOffset="139115.5092">5583 11271 0,'0'53'46,"53"106"-30,53 0 0</inkml:trace>
  <inkml:trace contextRef="#ctx0" brushRef="#br1" timeOffset="139122.5099">5742 11642 0</inkml:trace>
  <inkml:trace contextRef="#ctx0" brushRef="#br1" timeOffset="139127.5104">5742 11642 0</inkml:trace>
  <inkml:trace contextRef="#ctx0" brushRef="#br1" timeOffset="139307.5284">6033 11695 0,'0'-212'16,"-106"80"-1,27 79 1,-54 26 15,107 1-15</inkml:trace>
  <inkml:trace contextRef="#ctx0" brushRef="#br1" timeOffset="139709.5686">6165 11086 0,'-26'26'16,"26"27"-1,26-26 1,53 26 0,1-53-1,-54 0 1,1-27-16,-27-26 31,0-26-15,-27 53-16,-26-1 15,0 27 1,-26 27-1</inkml:trace>
  <inkml:trace contextRef="#ctx0" brushRef="#br1" timeOffset="140482.6459">5662 11298 0,'-26'79'16,"0"27"0,105 26 15,27-79-16,0 0 1,-1-26 0,-78-54 15,-27 1-16,0-54 1,0 1 0,0-1-1,-53 28 16,0-1-15,53 26 0,-106 1-1,106 26 1,-26-27-1,-1 27-15</inkml:trace>
  <inkml:trace contextRef="#ctx0" brushRef="#br1" timeOffset="140988.6965">6350 10742 0,'186'27'16,"-54"52"-1,-26 0-15,26 27 16,-26-27 0,-27 54-1,-79-27-15,27 26 16,-1-53-1,-52 54 1,-1-80-16,-26-1 16,27 1-1,-80 27 1,27-27 15,52-27-15</inkml:trace>
  <inkml:trace contextRef="#ctx0" brushRef="#br1" timeOffset="144847.0823">8044 11298 0,'26'0'15,"106"-27"1,-52 27-1,26 0-15,-27 0 16,-26 0 0,0 0-1,0 0-15,-27-26 16,-26 26 0</inkml:trace>
  <inkml:trace contextRef="#ctx0" brushRef="#br1" timeOffset="145108.1084">8070 11456 0,'80'0'16,"52"0"-1,0 0 1,-26-26-16,-53 26 15,0 0 1,-53 0 0,0-26 15</inkml:trace>
  <inkml:trace contextRef="#ctx0" brushRef="#br1" timeOffset="154516.0491">10054 10901 0,'-26'53'31,"0"53"-15,26-1 0,0 1-1,0-26-15,79 25 31,0-78-15,1-1-16,-1-52 16,27-53-1,-53-1 16,-27-26-31,1 0 16,-107 1 0,1 25-1,0 54 1,-1-1-1</inkml:trace>
  <inkml:trace contextRef="#ctx0" brushRef="#br1" timeOffset="155766.1741">9684 10610 0,'0'0'16,"0"53"-1,0 53 1,27 105-1,-54 54 1,27-80 0,-26 0-1,26 27 1,-27-80-1,27-79 1,0-26 0,0-1 15,0-52 0,27-1-31,52 27 16,212-53 15,-79 53-16,-54 0 1,1 0 0,26 0-1,-79 0 1,-26 0-1,-80 0 1,0 0 31,0-26-32,0-1-15,0-26 16,-27-26 0,27-80-1,0 27 1,0-27-1,-26-185 17,-1 185-17,27 80 1,0 26-1,0-26 1,27 52 0,-27 1-1,-27 26 16,27 0 1,-26 0-17,-1 0 1,-26 0-16,-26 0 31,-53 0-15,26 0-1,-132 0 1,105 0-1,1 0 1,79 0 0,27 26-1,-27-26 1,26 0-1,1 0 17</inkml:trace>
  <inkml:trace contextRef="#ctx0" brushRef="#br2" timeOffset="174015.9989">12700 3995 0,'-26'0'0,"-27"185"16,53 1 15,-27 52-16,54 0 1,79-53 0,0-26-1,105 53 16,-25-80-15,52 27 0,-106-54-1,0-25 1,53 26-1,1-27 1,-54-26 0,0 26-1,159-26 1,-79 0-1,-106-26 1,0-1 0,-1 27-1,-25 26 1,-1-79-1,-52 53 1,52 27 0,0-1-1,-52-26 1,26 53-16,0 26 15,0 27 17,-53-80-32,0 53 15,0 27 1,-80 132 15,54-132-15,-27 26-16,-27 80 31,-25-54-16,52-52-15,26 0 16,-79 106 0,27-54-1,-106 27 16,0-158-15,-27 52 0,-132-53 15,79 1-16,1-1 1,-345 80 31,424-80-32,0 27 1,-27 53 0,80-27-1,26 0 16,-26 106-15,52-26 0,-25 79-1,-54 80 16,27-107-15,-27 27 0,-132 80 15,-27-186-16,-370 132 17,159-158-17,-26-106 16,78 0-15,160-53-16,-27 0 16,-132-27-1,52-52 1,107 53-1,-27-27 1,-53 0 0,-26 0-1,105 26 1,53 27-1,-78-26 1,-28 26 0,-185 26 15,345 1-16,-27-1 1,0 1 0,105-1-1,1-26-15,-27 53 31,27-53-15,79 27-16,-26-1 16,26 1-1,-53-27 1,53 26-1,0 0 1,-26 1 0,-1 26-1,54-53 1,-1 26-1,292 1 17</inkml:trace>
  <inkml:trace contextRef="#ctx0" brushRef="#br2" timeOffset="221225.7194">17463 7779 0,'0'26'16,"0"318"15,53-26-15,-53-107 15,0-131 0</inkml:trace>
  <inkml:trace contextRef="#ctx0" brushRef="#br2" timeOffset="221821.779">17092 8229 0,'106'-27'0,"27"27"15,25-26 1,-25 26-1,-1 0 1,-26-27-16,0 27 16,-80 0-1,0 0 1,1-26-16,-27 26 31,-27 0-15,1 26-1,0 27-15,-54 53 16,27 0-1,27 0 1,26-1-16,26-52 16,27-26-1,27-1 1,-1-52-1,-53-27 1,-26 0-16,27-53 16,-54 0-1,27 27 1,-26 26-16,-1 53 15,27 0 17,27 79-32,-1 1 15,54 26 1,-1-54-1</inkml:trace>
  <inkml:trace contextRef="#ctx0" brushRef="#br2" timeOffset="222279.8248">18257 8149 0,'105'318'32,"-25"-213"-17,-80-78 1,0-1-1,0-52 1,-53-80 15,53-79-15,26 53-1,80 79 1,-26 53 15,-1 53-15,0 105-1,1 80 17,-54-105-17,-26-107 1</inkml:trace>
  <inkml:trace contextRef="#ctx0" brushRef="#br2" timeOffset="222642.8611">19236 7726 0,'-80'185'15,"27"-26"1,27 132-1,26-80 1,79-78 0,-26-27-1,106 52 1,-80-105-1,-26-53 1,0 0-16,26-53 16</inkml:trace>
  <inkml:trace contextRef="#ctx0" brushRef="#br2" timeOffset="223147.9116">20109 8070 0,'0'-27'16,"-80"54"0,-131 79-1,78-1 1,54-52 15,132-26-15,26-1-1,1 1 1,105-1 15,-106 1-15,-26 52-1,-26-53 16,-133 27-15,-27-26 0,-78-54 15</inkml:trace>
  <inkml:trace contextRef="#ctx0" brushRef="#br2" timeOffset="223412.9381">20426 8361 0,'265'0'31,"-106"26"-15,-27-26-1,-53 0 1,-52-26-16</inkml:trace>
  <inkml:trace contextRef="#ctx0" brushRef="#br2" timeOffset="223653.9622">20770 8123 0,'0'291'16,"-26"-185"-1,26-27 1,0-53-1,0 27 1,0-26 0</inkml:trace>
  <inkml:trace contextRef="#ctx0" brushRef="#br2" timeOffset="224035.0003">21511 7990 0,'0'265'15,"-27"-159"1,1-27-16,26 1 16,26-1 15,80 0-16,0-52 1,-26-54 0,-1-52 15,-26 0-16,-53 52 1</inkml:trace>
  <inkml:trace contextRef="#ctx0" brushRef="#br2" timeOffset="224264.0232">21167 8255 0,'132'0'0,"27"0"31,-27 0-16,27-26 1</inkml:trace>
  <inkml:trace contextRef="#ctx0" brushRef="#br2" timeOffset="224612.058">22014 7594 0,'317'79'16,"-211"53"-16,53 53 15,-133 80 17,1-133-32,-1 27 15,-79 26 1,-53-26-1,-26-80 1,53-52 0,-27-1-1,53-26 1</inkml:trace>
  <inkml:trace contextRef="#ctx0" brushRef="#br2" timeOffset="231552.752">17251 3969 0,'0'-27'15,"-26"27"1,-1-26-16,-26-27 16,0 0-1,-52 53 1,52-26-16,-27 26 15,27 0 1,-26 26 0,53 0-16,26 1 15,0-1 1,0 27-1,26-26-15,53-1 16,-26 1 0,-53-1-16,80 54 15,-1-80 1,-52 26-1,-1 27 1,0 26 15,-52-52-15,-53-27-16,26 0 31,-27 0-15,27-27-16,27 27 15,-27-53 1,0 53-1,27-26 1,26 26 0,26 0 249</inkml:trace>
  <inkml:trace contextRef="#ctx0" brushRef="#br2" timeOffset="233037.9005">19394 3757 0,'0'-26'16,"0"52"15,0 80-15,0-27-1,-26 80 1,26-27 0,0-79-1,0 0-15,26 0 16,1-26 15,26-27-31,0 0 16,-27-27-1,27 1 1,-27-1-1,-26 1 1,0-1 0,0-26 15</inkml:trace>
  <inkml:trace contextRef="#ctx0" brushRef="#br2" timeOffset="233272.924">19156 4101 0,'159'-26'15,"-27"-1"1,-26 1 0,-53 26-1,0-27 1</inkml:trace>
  <inkml:trace contextRef="#ctx0" brushRef="#br2" timeOffset="235218.1185">15796 10345 0,'-53'0'31</inkml:trace>
  <inkml:trace contextRef="#ctx0" brushRef="#br2" timeOffset="235529.1496">15717 10134 0,'0'-53'31,"0"344"16,26 26-16,1-158-15</inkml:trace>
  <inkml:trace contextRef="#ctx0" brushRef="#br2" timeOffset="236114.2081">15452 10478 0,'132'-53'16,"-26"26"-1,53 1-15,0-1 16,-27 27 0,-53 0-1,-26-26-15,-26 26 16,-1 0-1,-26 0 1,0 0 0,0 0 15,0 0-31,-53 79 15,27 1 1,-27 25 0,53 1-16,0-26 15,0-28 1,26-25-1,54-1 1,-54-52 0,-26-27-1,27-26 1,-27-27-16,0-26 15,-27 52 1,27 54 0,-26 26-16,52 26 15,-26 54 1,27 25-1,52-25 1</inkml:trace>
  <inkml:trace contextRef="#ctx0" brushRef="#br2" timeOffset="236552.2519">16510 10292 0,'0'106'16,"80"79"15,-54-79-15,1-53-1,-54-26 17,1-107-17,26-26 1,26-79 15,54 106-15,-1-1-1,0 133 16,27 80-15,-79 25 0,26 1 15</inkml:trace>
  <inkml:trace contextRef="#ctx0" brushRef="#br2" timeOffset="237006.2973">17622 10001 0,'-53'0'31,"-27"106"-15,1 0-16,0 185 15,79-26 16,0-133-31,105 0 16,1 0 0,0-26-1,-27-106 1,-52 27-1,-1-27 1,-26-27 0,0 1 77,0-1-93</inkml:trace>
  <inkml:trace contextRef="#ctx0" brushRef="#br2" timeOffset="237920.3887">18151 10001 0,'-27'80'16,"27"25"-1,0-25 1,0-1-16,0-26 15,27 0 1</inkml:trace>
  <inkml:trace contextRef="#ctx0" brushRef="#br2" timeOffset="238153.412">18442 9922 0,'-27'185'16,"1"-106"-1,26 1-15,0 52 16,0-79-1,0-26 1,0-1 0</inkml:trace>
  <inkml:trace contextRef="#ctx0" brushRef="#br2" timeOffset="238428.4395">17966 10001 0,'79'0'16,"0"0"-1,27 0-15,79-26 16,-26 26 15,-132-27-31,-1 27 16</inkml:trace>
  <inkml:trace contextRef="#ctx0" brushRef="#br2" timeOffset="238940.4907">17780 10557 0,'106'26'16,"106"-26"-1,0 0 16,79-26-15,-239 26 0,-25-27-1</inkml:trace>
  <inkml:trace contextRef="#ctx0" brushRef="#br2" timeOffset="239236.5203">18018 10663 0,'0'158'16,"27"-25"15,-27-1-16,26-106 1,-26-26 0,27 0-16,-1 0 15</inkml:trace>
  <inkml:trace contextRef="#ctx0" brushRef="#br2" timeOffset="239517.5484">18574 10795 0,'-26'-79'31,"-1"79"-31,1-27 15,-54 1 1,27 52 0,-26 54-1,79-28 1,-26 28-1,26-27 1</inkml:trace>
  <inkml:trace contextRef="#ctx0" brushRef="#br2" timeOffset="239693.566">18468 10927 0,'27'-26'0,"-27"-1"16,-27 27-1,1 27 1,-1 79-1,27-53 1,0-1 0</inkml:trace>
  <inkml:trace contextRef="#ctx0" brushRef="#br2" timeOffset="239702.5669">18415 11112 0</inkml:trace>
  <inkml:trace contextRef="#ctx0" brushRef="#br2" timeOffset="239709.5676">18415 11112 0</inkml:trace>
  <inkml:trace contextRef="#ctx0" brushRef="#br2" timeOffset="239880.5847">18627 11112 0,'0'-158'16,"-26"105"-1,-54 0 1,27 53 0,53 0 30</inkml:trace>
  <inkml:trace contextRef="#ctx0" brushRef="#br2" timeOffset="240580.6547">18468 10769 0,'0'0'0,"-53"26"31,0 27-15,27-27-1,26 1 1,0 52 0,26-52-1,54-1 1,-27-26-1,0 0 1,0-79 0,-27 26-1,-26 0-15,0 26 31,-53 1-15,27 0-16,-1 26 16,-26 26 15</inkml:trace>
  <inkml:trace contextRef="#ctx0" brushRef="#br2" timeOffset="240992.6959">18468 10954 0,'-26'0'0,"-1"53"16,-26 0 0,27-27-1,26 27 1,26-27-1,54 27 1,26-26 0,-80-27-1,53-27-15,-26-26 31,-53-26-15,0 26-16,-26 27 16,-27-1-1,0 1 1,53 26-1</inkml:trace>
  <inkml:trace contextRef="#ctx0" brushRef="#br2" timeOffset="241490.7457">18495 10689 0,'-27'0'16,"1"0"-1,-54 27 1,28 52 15,52-26-15,26 0-1,80 0 17,-27-53-17,-26-27 1,-26-52 15,-27 0-15,-27 26-1,1 26 1,-80 27 15,79 0 0</inkml:trace>
  <inkml:trace contextRef="#ctx0" brushRef="#br2" timeOffset="241948.7915">18521 10848 0,'-53'26'31,"27"54"-15,-27-27 0,53 79-1,53-53 16,26-26-15,27-53-16,-80 0 16,54-53-1,-80 0 1,26 0-1,-52-26 1,-54 26 0,28 0-1,25 53 1,1 0-1,-1 0 17</inkml:trace>
  <inkml:trace contextRef="#ctx0" brushRef="#br2" timeOffset="242562.8529">19024 10504 0,'26'0'16,"107"0"-1,-1-26 1,-79 26-1</inkml:trace>
  <inkml:trace contextRef="#ctx0" brushRef="#br2" timeOffset="242827.8794">19156 10292 0,'-26'133'15,"52"-1"1,-26-79-1,0-27-15,27 27 16,-27-53 0,0 0-1,26 0 1</inkml:trace>
  <inkml:trace contextRef="#ctx0" brushRef="#br2" timeOffset="243515.9482">20135 9922 0,'0'53'16,"0"132"15,0-26-15,0-53-1,0-53 1,27-53 15</inkml:trace>
  <inkml:trace contextRef="#ctx0" brushRef="#br2" timeOffset="243753.972">20426 9948 0,'-26'265'15,"26"-133"1,-27-52 15,27-27-15,0-53-1</inkml:trace>
  <inkml:trace contextRef="#ctx0" brushRef="#br2" timeOffset="244041.0007">19765 9922 0,'211'26'15,"27"1"1,-79-27 0,-53-27-16,-27 27 31,-52 0-16</inkml:trace>
  <inkml:trace contextRef="#ctx0" brushRef="#br2" timeOffset="244390.0356">19738 10636 0,'133'0'0,"105"0"31,26-26-15,-131-1-16,-28 27 15,-52-26 1</inkml:trace>
  <inkml:trace contextRef="#ctx0" brushRef="#br2" timeOffset="244659.0625">20320 10874 0,'-53'-26'15,"27"26"1,-53 0 0,-27 53-1,26 26-15,54 27 16,26-53 15</inkml:trace>
  <inkml:trace contextRef="#ctx0" brushRef="#br2" timeOffset="244894.086">20294 11007 0,'26'-80'16,"-26"54"-1,0 79 16,0 53-15,0-27 0,0 0-1,0 27 1,-26-79-1,26-1 1</inkml:trace>
  <inkml:trace contextRef="#ctx0" brushRef="#br2" timeOffset="245893.1859">20320 10901 0,'0'-27'16,"-26"27"-1,26 0-15,-27 0 16,-78 0-1,-1 27 1,26 52 0,27-79-1,53 80 1,-26-28-1,52-25 1,27-27 0,-26 26-1,52-26 1,-26-26-1,-26-27-15,-1-26 32,27 52-17,-27-26 1,1 53-1,-27 0 1,0 0 46,0 27-46,0 52 0,-27 27-1,27 0 1,-26-53-1,26 0 1,0 0 0,0-53 15,0-106-16</inkml:trace>
  <inkml:trace contextRef="#ctx0" brushRef="#br2" timeOffset="246576.2542">20611 9472 0,'186'106'0,"-28"-53"16,80 79 0,-79 53-1,-79-52 1,-54 25-1,0 107 1,-52-27 0,0-106-1,-27 1 1,0 25-1,-53 28 1,27-81 0,-27-52-16,-27 53 31,28-53-16,78-53-15,1 27 16,26-27 15</inkml:trace>
  <inkml:trace contextRef="#ctx0" brushRef="#br2" timeOffset="260663.6628">12965 12515 0,'0'-80'15,"0"54"-15,0 26 47,0 106-31,0 132-1,26 0 1,-26-106 0,27-26-1,-1 26 1,-26-52-1,0-54 1</inkml:trace>
  <inkml:trace contextRef="#ctx0" brushRef="#br2" timeOffset="261276.7241">12727 12885 0,'106'-79'16,"79"26"-1,-79 53 1,26-27-1,53 27 1,-79-26 0,-80 26-1,1 0 1,-1 0 15,-52 0 0,-27 53-15,-26 26-1,-1 107 1,54 25 0,26-131-1,79-1 1,1-79-1,-28-53 17,-25 0-32,-1-26 15,1-54 1,-54-25-1,27 105 1,-26 26 0,26 54 15,79 132-16,1-54 1</inkml:trace>
  <inkml:trace contextRef="#ctx0" brushRef="#br2" timeOffset="261767.7732">13812 12859 0,'26'53'16,"0"79"-1,1-53 1,-1 1-1,1-1 1,-1-52 0,-52-27 15,-1-133-16,27 1 1,27-27 15,52 106-15,-26 27-1,53 26 17,53 238-1,-133-106-16,1-79 1,-54-26 0</inkml:trace>
  <inkml:trace contextRef="#ctx0" brushRef="#br2" timeOffset="262325.829">15108 12171 0,'-53'0'15,"0"79"1,-26 106-1,-1 1 1,80 52 0,0 53-1,53-53 1,-26-79-1,52-27 1,27 0 0,0-26-1,-27-79 1,-26-27-1,0 26 1,0-52 0,-53 26-1,26 0 1,-52 0 15,0-27 0,26 1-31</inkml:trace>
  <inkml:trace contextRef="#ctx0" brushRef="#br2" timeOffset="267823.3787">20611 11112 0,'0'0'62,"0"53"-31,-26-79 47,26-1-31,0 54-47,0-1 16,0-26-16,53 27 15,-53-27-15,53 0 32,-53 0-17,0-27-15,0 1 16,0-1-1,0 27-15,-27 0 16,27-26-16,-26 52 16,-1-26-1,27 27 1,0-1-16,0-26 15,0 0-15,0 0 16</inkml:trace>
  <inkml:trace contextRef="#ctx0" brushRef="#br2" timeOffset="268230.4194">20797 10980 0,'79'0'0,"-53"-26"16,1 26-16,26 0 16,-53 0-1,53 0-15,-53 26 16,0 27-1,0-26-15,-27 25 16,-26-52-16,27 80 16,-27-54-1,27 1-15,-1 26 31,54-80 1,78 1-1,1 26-16</inkml:trace>
  <inkml:trace contextRef="#ctx0" brushRef="#br2" timeOffset="268861.4825">20744 10107 0,'-27'0'16,"27"0"0,27 27-1,-27-27-15,0 26 16,0-52 31,0 26-32,0 0 1,0 0 15,0 26-15</inkml:trace>
  <inkml:trace contextRef="#ctx0" brushRef="#br2" timeOffset="269302.5266">20982 10001 0,'106'0'16,"-27"0"-16,-53 27 15,1-1 1,-27 27-16,0-26 15,-27 25 1,-25 28 0,-28-54-16,27 1 15,0-1 1,27-26 15,26 0-31,26 0 16,1-26-1,105-1 1,-26 1-1,-53-1 1,-27 27 0,1-26 30</inkml:trace>
  <inkml:trace contextRef="#ctx0" brushRef="#br2" timeOffset="270470.6434">15928 12303 0,'0'-26'15,"0"52"17,27 186-1,-1-53-16,-26-54 1,53-52 0</inkml:trace>
  <inkml:trace contextRef="#ctx0" brushRef="#br2" timeOffset="270689.6653">16193 12382 0,'0'-79'15,"26"185"17,1 26-17,-1-26 1,-26-27-1,0-26 1</inkml:trace>
  <inkml:trace contextRef="#ctx0" brushRef="#br2" timeOffset="270996.696">15690 12356 0,'132'-53'0,"-52"53"16,105-26-1,-53-1 1,-52 27 0,-80-26-1,26 26 1</inkml:trace>
  <inkml:trace contextRef="#ctx0" brushRef="#br2" timeOffset="271349.7313">15690 12965 0,'80'0'16,"131"-27"0,27 1-1,-79-1-15,-53 27 16,-27-53-1,-26 53 1,-53 0 0</inkml:trace>
  <inkml:trace contextRef="#ctx0" brushRef="#br2" timeOffset="271631.7595">16008 13123 0,'0'80'16,"0"26"-16,26-27 15,1 53 1,-1-52-1,-26-28 1,0-52 0</inkml:trace>
  <inkml:trace contextRef="#ctx0" brushRef="#br2" timeOffset="272094.8058">16431 13388 0,'53'-79'16,"-53"26"-1,0-27 1,-27 80-1,-26-53 1,27 27 0,-27 52-1,0 1-15,27 52 16,-1 1 15,54-54-31,-1 27 16,27-53-1,-26 0 1,25-27-1,-52 1 1,27 26 15,-54 106 0,27-53-31,27 26 16</inkml:trace>
  <inkml:trace contextRef="#ctx0" brushRef="#br2" timeOffset="272278.8242">16643 13600 0,'26'-106'16,"-26"0"-1,-106 79 16,80 1-15,-27 26 0,26-26-1</inkml:trace>
  <inkml:trace contextRef="#ctx0" brushRef="#br2" timeOffset="272288.8252">16457 13309 0</inkml:trace>
  <inkml:trace contextRef="#ctx0" brushRef="#br2" timeOffset="272297.8261">16457 13309 0</inkml:trace>
  <inkml:trace contextRef="#ctx0" brushRef="#br2" timeOffset="272662.8626">16987 12991 0,'0'0'15,"158"0"1,-25 0 0,-1-26-1,-26 26 16,-80-27-15,-26 27 0</inkml:trace>
  <inkml:trace contextRef="#ctx0" brushRef="#br2" timeOffset="272903.8867">17172 12859 0,'26'26'32,"-26"54"-17,27-27-15,-1 52 16,-26-52 15,0-26-31,27-27 16</inkml:trace>
  <inkml:trace contextRef="#ctx0" brushRef="#br2" timeOffset="273662.9626">16563 13388 0,'-26'0'16,"-1"53"-1,1 0 1,-1-27 0,27 54-1,0-28 1,27-25-1,26-1-15,26-52 32,-26-1-17,-26-25-15,-1-1 16,0 26-1,-26-52 1,-26 79 0,0-27-1,-1 27 1,-26-26-1</inkml:trace>
  <inkml:trace contextRef="#ctx0" brushRef="#br2" timeOffset="275522.1485">17833 12488 0,'27'-53'15,"105"-26"1,-53 53 0,27-1-16,-26 1 15,-27 79 16,-53-1-31,-53 54 16,-27 27 0,-52-54-1,79-53 1,0 27-1,27-53 1,26 0 0,0 0-1,79-26 1,0-1-1,80 1 17,-132 26-17,-1 0-15,1 0 31,-1-26-15</inkml:trace>
  <inkml:trace contextRef="#ctx0" brushRef="#br2" timeOffset="275747.171">18627 12250 0,'0'80'32,"26"78"-17,-26-25 1,27 25-1</inkml:trace>
  <inkml:trace contextRef="#ctx0" brushRef="#br2" timeOffset="275973.1936">18839 12303 0,'26'0'0,"1"106"16,-1 53 15,-26-27-15,0-79-1</inkml:trace>
  <inkml:trace contextRef="#ctx0" brushRef="#br2" timeOffset="276217.218">18468 12356 0,'106'-26'0,"0"-1"16,79 1 15,-106-1-31,1 27 16,-27-26-1</inkml:trace>
  <inkml:trace contextRef="#ctx0" brushRef="#br2" timeOffset="276606.2569">17833 13070 0,'159'0'15,"0"-26"1,26 0-1,106-1 1,-79-26 0,-133 53-16,-26 0 15,-53-26 16</inkml:trace>
  <inkml:trace contextRef="#ctx0" brushRef="#br2" timeOffset="276866.2829">18257 13150 0,'-27'185'16,"80"-53"15,-53-26-16,0-27 1,0-52 0</inkml:trace>
  <inkml:trace contextRef="#ctx0" brushRef="#br2" timeOffset="277524.3487">18759 13309 0,'27'-53'16,"-27"-53"15,-53 79-16,26 1 1,-78 26 0,25 79 15,27 1-16,53-27-15,0-27 16,80 0 0,-1-26-1,-26 0 1,-27-52-1,27 25 1,-53 27 0,-26 0 15,-1 53-16,-26 79 1,53-26 0,27-27-1,26-52 1,0-1-1,0-52 1,-27-27 0,27 0-16,-27-53 15,-26 27 16,-26 52-31,0 1 16,-27 0 0,0-1-1,26 27 1,1-26-1</inkml:trace>
  <inkml:trace contextRef="#ctx0" brushRef="#br2" timeOffset="278109.4072">19024 11986 0,'185'158'16,"53"107"15,-105-27-16,-28 0 1,-78 27 0,-54-106-1,-26-1 1,-105 1 15,52-53-15,53 0-1,0-53 16,27-27-15</inkml:trace>
  <inkml:trace contextRef="#ctx0" brushRef="#br2" timeOffset="279847.581">20347 12938 0,'-27'0'32,"107"0"-17,26 0 1,-1-26 15</inkml:trace>
  <inkml:trace contextRef="#ctx0" brushRef="#br2" timeOffset="280040.6003">20347 13097 0,'132'-27'31,"-26"1"-15,-80 26-1</inkml:trace>
  <inkml:trace contextRef="#ctx0" brushRef="#br2" timeOffset="280052.6015">20611 13044 0</inkml:trace>
  <inkml:trace contextRef="#ctx0" brushRef="#br2" timeOffset="280062.6025">20611 13044 0</inkml:trace>
  <inkml:trace contextRef="#ctx0" brushRef="#br2" timeOffset="283636.9599">21643 12356 0,'27'-26'15,"26"-1"-15,0 1 16,-27 26-1,27-27-15,0 1 0,-53 26 16,53 0-16,-27 0 0,1 0 16,-27 0-16,0 53 15,0-27 1,-27 27-16,1 0 0,-27 0 15,26-27-15,-26 1 0,53 26 16,-26-53-16,-27 53 16,53-53-16,0 0 15,0 0-15,0 0 16,0-27-16,27 27 0,25-53 15,-52 53-15,80 0 16,-80 0-16,26 0 16,-26 0-16,53 0 0,-53 0 15,27 0-15,-27 0 16,26 27-16,-26 105 31,0-132-31,0 53 0,-26-53 16,26 26-16,-53 1 0,26-27 15,27 26-15,-26-26 16,-27 0-16,26 0 15,1 0-15,26 0 0,-26 0 16,-1 0-16,27-26 0</inkml:trace>
  <inkml:trace contextRef="#ctx0" brushRef="#br2" timeOffset="283893.9856">22358 12277 0,'53'317'62</inkml:trace>
  <inkml:trace contextRef="#ctx0" brushRef="#br2" timeOffset="284130.0092">22516 12277 0,'53'79'31,"-53"318"32</inkml:trace>
  <inkml:trace contextRef="#ctx0" brushRef="#br2" timeOffset="284379.0341">22252 12277 0,'79'-27'0,"1"27"15,-28-26 1,54-1 0,0 1-16,-27 26 15</inkml:trace>
  <inkml:trace contextRef="#ctx0" brushRef="#br2" timeOffset="285032.0994">21749 12938 0,'79'0'16,"160"-53"-1,-1 27 1,-27-1-1,-25 27 17,-134 0-17</inkml:trace>
  <inkml:trace contextRef="#ctx0" brushRef="#br2" timeOffset="285314.1276">22040 13097 0,'-26'79'0,"26"27"31,0-27-31,26 1 15,-26-1 1,0 1 0,0-54-1</inkml:trace>
  <inkml:trace contextRef="#ctx0" brushRef="#br2" timeOffset="286062.2024">22490 13335 0,'106'-53'0,"-133"27"15,27-1 1,-26-26 0,-54 0-1,1 53 1,53 0-1,-1 0 1,-26 53 0,53 0-1,0 0 1,0 0-16,27-53 15,26 26 1,26-26 0,-26-26-1,-27 0 1,27 26-1,-53 0 32,-26 105-31,26 1-1,26-26 17,54-54-17,-27 0 1,26-78 15,-53-1-15,1-27-1,-1 1 1,-52 0-1,-27 52 1,-26-26 15,-1 53 0,54-26-15</inkml:trace>
  <inkml:trace contextRef="#ctx0" brushRef="#br2" timeOffset="286612.2574">23098 12382 0,'27'0'16,"26"-26"-1,26 26 1,-52-26 0</inkml:trace>
  <inkml:trace contextRef="#ctx0" brushRef="#br2" timeOffset="286768.273">23284 12568 0,'-27'-27'0</inkml:trace>
  <inkml:trace contextRef="#ctx0" brushRef="#br2" timeOffset="286780.2742">23257 12541 0</inkml:trace>
  <inkml:trace contextRef="#ctx0" brushRef="#br2" timeOffset="286791.2753">23257 12541 0</inkml:trace>
  <inkml:trace contextRef="#ctx0" brushRef="#br2" timeOffset="286947.2909">23257 12144 0,'0'0'15</inkml:trace>
  <inkml:trace contextRef="#ctx0" brushRef="#br2" timeOffset="287733.3695">23231 13123 0,'106'0'16,"-80"0"0,27-26-1,-27 26 1</inkml:trace>
  <inkml:trace contextRef="#ctx0" brushRef="#br2" timeOffset="287900.3862">23310 13282 0,'-26'27'16</inkml:trace>
  <inkml:trace contextRef="#ctx0" brushRef="#br2" timeOffset="287907.3869">23284 13309 0</inkml:trace>
  <inkml:trace contextRef="#ctx0" brushRef="#br2" timeOffset="287913.3875">23284 13309 0</inkml:trace>
  <inkml:trace contextRef="#ctx0" brushRef="#br2" timeOffset="288068.403">23363 13018 0</inkml:trace>
  <inkml:trace contextRef="#ctx0" brushRef="#br2" timeOffset="288462.4424">23760 13044 0,'106'26'16,"-106"80"0,-53-79-1,26-1 1,27 1-1,0-27 1,0-27 0,80 1 15,-54 26-31,1 0 15,-27 0 1,0 79 0,-53-26-1,26-27 1,-52 1-1</inkml:trace>
  <inkml:trace contextRef="#ctx0" brushRef="#br2" timeOffset="288964.4926">23919 12118 0,'79'26'15,"-79"1"-15,26 26 32,-26 0-17,0-27-15,0-26 16,0 0 15,27 0-15,52 0 15,1 27-16,-80 25 1,-27 54 15,-52-26-15,26-54-1,-79 1 17</inkml:trace>
  <inkml:trace contextRef="#ctx0" brushRef="#br2" timeOffset="289855.5817">12780 14579 0,'0'0'15,"0"105"-15,26 133 16,1 54 15,-1-81-15,1-105-1,-27-79 1</inkml:trace>
  <inkml:trace contextRef="#ctx0" brushRef="#br2" timeOffset="290406.6368">12594 15055 0,'0'0'16,"186"-27"-1,-1 1 1,0-27 15,106 26-15,-185-25-1,-53 25 1,-80 27 15,-131 106-15,-1 106 15,80 26-15,132-132-1,105-80 1,133-158 31,-264-1-32,-27-25 1,-27 78-1,-26 54-15,27 26 16,26 79 15,0 1-31,0 25 16,79 28-1</inkml:trace>
  <inkml:trace contextRef="#ctx0" brushRef="#br2" timeOffset="290865.6827">13706 14975 0,'79'186'31,"-52"-54"-31,-1-26 16,0-27-1,1-26 1,-27-26-1,0-54 17,-27-105-17,1-27 1,26 106-1,26-26-15,54-27 16,-1 106 15,-52 0-31,26 53 16,26 79-1,0 0 1,1 27 15,-107-132-15</inkml:trace>
  <inkml:trace contextRef="#ctx0" brushRef="#br2" timeOffset="291234.7196">15002 14684 0,'-79'27'16,"-27"105"-1,27 239 16,52-107-15,107 1 0,78-27 15,1-106-16,-80-53 1,1-79 0,-54-52-1</inkml:trace>
  <inkml:trace contextRef="#ctx0" brushRef="#br2" timeOffset="291667.7629">15690 14843 0,'0'53'16,"0"132"0,27-105-1,-1-54 1,-26 53-1,27-52 1</inkml:trace>
  <inkml:trace contextRef="#ctx0" brushRef="#br2" timeOffset="291902.7864">15928 14684 0,'0'53'15,"27"106"1,-1-53-16,-26-27 16,27 27-1,-27-53 1,0-27-1,0-26 1</inkml:trace>
  <inkml:trace contextRef="#ctx0" brushRef="#br2" timeOffset="292199.8161">15426 14843 0,'105'-26'15,"1"-1"-15,0 27 16,26-26-1,1-1 1,-80 27 0,-27 0-1,0 0 1,-26 27-1</inkml:trace>
  <inkml:trace contextRef="#ctx0" brushRef="#br2" timeOffset="292493.8455">15426 15240 0,'0'26'0,"132"-26"16,80-26-1,79-27 16,-159 27-15,0 26 0,-105 0-1</inkml:trace>
  <inkml:trace contextRef="#ctx0" brushRef="#br2" timeOffset="292971.8933">15637 15505 0,'-26'79'16,"-1"27"15,27 53-15,27 26-1,52-106 1,27-26 0,79-79 15,-79-27-16,-53-80 1,-27 54 0,-26 53-16,-26-54 31,-27 54-16,53 26-15,-53 26 16,27 80 0,-1 26 15</inkml:trace>
  <inkml:trace contextRef="#ctx0" brushRef="#br2" timeOffset="293486.9448">16325 14473 0,'265'158'16,"-107"54"-1,-52 26 1,-53 80 15,-53-159-15,-26 26-1,-107 26 1,81-105-1,-28-26 17,27-80-17</inkml:trace>
  <inkml:trace contextRef="#ctx0" brushRef="#br2" timeOffset="293787.9749">17304 15240 0,'212'0'15,"-54"-26"16,-78-1-15,-54 27 0</inkml:trace>
  <inkml:trace contextRef="#ctx0" brushRef="#br2" timeOffset="293980.9942">17331 15505 0,'52'0'16,"81"0"0,-80 0-16,-27 0 15,53-27 16</inkml:trace>
  <inkml:trace contextRef="#ctx0" brushRef="#br2" timeOffset="293993.9955">17674 15478 0</inkml:trace>
  <inkml:trace contextRef="#ctx0" brushRef="#br2" timeOffset="294005.9967">17674 15478 0</inkml:trace>
  <inkml:trace contextRef="#ctx0" brushRef="#br2" timeOffset="303763.9724">18944 14420 0,'0'0'15,"0"0"48,0 185-48,80-106 1,-54 54-1,80-107 17,-79 1-17,26-54 1,-27-132-1,27 54 17,-53-1-17,-53 26 1,53 54 15,0 79 0,0 79-15,26 0-1,-26 1 1,0-54 0,0 0-1,-26-26 1,0-26-1,-1-27 1,1 26-16,-27-52 31,26-1-15</inkml:trace>
  <inkml:trace contextRef="#ctx0" brushRef="#br2" timeOffset="304111.0071">18521 15346 0,'159'0'15,"79"-27"1,27 1-1,-107-1 1,-52 27-16,0-26 31,-79 26-15,-27 0-1,-27 0-15</inkml:trace>
  <inkml:trace contextRef="#ctx0" brushRef="#br2" timeOffset="304414.0374">19024 15558 0,'0'79'0,"106"106"31,-27-53-15,-52 1-1,25-28 1,-25-78 0,-1-27 15</inkml:trace>
  <inkml:trace contextRef="#ctx0" brushRef="#br2" timeOffset="304665.0625">19288 15584 0,'-26'0'16,"0"132"15,-54 27-15,1-53-1,-54 53 1,107-133-1</inkml:trace>
  <inkml:trace contextRef="#ctx0" brushRef="#br2" timeOffset="305012.0972">20082 15134 0,'53'0'31,"26"0"-31,-26-26 15,27 26 1,-27 0 0,-53 0-1,26 0 1</inkml:trace>
  <inkml:trace contextRef="#ctx0" brushRef="#br2" timeOffset="305205.1165">20056 15319 0,'79'0'15,"0"0"1,27 0-1</inkml:trace>
  <inkml:trace contextRef="#ctx0" brushRef="#br2" timeOffset="305216.1176">20320 15319 0</inkml:trace>
  <inkml:trace contextRef="#ctx0" brushRef="#br2" timeOffset="305225.1185">20320 15319 0</inkml:trace>
  <inkml:trace contextRef="#ctx0" brushRef="#br2" timeOffset="322988.8947">3308 14102 0,'0'0'47,"53"186"-31,-27-54 15,0-79-15,1 0-16,-27-53 15,26 26 1,-26-26 15</inkml:trace>
  <inkml:trace contextRef="#ctx0" brushRef="#br2" timeOffset="323252.9211">2990 14790 0,'106'-26'15,"0"-1"1,26-26 0,27 53-1,-27-53-15,-26 53 16,-53-26-1,-27 26-15,1 0 16,-54 0 0</inkml:trace>
  <inkml:trace contextRef="#ctx0" brushRef="#br2" timeOffset="323683.9642">3308 15002 0,'26'-53'0,"27"53"15,-27-27 1,54 27 0,-80 27-16,26 132 31,-52-27-16,-54-26 1,-52-27 15,79-52-15,-26-54-1,79-105 1,79 79 0,-26 27-1,53 26 16,-53 79-15,0-26 15,-53-27-15,-27-26 15</inkml:trace>
  <inkml:trace contextRef="#ctx0" brushRef="#br2" timeOffset="324359.0317">2117 15822 0,'-106'0'16,"106"0"-1,80 0 32,78-26-31,54 26-16,291-80 31,52 27-15,-237 0-16,-27 1 15,53 25 1,-185 1-1,-107 26 1,-52 0 0,0 0 93</inkml:trace>
  <inkml:trace contextRef="#ctx0" brushRef="#br2" timeOffset="327853.3811">3096 16140 0,'-26'-27'15,"52"106"32,27 1-47,-27-1 16,27 27-1,0-53-15,-26-27 16,-1 27-1,1-26 1,-1-27-16,-26 0 31,0-27-15,-26-26-1,26-52-15,-27 25 16,1 27 0,-1-53-1,27 106-15,-26-52 16,52-28-1,1 80 1,26-53 0,-27 27-1,53-1-15,1-26 16,-27 27-1,-27 26 1,1-26-16,-1 26 16</inkml:trace>
  <inkml:trace contextRef="#ctx0" brushRef="#br2" timeOffset="328275.4233">3572 16140 0,'80'-27'0,"-54"27"16,53 27 15,-52 78-15,-54-25-1,-52-1 1,26-79 0,53 0 15,27-53-16,-1 53 1,80-26 15,-80 79-15,-52 0-1,26 0 17,-185 26-1</inkml:trace>
  <inkml:trace contextRef="#ctx0" brushRef="#br2" timeOffset="328551.4509">3096 16907 0,'106'-27'15,"132"-25"17,-53 25-17,-26 1 1,-106 26-1,-27-27-15,1 27 32</inkml:trace>
  <inkml:trace contextRef="#ctx0" brushRef="#br2" timeOffset="328962.492">3519 16986 0,'27'-26'16,"26"26"-1,0 0 1,-27 53 0,0 53-1,-52-54-15,-27 54 31,-26-53-15,26 0-16,26-53 16,-26-26-1,27-27 1,26 26-1,0 1 1,106-27 0,0 26-1,-53 27 1,26 27-1,0 26 1,-52-53 15,-27 0-15</inkml:trace>
  <inkml:trace contextRef="#ctx0" brushRef="#br2" timeOffset="329624.5582">5054 15399 0,'0'0'15,"53"-27"16,0 27-31,-27 0 16,80-26 0,-80 26-1,1 0 1,-1 0-1</inkml:trace>
  <inkml:trace contextRef="#ctx0" brushRef="#br2" timeOffset="329823.5781">5107 15584 0,'53'0'15,"-27"0"1,27 0 0,0-26-1,-27 26 1</inkml:trace>
  <inkml:trace contextRef="#ctx0" brushRef="#br2" timeOffset="329831.5789">5318 15558 0</inkml:trace>
  <inkml:trace contextRef="#ctx0" brushRef="#br2" timeOffset="329837.5795">5318 15558 0</inkml:trace>
  <inkml:trace contextRef="#ctx0" brushRef="#br2" timeOffset="330354.6312">6324 14552 0,'0'0'16,"0"185"0,53 0-1,-27-26 1,-26-79-1,27-1 1,-27-79 0</inkml:trace>
  <inkml:trace contextRef="#ctx0" brushRef="#br2" timeOffset="330565.6523">6112 15266 0,'132'0'32,"-79"-26"-32,53 26 15,0 0 1,0-26-1,-53 26 1</inkml:trace>
  <inkml:trace contextRef="#ctx0" brushRef="#br2" timeOffset="331002.696">6403 15452 0,'106'0'16,"-53"26"0,-27 27-1,-52 26 1,0-26-1,-80 53 1,26-26 0,27-54-1,0 0-15,27-52 16,0 0 15,26-27-31,26 0 16,53 0-1,1 53 1,-27 0-1,0 0 1,26 79 0,0-26-1,-79-53 1</inkml:trace>
  <inkml:trace contextRef="#ctx0" brushRef="#br2" timeOffset="331755.7713">7091 15134 0,'0'0'0,"-26"27"15,52 26 17,27-27-17,-26-26 1,25 0-1,-52-53 1,0-26 15,-52 52-15,-1 1-1,26 52 1,27 107 15,0-107-15,53 0-1,0-26 17,-53-52-17,-26-28 1,26 54-1,-53 26 1,53 0 0,-27 53-1,27 0 1,0-27-16,27 0 15,26-26 17,-53 0-32,26-26 15,-26-27 1,0 27 15,-26 26-15,26 26-16</inkml:trace>
  <inkml:trace contextRef="#ctx0" brushRef="#br2" timeOffset="334261.0218">7964 14552 0,'0'0'15,"0"-26"-15,27-1 16,-1 1-1,54 26 1,-1-27-16,-26 54 16,0-1-1,-27 27 1,-26 0-16,0 26 15,-26-26-15,-54 27 16,28-27 0,-28-27-1,27 0-15,-26-26 16,79 0-16,-53 0 15,53 0 1,0-26-16,0 0 16,0-27-16,53 53 15,106-27 16,-106 54-31,-27-27 16,-26 0-16,53 26 31,-27-26-31,-26 0 16</inkml:trace>
  <inkml:trace contextRef="#ctx0" brushRef="#br2" timeOffset="334569.0526">7726 15187 0,'80'-26'16,"-54"26"-16,106-27 15,27 1 1,0 26-16,-80-27 15,53 1-15,-79 26 16,0-27 0,-26 27-16,-27 0 31</inkml:trace>
  <inkml:trace contextRef="#ctx0" brushRef="#br2" timeOffset="335187.1144">7911 15478 0,'27'106'16,"26"53"15,0-53-15,-27-1-1,1-25 1,-1-54-1,-26-26 17,-26-79-1,26-27-16,-27-79 1,-26 53 0,27 79-1,-1 0 16,80 0-15,0 53 0,79-53-1,27 26 1,-79 27-1,-28-26 1,-25 26 0,-1 0-1,-26 0 16</inkml:trace>
  <inkml:trace contextRef="#ctx0" brushRef="#br2" timeOffset="335707.1664">8361 15505 0,'80'-27'16,"-54"27"-1,0-26-15,54 52 32,-80 1-17,0-1-15,0 27 16,-80 26-1,1-52 1,53-27 0,26 0-1,0 0 1,26-27-1,1 1 1,25-1-16,28 27 31,-54 0-15,1 106-1,-133 0 17,53-53-17,-53-27 16,80-26-15,26 0 15</inkml:trace>
  <inkml:trace contextRef="#ctx0" brushRef="#br2" timeOffset="338266.4223">5504 17330 0,'0'-26'47,"26"26"-47,1 0 15,78-27 1,1 27 0,-26 0-16,-1 0 15,-26 0 1,-27 0-16,-26 0 31</inkml:trace>
  <inkml:trace contextRef="#ctx0" brushRef="#br2" timeOffset="338529.4486">5583 17542 0,'79'-27'16,"27"27"-16,-26-26 16,-1 26-1,0 0 1,-52-27-16,-27 27 15,26 0 32</inkml:trace>
  <inkml:trace contextRef="#ctx0" brushRef="#br2" timeOffset="340476.6433">6033 16034 0,'0'0'16,"0"-27"-1,106-79 1,132-79-1,-27 53 1,54 0-16,132-159 31,-27-27-15,-132 159-16,-26 1 15,26 25 1,-158 80 0,-54 27-1,-26 26 16,-53 26-15,-53 54 0,27-27-1,-159 79 1,0 27-1,-53 105 1,-133 80 15,107-132-15,52-27-1,106-53 17,80-79-17,79-53 1,132-158 15,133-28-15,132-25-1,185-160 1,185-52 15,-529 344 0,-185 52-15,-53 1 15,0 26-15</inkml:trace>
  <inkml:trace contextRef="#ctx0" brushRef="#br2" timeOffset="341570.7527">7462 16616 0,'0'0'16,"26"132"0,-26-26-1,26-27-15,-26 54 16,0-54 15,0-53-31,0-26 16</inkml:trace>
  <inkml:trace contextRef="#ctx0" brushRef="#br2" timeOffset="341971.7928">7012 17357 0,'26'0'16,"54"-27"-16,25 1 15,-25-1 1,52 27 0,-26-26-16,0 26 15,0 0 1,-53 0-1,26 0-15,-79 0 16,26 0 0,-26 0 15</inkml:trace>
  <inkml:trace contextRef="#ctx0" brushRef="#br2" timeOffset="342828.8785">7091 17648 0,'27'26'16,"-1"54"0,27 52 15,0-26-16,0-27 1,-27-26 0,1-27-1,-27-26 16,0-52 1,0-54-17,-27-27 1,27 28-1,-26 25 17,26 1-1,-27 79-31,54-27 47,52 1-32,27-1 1,-27 27-1,-52 0 1,26 0 0,-53 0-1,26 0-15</inkml:trace>
  <inkml:trace contextRef="#ctx0" brushRef="#br2" timeOffset="343370.9327">7594 17648 0,'53'0'16,"0"0"-16,-27 0 15,1 53 1,-27-27 0,-27 27-1,1-53 1,-27 53-1,26-53 1,1 0 0,26 0 15,53-27-16,26 27 1,-26 0 0,-26 0-1,-1 27 1,27 26-1,-80 53 1,1-80 0,-53 1-1,26-1 1,26-26-1,1 0 1,-1 0 0,27-26 15</inkml:trace>
  <inkml:trace contextRef="#ctx0" brushRef="#br2" timeOffset="348205.4161">8150 17568 0,'0'0'0,"26"0"15,-26 53 1,26 0-1,27 27-15,0-1 16,-26 0 0,-1-26-16,1-26 15,-1-27 1,1 26-1,-27-26 1,0-26 0,0-54-1,-27 1-15,1 0 16,-1-1-1,-26 1-15,53 26 16,0 0 0,0 53-1,0 0 1,106-27-1,-27 27 1,1 0 0,-1-26-16,-26 26 15,26 0 1</inkml:trace>
  <inkml:trace contextRef="#ctx0" brushRef="#br2" timeOffset="348622.4578">8732 17568 0,'79'27'15,"-79"26"1,-27 26 15,-78-26-15,105-53 15,26-26-16,27-1 17,0 27-17,0 53 1,-53 0-1,0 26 1,-80-26 15,1-26-15,-27-54 15</inkml:trace>
  <inkml:trace contextRef="#ctx0" brushRef="#br2" timeOffset="349274.523">7991 16801 0,'0'-26'15,"0"26"17,132 105-17,-26-25 1,-53-1-1,26 1 1,-52-28 0,-27-52-1,0-26 1,-27 0-1,-26-133 1,-26 53 0,0 0-16,26 27 15,26 26 16,54 26-31,105-52 32,0 53-17,-26-1 1,-53 27-1,-27-26 1,1 26 0</inkml:trace>
  <inkml:trace contextRef="#ctx0" brushRef="#br2" timeOffset="349657.5613">8546 16563 0,'159'0'15,"-132"26"1,-1 1-1,0 26 1,-78 53 0,-1-80-1,0 27-15,0-27 31,26-26-15,54-26 0,-1 26-16,54-26 31,-1 26-16,-53 0-15,1 26 16,-1 53 0,-52 1-1,-133-1 16,133-79-15,-27 0 0</inkml:trace>
  <inkml:trace contextRef="#ctx0" brushRef="#br2" timeOffset="349943.5899">9340 17171 0,'238'-52'31,"-158"78"-16</inkml:trace>
  <inkml:trace contextRef="#ctx0" brushRef="#br2" timeOffset="350137.6093">9340 17383 0,'106'0'15,"0"0"1,-27-26 15</inkml:trace>
  <inkml:trace contextRef="#ctx0" brushRef="#br2" timeOffset="350153.6109">9631 17357 0</inkml:trace>
  <inkml:trace contextRef="#ctx0" brushRef="#br2" timeOffset="350167.6123">9631 17357 0</inkml:trace>
  <inkml:trace contextRef="#ctx0" brushRef="#br2" timeOffset="351070.3011">10293 16722 0,'-27'-27'15,"27"27"17,53 53-17,26 106 1,1-27-1,-54-79 1,1 0 0,-1 26-1,1-52 1,-27-27-1,0 0 1,0-53 15,0-53-15,0 53-1,0-53-15,0-185 47,-27 185-31,1 54-16,26 52 15,0-27 48,53 54-48,26-27 1,27 0-16,53 26 16,-1-52 15,-105 26-31,-26 0 15,26 0 1,-53 0 15</inkml:trace>
  <inkml:trace contextRef="#ctx0" brushRef="#br2" timeOffset="351517.3458">11033 16669 0,'80'0'31,"-1"0"-15,-52 26-1,-27 1-15,-27 79 16,-105-54 15,79 1-31,-26-53 16,79 27-1,0-54 16,53-26-31,-1 53 16,54-26 0,-26 0-1,-27 26 1,-53 26-1,0 53 1,-106 27 15,53-106-15,26 27-16,-26-1 15,27-26 1</inkml:trace>
  <inkml:trace contextRef="#ctx0" brushRef="#br2" timeOffset="351890.3831">10293 17436 0,'79'0'16,"106"-26"0,106-1-1,-79 1 1,-80-1-1,0 27 1,-79-26 0,-26 26 15,-80 0-16</inkml:trace>
  <inkml:trace contextRef="#ctx0" brushRef="#br2" timeOffset="352352.4293">10795 17595 0,'106'0'0,"0"-27"31,-53 54-15,-27-1 0,-79 54-1,-52-27 1,25-1 15,54-25-15,52-54-1,27 1 16,79 0-15,-79 26 0,0 0-1,-53 79 16,-79 27-15,-53-53 15,26-27-15,26-26-1</inkml:trace>
  <inkml:trace contextRef="#ctx0" brushRef="#br2" timeOffset="353980.5921">9790 16007 0,'0'0'0,"26"185"16,54 107 15,26 157-15,-80-52-1,0-53 1,1-26 15,-27-160-15,0-25-1,-27 25 1,27-105 15,0 0-15,0-26-1,0-27 17,0 0-1,80-27-16,52-26 1,-26 27 0,291 26 15,-80 26-16,1 27 1,26-26 0,-106-1 15,-159 1-16,27-27 1,-79 0 0,-1 0 15,-26-27 0,-26 27-15,52-79-1,-52-27 1,26 27-1,-27-54 1,1-78 0,-1-54-1,1 80 1,-27 0-1,0-212 1,27 132 0,-1 106-1,1 54-15,-1-28 31,1 27-15,26 54-16,-27-54 31,27 106-15,-26 0 31,-1 0-32,27 0 1,-79 0-1,-80 0 1,80 26 0,-54-26-1,-78 27 1,-80-27-1,106 26 1,-1-26-16,-25 27 31,52-27-15,80 0-16,52 26 31,27-26 16</inkml:trace>
  <inkml:trace contextRef="#ctx0" brushRef="#br2" timeOffset="411287.3222">5451 17806 0,'26'0'0,"-26"0"32,0 0 14,0 0-30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9:08:22.52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3017 4154 0,'0'0'0,"26"0"16,27 26 0,26-26-1,27 0-15,26 0 16,-26 0-1,0 0 1,0 0-16,-53 0 16,26 0-1,-26 27 1,-53-27-1,-26-27 32,-27 27-31,-106-26-1,0 26 1,-211 0 15,238 0-15,105 26 15,133-52 0,106 26-15,-27 26-1,0-26 1,-79 0 15,-80 0-15,-26-26 15,-132 0-15,-27 26-1,-158 0 16,185 26 1,26-26-17,185 0 16,106 0-15,0 0 0,54 0 15,-134 0-16,-78 0 1,-27 0 15,-80-26-31,-78 26 16,-1 0 15,53 0-31,-53 0 31,159 0-15,106 0 15,0 0-31,0 0 16,0 0-1,-27 0 1,-52 26-1</inkml:trace>
  <inkml:trace contextRef="#ctx0" brushRef="#br0" timeOffset="14885.4884">2646 7355 0,'-26'0'0,"26"0"47,53 0-16,26 0-15,0 0-1,54 0 1,25 0-1,-78 0-15,26 0 16,26 0 0,0 0-1,-26 0 1,-27 0-1,133 0 1,-53 0 0,-27 0-1,80 0 1,-106 27-1,52-27 1,-105 0 0,27 0-1,25 0 1,28 0-1,-27 0 1,-27 0 0,106 0-1,-26 0 1,-53 0-16,-27 0 15,27 0 1,26 0 0,-79 0-1,27 0 1,25 0-1,81 0 17,-81 0-32,-25 0 15,79 0 1,-80 0-1,0 0 1,27 0 0,-53-27-1,79 27 1,-79 0-1,0 0 1,27 0 0,25-26-1,-25 26-15,-27 0 16,26 0-1,27 0 1,26 0 15,27 0 0,-27 0-15,-52 0 0,-1 0-1,-53 0 1,27 0 15,-53 0-15</inkml:trace>
  <inkml:trace contextRef="#ctx0" brushRef="#br0" timeOffset="16026.6025">3440 6324 0,'0'-53'32,"-27"0"-17,1 26 1,-27 1-16,0 52 15,-26 133 1,52-53 0,54 0-1,52 26 1,27-26-1,-27-106 1,-52 0 0,52 0-1,-52-132 1,26-80-1,-27 106 1,0 106 15,-26 132 0,53 1-15,0-28 0,53-105 15,-53 0-16,-26-79 1,-27-80 0,-53 53-1,-27 27 1,1 79 15,-1 0-15,1 53-1,53 26 16</inkml:trace>
  <inkml:trace contextRef="#ctx0" brushRef="#br0" timeOffset="16488.6487">4604 6456 0,'-26'-80'0,"-27"28"15,-27 25 1,1 27 0,0 0-1,-54 79 1,133-52-1,0 26 1,80 26 0,-1-26-1,53-26 1,-52-1-16,-27 27 15,0-27 1,-53 1 0,-27 26-1,1-53 1,-80 0-1,-26 0 1,132 0 0,-53 0-1</inkml:trace>
  <inkml:trace contextRef="#ctx0" brushRef="#br0" timeOffset="17205.7204">3704 8096 0,'0'-79'31,"-79"0"-15,0 79-1,-54 0 16,107 105-15,26 1 0,132 26 15,-26-52-16,-27-1 1,-52-26 0,-54 0-1,-52-27 1,-27-52 15,53-27 0,27 27-15,26-1-1</inkml:trace>
  <inkml:trace contextRef="#ctx0" brushRef="#br0" timeOffset="17402.7401">4022 8017 0,'53'185'0,"-27"-106"16,1 1-1,-27 26 1,-27-27 0,27-53-1</inkml:trace>
  <inkml:trace contextRef="#ctx0" brushRef="#br0" timeOffset="17405.7404">4101 8572 0</inkml:trace>
  <inkml:trace contextRef="#ctx0" brushRef="#br0" timeOffset="17413.7412">4101 8572 0</inkml:trace>
  <inkml:trace contextRef="#ctx0" brushRef="#br0" timeOffset="17862.7861">4260 8070 0,'80'53'0,"-54"26"16,0 80-1,1-80 1,-27-26-1,0-26 1,0-27 15,0-53-15,0-53-16,0-26 15,53-27 1,26 106 0,-52 53 15,52 106-16,-53 52 1,27 1 0,-53-27 15,0-132-16,-53-52 17</inkml:trace>
  <inkml:trace contextRef="#ctx0" brushRef="#br0" timeOffset="18104.8103">3943 7832 0,'26'0'31,"-26"0"1,27 26-17</inkml:trace>
  <inkml:trace contextRef="#ctx0" brushRef="#br0" timeOffset="19994.9993">5371 6059 0,'27'-53'16,"-27"53"-16,53-26 15,-53-1 16,0 27 1,0-26-1,-53 52-16,-53 133 1,80 0 0,-27-1-1,132 81 16,-26-107-15,79-53 0,53 27 15,-132-106-16,-53 0 1,0-79 31</inkml:trace>
  <inkml:trace contextRef="#ctx0" brushRef="#br0" timeOffset="20425.0423">6033 5794 0,'0'133'16,"26"-1"0,1-79 15,-27 0-31,26-27 15,-26-26 1</inkml:trace>
  <inkml:trace contextRef="#ctx0" brushRef="#br0" timeOffset="20650.0648">6244 5768 0,'53'106'0,"-53"0"32,27-54-32,-27 1 15,-27 0 1,27-26-1,0-27 1</inkml:trace>
  <inkml:trace contextRef="#ctx0" brushRef="#br0" timeOffset="20916.0914">5848 5715 0,'79'0'0,"53"0"16,27 0 0,-53 0-1,0 0 1,-53 0-1,-27 0 1,-26 0 15</inkml:trace>
  <inkml:trace contextRef="#ctx0" brushRef="#br0" timeOffset="21193.1191">5874 6191 0,'79'27'15,"-26"-1"-15,53-26 16,26 0 0,-26-26-1,-79 26 1,-1 0-1</inkml:trace>
  <inkml:trace contextRef="#ctx0" brushRef="#br0" timeOffset="21585.1583">6112 6403 0,'80'0'0,"-54"0"15,53 0 1,-52 26 0,-54 27-1,27 0 1,-79 0-1,0 0 1,79-53 0,-27 27-16,27-27 31,27 0-16,26 0-15,-27-27 16,80 27 0,-53 0-1,-27 0 1,1 0-1,-1-26 1</inkml:trace>
  <inkml:trace contextRef="#ctx0" brushRef="#br0" timeOffset="21811.1809">6800 6218 0,'132'0'15,"-79"0"1,0 0-1</inkml:trace>
  <inkml:trace contextRef="#ctx0" brushRef="#br0" timeOffset="22233.2231">7303 6032 0,'26'53'16,"-26"53"-1,0 53 1,27-53 0,-1-106-1,1 0 16,-1-80-15,1-52 0,-1-27-1,-26 106 16,0 80-15,0 105 15,0-52-15,26 25-1,54-25 17</inkml:trace>
  <inkml:trace contextRef="#ctx0" brushRef="#br0" timeOffset="22622.262">7673 5609 0,'185'53'0,"-132"26"16,27 27-1,-1 106 1,-52-27 0,26-79-1,-27-53-15,0 79 31,-105-79-15,26 0-16,27 0 16,-80-53-1,79 26 1,27-26 15,-26 0-15</inkml:trace>
  <inkml:trace contextRef="#ctx0" brushRef="#br0" timeOffset="23529.3527">5715 7805 0,'-26'-26'16,"-1"52"-1,-25 80 1,25 26-1,-52 27 1,79 53 0,26-27-1,54-106-15,25 1 16,1-1-1,0-52 1,-53-1 0,-53-26-1,26 0 16,-26 0 1,0 0-17,0-106 1,0 27-1</inkml:trace>
  <inkml:trace contextRef="#ctx0" brushRef="#br0" timeOffset="23779.3777">6244 7805 0,'0'80'0,"27"-1"16,-1 53-1,1-52 1,-27-54-1</inkml:trace>
  <inkml:trace contextRef="#ctx0" brushRef="#br0" timeOffset="23983.3981">6430 7726 0,'26'159'15,"1"-106"1,-27 26-16,53-26 16,-53 0-1,-27-53 1</inkml:trace>
  <inkml:trace contextRef="#ctx0" brushRef="#br0" timeOffset="24225.4223">6059 7779 0,'80'0'15,"25"-27"1,54 27-1,-26-26 1,-54 26 0,-26 0-1</inkml:trace>
  <inkml:trace contextRef="#ctx0" brushRef="#br0" timeOffset="24484.4482">6112 8255 0,'0'26'0,"80"-26"16,-1 0 0,53 0-1,-26-26 1,-27 26-1,1 0 1,-27-26 0</inkml:trace>
  <inkml:trace contextRef="#ctx0" brushRef="#br0" timeOffset="24877.4875">6403 8414 0,'133'0'16,"-54"26"0,-53 1-1,-26 26 1,-26-1-1,-53 1 1,-27 27 0,79-54-16,-26-26 15,53 27 1,0-54 15,80 1-15,52 26-1,-53-27 16,54 1-15</inkml:trace>
  <inkml:trace contextRef="#ctx0" brushRef="#br0" timeOffset="25075.5073">7144 8255 0,'159'-26'15,"-53"-1"16</inkml:trace>
  <inkml:trace contextRef="#ctx0" brushRef="#br0" timeOffset="25078.5076">7409 8202 0</inkml:trace>
  <inkml:trace contextRef="#ctx0" brushRef="#br0" timeOffset="25091.5089">7409 8202 0</inkml:trace>
  <inkml:trace contextRef="#ctx0" brushRef="#br0" timeOffset="25477.5475">7567 8043 0,'0'212'31,"53"-80"-15,0-52-1,-26-80 1,-1 26-16,1-26 31,-1-79-15,1-27-16,-27 27 15,26-80 1,-26 132 15,0 80-15,0 27-1,0 52 1,0-26 0,26-53-1,27-53 1</inkml:trace>
  <inkml:trace contextRef="#ctx0" brushRef="#br0" timeOffset="26000.5998">7911 7673 0,'265'0'15,"-133"106"1,-79 26 0,0 0-16,-26 80 15,-1-53 1,-26-80-1,-26 0 1,-27 1 0,-27-54-1,1 27 16,79-26-15,-27-1 0,27-26 93</inkml:trace>
  <inkml:trace contextRef="#ctx0" brushRef="#br0" timeOffset="31912.1909">9314 7276 0,'106'0'0,"-1"0"15,54 0 1,-27 0-1,-79 0 1,-26-26 0,26 26-1</inkml:trace>
  <inkml:trace contextRef="#ctx0" brushRef="#br0" timeOffset="32120.2117">9525 7488 0,'159'0'16,"-106"0"-1,0 0 1,0 0-1,0-27 1</inkml:trace>
  <inkml:trace contextRef="#ctx0" brushRef="#br0" timeOffset="33858.3855">10742 7382 0,'27'0'16,"105"0"-1,80 0 1,-1 0-1,1 0 17,106 0-17,-107 0 1,-25 0-1,78 0 17,-79 26-17,1-26 1,52 0-1,0 0 1,0-26 0,53 26 15,-159 0-16,53 0 1,27 0 0,-80 0-1,27 26-15,53-26 16,-27 0 15,-79 0-31,26 0 16,80-26-1,0 26 1,-80 0-1,27-27 1,79 27 0,-53 0-1,-53 0 1,-26-26-16,106 26 15,132 0 17,-159-27-17,-26 27 1,52 0-1,1 0 1,-80 0 0,27 0-16,106 0 15,-27-26 1,-80 26-1,-25 0 1,78 0 0,1 0-1,-27 0 1,-26 0-1,132 0 1,-79-26 0,211 26 15,-185-27-16,0 27 1,53 0 15,-105 0-15,-1-26-1,79 26 1,-78 0 0,52 0-1,0 0 16,-132 0-15,-27 0 0,-26 0 15,-53 0 0,-53 26-15</inkml:trace>
  <inkml:trace contextRef="#ctx0" brushRef="#br0" timeOffset="51733.1728">11854 6271 0,'-27'-27'0,"1"27"31,-27 0-16</inkml:trace>
  <inkml:trace contextRef="#ctx0" brushRef="#br0" timeOffset="52624.2619">11668 6271 0,'0'0'16,"27"0"0,-27 0 15,0-27-16,-27 1 1,1-1-16,-27 27 16,0 0-1,0 0 1,27 106-16,-1-27 15,27 54 1,0-54 0,27 1-16,26-1 15,26-53 1,-26 27-16,26-53 15,27 0 1,-53 0 0,79-79-1,-105 26 1,-1 0-16,1-53 15,-1 53 1,-26 0 0,0 0-16,0 27 15,0 0 16,0 78-15,27 81 15,79-1-15,-27-53-1,-53-26 1,27-53 15,-26-105-15,-54-107 15,-79 53-15,54 133-1,-1 26 1,53 0 15,0 26-15</inkml:trace>
  <inkml:trace contextRef="#ctx0" brushRef="#br0" timeOffset="53076.3071">12886 6376 0,'-133'-105'15,"80"52"1,-26 53-1,26 0 1,27 26 0,-1 27-1,54 53 1,-1-53-1,27-27 1,26 27 0,1 27-1,-54-54-15,-26 27 16,0 0-1,-79 0 1,52-53 0,-52-27-1,52 1 1,1-27 15</inkml:trace>
  <inkml:trace contextRef="#ctx0" brushRef="#br0" timeOffset="54139.4134">13970 6429 0,'-26'-26'16,"-1"26"0,54 53-1,-27-27 1,26-26-1,-26 27 1,0-54 15,0-26-15,-26 27-16,-1-1 15,1 27 1,26 27 0,0-1-1,0 1 1,53-1-1,0-26 1,-27-26 0,-26-1-1,0 1 1,-26 26-1,-1 0 1,1 26 0,-1 27-1,27-26 1</inkml:trace>
  <inkml:trace contextRef="#ctx0" brushRef="#br0" timeOffset="56308.6303">14923 6271 0,'0'-27'0,"0"27"15,0 0-15,0 0 0,-27 0 16,27 27-16,-26-1 0,-1 27 16,1 0-16,26 26 15,0-26-15,0 0 16,0 0-16,26-26 0,27-1 15,-26 27-15,-1-53 0,1 26 16,26-26-16,0 0 16,-27 0-16,-26-53 15,79 27-15,-79-27 0,53 0 16,-26 0-16,26 0 0,-27-53 15,-26 54 1,0-1-16,0 53 0,0-27 16,0 27-16,0 0 0,0 0 15,0 0-15,0 106 16,0-80-1,0 27-15,27 0 0,-1 0 16,80 53 0,-106-106-16,53 0 0,-53 27 15,79-27-15,-52 0 16,26 0-16,-53-27 15,26-26-15,-26 27 0,0-27 16,27 0-16,-27 26 0,0-78 16,0 52-1,-53 53-15,26-53 0,1 26 16,-1 27-16,-26-26 0,53 26 15,-53 0-15,-26-27 16,79 27-16,-53 27 16,53-27-16,-26 0 0,26 26 15,-27-26-15,27 53 0</inkml:trace>
  <inkml:trace contextRef="#ctx0" brushRef="#br0" timeOffset="56726.6721">16219 6191 0,'-370'53'47,"529"185"15,105-105 0,-634-54-15</inkml:trace>
  <inkml:trace contextRef="#ctx0" brushRef="#br0" timeOffset="63525.3519">17648 6376 0,'53'0'16,"53"-26"-1,105 26 17,-78-26-17,-54 26 1</inkml:trace>
  <inkml:trace contextRef="#ctx0" brushRef="#br0" timeOffset="63756.375">17833 6191 0,'27'212'16,"-1"-106"0,1 0-1,26-53 1,-53-53 15</inkml:trace>
  <inkml:trace contextRef="#ctx0" brushRef="#br0" timeOffset="64226.422">18997 6191 0,'0'-26'15,"-79"-1"1,26 27-1,27 0 1,-54 53 0,54 0-1,26 0 1,26 0-16,80 0 15,26-27 17,-79 27-32,-53 0 15,0 0 1,-53 0-1,0-53 1,27 0 0,-80 0-1,27-26 1,52-27-1,1 26 1</inkml:trace>
  <inkml:trace contextRef="#ctx0" brushRef="#br0" timeOffset="64407.4401">19156 6191 0,'80'238'15,"-54"-132"1,0-53 0</inkml:trace>
  <inkml:trace contextRef="#ctx0" brushRef="#br0" timeOffset="64412.4406">19288 6588 0</inkml:trace>
  <inkml:trace contextRef="#ctx0" brushRef="#br0" timeOffset="64416.441">19288 6588 0</inkml:trace>
  <inkml:trace contextRef="#ctx0" brushRef="#br0" timeOffset="64840.4834">19341 6244 0,'80'106'16,"-54"26"15,-26-52-16,0-1 1,0-132 31,-26-106-32,52 27 1,27 26 0,0 53-1,-26 53 16,52 53-31,-26 53 16,0 26 0,-27 1-1,1-27 16</inkml:trace>
  <inkml:trace contextRef="#ctx0" brushRef="#br0" timeOffset="65855.5849">20691 6324 0,'26'52'31,"1"-52"-16,-1 27 1,-26-54 15,27 1-15,-27-27-1,-27 53 1,-26 27 0,27 25 15,26-25-31,0-1 15,26-26 1,-52-26 15,26-27 0,0 53-31</inkml:trace>
  <inkml:trace contextRef="#ctx0" brushRef="#br0" timeOffset="66329.6323">21484 6138 0,'-52'-26'15,"-1"26"-15,-80 26 16,1 80 15,79-79-31,27 26 16,26-27-1,53 0 1,26 1-1,27-1 1,26 1 0,-26-1-1,-106 1 1,26-1-16,-79 1 15,-26-27 17,-80 26-17,27-26 16</inkml:trace>
  <inkml:trace contextRef="#ctx0" brushRef="#br0" timeOffset="66528.6522">21617 6191 0,'79'106'0,"-52"0"31,-27 26-15,0-79-1</inkml:trace>
  <inkml:trace contextRef="#ctx0" brushRef="#br0" timeOffset="66534.6528">21723 6588 0</inkml:trace>
  <inkml:trace contextRef="#ctx0" brushRef="#br0" timeOffset="66539.6533">21723 6588 0</inkml:trace>
  <inkml:trace contextRef="#ctx0" brushRef="#br0" timeOffset="66943.6937">21776 6218 0,'52'132'16,"-25"-53"15,-1 54-16,-26-133 1,0-27 15,0-79-15,0 1-1,80-54 1,-27 132 0,0 1-1,-27 52-15,27 54 31,0 52-15,-53-26-16,26-53 16,1 0-1,52 0 16</inkml:trace>
  <inkml:trace contextRef="#ctx0" brushRef="#br0" timeOffset="76341.6334">6165 5054 0,'-79'0'16,"26"0"0,53 0-16,-53 26 15,26-26-15,1 26 16,26-26-1,-26 27-15,52-1 16,-26-26-16,26 27 16,1-1-1,26 1-15,26-27 16,-52 26-16,-1-26 15,1 27-15,-27-27 16,0 26 0,0 1-1,-27-1-15,-26-26 16,27 0-16,-27 27 15,26-54 1,1 27-16,-1 0 16,27 0 30</inkml:trace>
  <inkml:trace contextRef="#ctx0" brushRef="#br0" timeOffset="76905.6898">7171 5133 0,'26'0'31,"0"106"0,-26 26 0,27-79 0,26-27-15,0-52 15,0-27 0</inkml:trace>
  <inkml:trace contextRef="#ctx0" brushRef="#br0" timeOffset="77150.7143">7065 5345 0,'79'-27'16,"-26"1"-1,26 26-15,-52-27 16,-27 27-1,26 0-15,-26 0 16</inkml:trace>
  <inkml:trace contextRef="#ctx0" brushRef="#br1" timeOffset="88925.8917">13044 5741 0,'27'53'15,"-27"0"-15,26 27 16,-26-1 0,27-26-1,-27-27-15,0 1 16,0-27-1,26 0 1</inkml:trace>
  <inkml:trace contextRef="#ctx0" brushRef="#br1" timeOffset="89170.9162">13256 5662 0,'0'53'15,"26"0"-15,-26 26 16,27 1 0,-27-27-1,26-1-15,-26-52 16,0 27-1,27-1 1</inkml:trace>
  <inkml:trace contextRef="#ctx0" brushRef="#br1" timeOffset="89410.9402">12912 5794 0,'79'-26'16,"27"26"0,53-27-1,-80 27 1,1 0-16,-54 0 15,1 0 17</inkml:trace>
  <inkml:trace contextRef="#ctx0" brushRef="#br1" timeOffset="89648.964">13071 6138 0,'79'27'16,"1"-27"-1,-1 0 1,53-27-1,-105 27 1,-1 0-16</inkml:trace>
  <inkml:trace contextRef="#ctx0" brushRef="#br1" timeOffset="90123.0114">13230 6324 0,'79'-27'15,"-26"27"1,-27 27 0,1-1-1,-80 53 1,26-26-1,-26 0-15,1-26 32,25-1-17,27-26-15,0 0 47,79 0-31,27-26-1,-53 26 1,27 0-16,-54 0 15,0 0 79</inkml:trace>
  <inkml:trace contextRef="#ctx0" brushRef="#br1" timeOffset="93393.3384">16537 6191 0,'26'0'16,"-26"0"0,0 0-1,0 0 32,0-26 109,0 26-16,0 0-30,0 26-64,0 54-30,0-54-16,0 27 0,27-53 16,-27 79-16,26-52 0,-26 26 15,27-53-15,-27 53 16,26-27-16,27-26 0,-53 27 15,0-1-15,0-26 0,26 27 16,-26-27-16,0 0 0,27 0 16,-27 0-16,26-27 15,-26 27-15,27-53 0,-27 53 16,26-53-16,-26 27 0,27-27 15,-27 0-15,0 26 16,26-25-16,-26 25 0,27-26 16,-27 53-16,0-53 0,0 27 15,0 26-15,0 0 0,-27-27 16,27 27-16,0 0 15,0 0-15,0 0 0,0 0 16,0 27-16,-26-27 0,26 53 16,0-53-16,0 132 15,0-106-15,0 27 16,0-26-16,0-1 15,26 27-15,-26-53 0,0 53 16,0-53-16,27 27 0,-27 26 16,0-53-16,0 0 15,26 26-15,-26-26 16,27 26 31,-27-26 31</inkml:trace>
  <inkml:trace contextRef="#ctx0" brushRef="#br1" timeOffset="94213.4204">19976 5821 0,'0'53'15,"0"0"1,0 0-1,0 26 1,0-53 0,0 1-1,27-27 1</inkml:trace>
  <inkml:trace contextRef="#ctx0" brushRef="#br1" timeOffset="94438.4429">20135 5741 0,'27'27'15,"-27"52"-15,26 1 16,-26-1 15,0-26-15,26-53-16</inkml:trace>
  <inkml:trace contextRef="#ctx0" brushRef="#br1" timeOffset="94646.4637">19765 5821 0,'53'0'0,"26"0"15,53 0 1,1 0-1,-81 0 1,-25 0 0</inkml:trace>
  <inkml:trace contextRef="#ctx0" brushRef="#br1" timeOffset="94855.4846">19844 6165 0,'106'0'0,"53"-27"31,-80 27-31,0 0 15,-26 0 1</inkml:trace>
  <inkml:trace contextRef="#ctx0" brushRef="#br1" timeOffset="95269.526">20082 6297 0,'106'0'15,"-80"0"1,1 27 0,-27-1-1,-27 27 1,-25 0-1,25-27 1,-26 1-16,53-1 16,27-26 15,-1 0-16,27 0-15,26 0 16,54 0 15,-107 0-31,-26 0 16,27-26 46</inkml:trace>
  <inkml:trace contextRef="#ctx0" brushRef="#br1" timeOffset="96184.6175">22675 6032 0,'-26'53'16,"52"106"-1,27-53 1,79 0 15,-79-80-15,27-26-1,52-106 1,-106 1 0,1-54-1,-27 79 16,-27 80-15,27 53 0,27 106 15,-27 53 0,26-159-15,-26-27 15,27 1-16</inkml:trace>
  <inkml:trace contextRef="#ctx0" brushRef="#br0" timeOffset="110477.0466">12012 8096 0,'0'-26'16,"0"26"0,-26 0-16,0 0 15,-80 0 1,53 53-1,-53 0-15,27-27 16,52 27 0,1 0-1,52-27-15,27 1 16,53-1-1,0 1-15,26-1 16,-53 27 0,-26 0-1,-53-53-15,0 53 16,-53-27-1,-52 1 1,-28-1-16,-26-52 31,133-1-15,0 1-1</inkml:trace>
  <inkml:trace contextRef="#ctx0" brushRef="#br0" timeOffset="110685.0674">12277 8149 0,'53'212'31,"0"-106"-15,-27-1 0</inkml:trace>
  <inkml:trace contextRef="#ctx0" brushRef="#br0" timeOffset="111085.1074">12436 8176 0,'106'132'0,"-106"-26"15,52 26 16,-52-79-15,0-132 31,-26-133-32,52 106 1,27 53 0,0 53 15,0 132-16,0 1 1,0 25 15,-26-105-15</inkml:trace>
  <inkml:trace contextRef="#ctx0" brushRef="#br0" timeOffset="112096.2085">13970 8281 0,'0'0'31,"53"27"-15,-26-1-1,-1-26 16,-26-79-15,-26 53 15,-1 26-15,-26 26-1,53 27 1,0-27 0,53 1 15,-53-54 0,0 27-15,-26-26-1</inkml:trace>
  <inkml:trace contextRef="#ctx0" brushRef="#br0" timeOffset="114330.4319">14843 8070 0,'0'0'16,"0"0"-16,0 0 16,0-27-16,-26 27 15,0 0 1,-1 0-16,-26 0 15,27 27-15,-27 26 0,53 53 16,-27-54-16,54 28 16,26-27-1,26 0-15,-26-27 16,-27-26-16,54 0 15,-54 0-15,27 0 16,0-26-16,-26-54 16,-27 54-16,26-27 15,-26-53 1,26 53-16,-26-26 15,0 52-15,0 1 16,0 26-16,0 26 16,53 212 15,27-105-16,26-54 1,-1-79 0,-25-79-1,-27-27 1,-53-26-1,-159-1 17,80 80-17,-27 53 1,0 80 15,106-1-15</inkml:trace>
  <inkml:trace contextRef="#ctx0" brushRef="#br0" timeOffset="114725.4714">15981 7990 0,'-26'-79'16,"-107"106"-1,1 105 1,106-26 15,79-27-15,79-79-1,0 26 1,0 27 15,-132-26-15,-52-1-1,-54 1 1,-27-27-1,81 0 17</inkml:trace>
  <inkml:trace contextRef="#ctx0" brushRef="#br0" timeOffset="119628.9617">17383 8334 0,'265'-26'31,"-53"-1"0,-106 1 0</inkml:trace>
  <inkml:trace contextRef="#ctx0" brushRef="#br0" timeOffset="120237.0225">18548 7964 0,'-27'53'0,"1"0"16,-27 53-1,79-1 1,27 1-16,53-26 16,0-54-1,-53 1 1,26-27-16,-26-27 15,-27-79 1,1 27-16,-27-27 16,0-26-1,-27 52 1,27 28-16,-26 52 15,26 52 1,0 54 0,26 27-16,27-54 15,0 27 1,27-80-16,-1 27 31,-52-79-15,-1-1-16,-26-52 15,26-1 1,-26-25-16,-52 25 15,25 1 1,-26 26 0,27 53-16,-54 0 15,80 26 1,-26 27-1</inkml:trace>
  <inkml:trace contextRef="#ctx0" brushRef="#br0" timeOffset="120678.0666">19632 8123 0,'-52'-185'0,"-54"158"32,-53 106-1,159 54 0,132-27-15,53-27 15,-132-26 0,-132 0 0,-53-53 0,79-27 1</inkml:trace>
  <inkml:trace contextRef="#ctx0" brushRef="#br0" timeOffset="121579.1567">20797 8176 0,'0'0'16,"-27"26"0,1 27-1,52-53 16,27 0-15,-26-53 0,-27-26-1,-53 52 16,26 54-15,1 52 0,26-26-1,26-53 1,27 0 15,-26-26-15,-54-27 15,-52 79-16,26 1 1</inkml:trace>
  <inkml:trace contextRef="#ctx0" brushRef="#br0" timeOffset="123434.3422">21643 7885 0,'-53'-27'16,"0"54"-1,0 52 1,1 0-1,25 27 1,1-53 0,52-53-1,27 53 1,26-53-1,1 26 1,-27-26-16,26 53 31,-79 27-15,0-80-16,-53 26 15,0 1 1,0-1 0,27-26-1,-1-79 16</inkml:trace>
  <inkml:trace contextRef="#ctx0" brushRef="#br0" timeOffset="123611.3599">21908 8070 0,'79'211'15,"-79"-131"1,27 26-1,-27-53 1,26-53-16</inkml:trace>
  <inkml:trace contextRef="#ctx0" brushRef="#br0" timeOffset="123622.361">22040 8520 0</inkml:trace>
  <inkml:trace contextRef="#ctx0" brushRef="#br0" timeOffset="123628.3616">22040 8520 0</inkml:trace>
  <inkml:trace contextRef="#ctx0" brushRef="#br0" timeOffset="123983.3971">22067 8043 0,'79'159'15,"-26"0"17,0-80-17,-27-52 1,-26-27 15,-26-159-15,26-26-1,132 52 16,-53 107-15,54 132 0,-54 105-1,-52-105 1</inkml:trace>
  <inkml:trace contextRef="#ctx0" brushRef="#br0" timeOffset="124494.4482">23257 8017 0</inkml:trace>
  <inkml:trace contextRef="#ctx0" brushRef="#br0" timeOffset="124500.4488">23257 8017 0</inkml:trace>
  <inkml:trace contextRef="#ctx0" brushRef="#br0" timeOffset="128994.4976">6721 9128 0,'26'0'15,"-52"-26"1,-27 26 15,0 0-15,-26 26-1,52 1 1,27-27-1,0 26 1,0 27 0,53-27-16,0 27 15,-27-53 1,1 27-16,-1-1 15,1 27 1,-54-53 0,27 27-16,-53-27 15,-52 26 16,78-52-15,27 26-16</inkml:trace>
  <inkml:trace contextRef="#ctx0" brushRef="#br0" timeOffset="129520.5502">7700 8996 0,'0'53'0,"-27"106"31,27-80-15,0-26-1,27-27 1,-1 1 15,1-27-15,26 0-1,-27-27 1,27 1-1</inkml:trace>
  <inkml:trace contextRef="#ctx0" brushRef="#br0" timeOffset="129726.5708">7620 9260 0,'0'-26'0,"80"26"32,-1-26-17,-52 26 1</inkml:trace>
  <inkml:trace contextRef="#ctx0" brushRef="#br0" timeOffset="140750.6731">6562 5212 0,'0'0'16,"79"0"-1,1 0 1,-27 0 0,26 0-1,-79 0-15,0 0 47,-79 0-31,-1 0-1,27 0 1,0 0-1,53 0 17,27 0-17,26 0-15,26 0 16,1 0 31</inkml:trace>
  <inkml:trace contextRef="#ctx0" brushRef="#br0" timeOffset="141832.7813">7091 9419 0,'0'0'16,"0"-26"-16,27 26 15,26 0 1,26 0 0,-53-27-1,1 27 1,-1 0 15,-26 0 0,-53 0-31,27 0 16,-1 27-1,1-27 1,26 0 15,26 0-15,1 0-1,26-27 79</inkml:trace>
  <inkml:trace contextRef="#ctx0" brushRef="#br1" timeOffset="156383.2362">13044 7805 0,'0'0'31,"27"53"-15,-1 27-1,-26 25 1,27-52 0,-27-26-16,0-27 15</inkml:trace>
  <inkml:trace contextRef="#ctx0" brushRef="#br1" timeOffset="156622.2601">13256 7699 0,'0'53'0,"26"27"16,-26 26-1,0-54 1,0 1 0,0-26-1</inkml:trace>
  <inkml:trace contextRef="#ctx0" brushRef="#br1" timeOffset="156836.2815">12938 7805 0,'27'0'0,"105"0"31,-52 0-31,-1 0 15,27 0 1,-53 0 15,-53 0-31</inkml:trace>
  <inkml:trace contextRef="#ctx0" brushRef="#br1" timeOffset="157050.3029">13018 8149 0,'53'27'15,"53"-27"1,26-27-1,-53 27 1</inkml:trace>
  <inkml:trace contextRef="#ctx0" brushRef="#br1" timeOffset="157433.3412">13177 8334 0,'105'-26'16,"-52"52"0,-26-26-1,-27 106 16,-53-26-15,-26-28 0,26-25-1,79-27 32,53 0-31,54-27-1,-27 27 1,-27 0-1,-53 0 1</inkml:trace>
  <inkml:trace contextRef="#ctx0" brushRef="#br1" timeOffset="159122.5101">16352 7885 0,'26'0'47,"-52"79"-31,52 53-1,-26 1 1,79-81 0,-52 1-1,26-26 1,-27-27-1,1 0-15,-1-106 32,27 0-17,-53 0-15,27 1 16,-27 52-1,-27 26 1,27 107 15,0-54-15,27 80-1,-1-27 1,-26-26-16,26 0 16,-26 0-1,0-27 1,0 1-16,0-1 15,0-26 1,0 0-16,-26 27 16,26-27-1</inkml:trace>
  <inkml:trace contextRef="#ctx0" brushRef="#br1" timeOffset="159876.5855">19844 7646 0,'0'53'31,"0"53"-15,0-26-1,27-27 17</inkml:trace>
  <inkml:trace contextRef="#ctx0" brushRef="#br1" timeOffset="160076.6055">20003 7594 0,'26'105'16,"-26"-25"0,0-54-16,27 54 31,-27-54-16,0-26-15</inkml:trace>
  <inkml:trace contextRef="#ctx0" brushRef="#br1" timeOffset="160083.6062">20056 7911 0</inkml:trace>
  <inkml:trace contextRef="#ctx0" brushRef="#br1" timeOffset="160090.6069">20056 7911 0</inkml:trace>
  <inkml:trace contextRef="#ctx0" brushRef="#br1" timeOffset="160282.6261">19632 7673 0,'159'-27'31,"-53"27"-31,0 0 16,0 0 0,-53 0-1</inkml:trace>
  <inkml:trace contextRef="#ctx0" brushRef="#br1" timeOffset="160485.6464">19765 7964 0,'106'26'16,"-1"-26"-16,-25-26 15,-27 26 1,0-26 0</inkml:trace>
  <inkml:trace contextRef="#ctx0" brushRef="#br1" timeOffset="160897.6876">20003 8123 0,'106'0'0,"-80"26"32,1-26-32,-27 53 15,-27 0 1,-52 26-1,79-52 1,-53-1 0,0 1-1,26-27 1,54 0-1,26 0 1,53 0 0,-27 0-1,-53 0 1,27 0-1,-26 0 1,-1-27 15,1 27-31</inkml:trace>
  <inkml:trace contextRef="#ctx0" brushRef="#br1" timeOffset="161676.7655">23125 7885 0,'-27'132'31,"27"80"-16,53-107 1,27-52 15,-54-26-31,1-27 16,52-27-1,-26-79 1,0 1 0,-27-1-1,-26-26 1,0 105-1,0 27 17,0 53-32,-26 79 31,26 80 0,53-133-31,-53-52 16,79-27-1</inkml:trace>
  <inkml:trace contextRef="#ctx0" brushRef="#br1" timeOffset="178804.4781">9684 3069 0,'-79'-26'15,"-80"-1"17,133 54-1,78 26 0,28 0-31,-27-27 16,0 27-1,-27-27-15,-26 1 16,0-1-1,-26-26 1,-27 27-16,26-27 16,1-27-1</inkml:trace>
  <inkml:trace contextRef="#ctx0" brushRef="#br1" timeOffset="178997.4974">9816 3043 0,'27'106'15,"-1"-80"-15,-26 27 16,27 0-1,-1-27 1</inkml:trace>
  <inkml:trace contextRef="#ctx0" brushRef="#br1" timeOffset="179009.4986">9922 3307 0</inkml:trace>
  <inkml:trace contextRef="#ctx0" brushRef="#br1" timeOffset="179015.4992">9922 3307 0</inkml:trace>
  <inkml:trace contextRef="#ctx0" brushRef="#br1" timeOffset="179360.5337">9949 3096 0,'0'132'15,"26"-106"1,-26 1-16,27-1 16,-27-26-1,0-79 32,0-27-31,52 53-1,1 53 1,-26 53-1,-1 26 17,27-26-17,-79 0 1</inkml:trace>
  <inkml:trace contextRef="#ctx0" brushRef="#br1" timeOffset="179520.5497">10002 2937 0,'0'79'16</inkml:trace>
  <inkml:trace contextRef="#ctx0" brushRef="#br1" timeOffset="179528.5505">10002 3016 0</inkml:trace>
  <inkml:trace contextRef="#ctx0" brushRef="#br1" timeOffset="179535.5512">10002 3016 0</inkml:trace>
  <inkml:trace contextRef="#ctx0" brushRef="#br1" timeOffset="179822.5799">9472 3492 0,'80'27'16,"26"-27"-16,26 26 15,53-52 1,-79 26-1,-53 0 1,-27 0 0,1 0 15</inkml:trace>
  <inkml:trace contextRef="#ctx0" brushRef="#br1" timeOffset="180341.6318">9711 3731 0,'-133'26'16,"107"1"-16,26 25 15,26 28 1,80-27 0,-27-27-1,-52-26 1,26-26-1,-27-54 1,-26 1 0,0 53-16,-26 26 31,26 0-16,0 52 1,26 1 0,80 0-1,-27-26 1,-52-107 15,-27-25-15,-79 52 15,-1 26-16,54 54 1</inkml:trace>
  <inkml:trace contextRef="#ctx0" brushRef="#br1" timeOffset="180653.663">10293 3731 0,'-53'-53'16,"26"106"15,1 0-15,52-1-1,1 1 17,-27-53-17,-53 0 1,-27 0 15</inkml:trace>
  <inkml:trace contextRef="#ctx0" brushRef="#br1" timeOffset="183026.9003">9367 11351 0,'79'26'47</inkml:trace>
  <inkml:trace contextRef="#ctx0" brushRef="#br1" timeOffset="183216.9193">9446 11509 0,'106'53'31</inkml:trace>
  <inkml:trace contextRef="#ctx0" brushRef="#br1" timeOffset="183225.9202">9552 11562 0</inkml:trace>
  <inkml:trace contextRef="#ctx0" brushRef="#br1" timeOffset="183232.9209">9552 11562 0</inkml:trace>
  <inkml:trace contextRef="#ctx0" brushRef="#br1" timeOffset="184007.9984">9420 11351 0,'-159'-27'0,"291"27"31,159 0 1,-106 0-1</inkml:trace>
  <inkml:trace contextRef="#ctx0" brushRef="#br1" timeOffset="184210.0186">9472 11589 0,'239'-27'47,"-160"1"-32</inkml:trace>
  <inkml:trace contextRef="#ctx0" brushRef="#br1" timeOffset="185619.1595">11113 11774 0,'238'0'16,"-26"-26"0,52 26-1,80-27 16,-106 27-15,0 0 0,106 0-1,-53-26 16,80-1-15,52 1 0,-132 26-1,-26-27 1,132 54 15,52-54 0,-184 27-15,79-26-1,-79-1 17,-27 1-17,106-27 1,-80 26-1,54 1 1,-1 0 15,-79 26-15,-26 0-1,106-27 17,-80 27-17,-27-26 1,133-1-1,-185 27 1,79 0 0,53-26-1,-106 26 1,-26 0-1,79 0 1,-26 0 0,-53 0-1,52 0-15,1-27 31,-53 27-15,-53 0-16,-1 0 16,-25 0-1,26 0 1,-80 0-1,27 27 1,-53-27 15,-26 0 0</inkml:trace>
  <inkml:trace contextRef="#ctx0" brushRef="#br1" timeOffset="189090.5066">13679 5503 0,'0'0'16,"-26"-26"-1,-54 26 1,-25-27-1,-1 27 1,-106-26 15,80 26-15,-27 0-1,-26 0 1,79 53 15,-53 0-15,-26 0-1,79 0 1,-26 26 0,-133 53 30,160-79-30,25 27 0,-26-1 15,53-26-16,0 26 1,27 1 0,0-27-1,-1-1 16,27 1-31,-26-26 16,26 79 0,26-53-1,-26 0 1,27-1-1,52 81 17,0-107-17,1 1 1,-27 26-16,79-27 15,0 0 17,-26 1-32,-27-27 15,54 26 1,-1 1-1,-53-27 1,1 0 0,52 0-1,-53 0 1,1 0-1,-1 0-15,27-27 16,-27 1 15,80-27-15,-132 27-1,78-1 1,-25-52 0,-1 52-1,1-52 1,-28 52-1,1-25 1,0-54 0,-26 26-1,52-26 16,-79 27-15,27 0 0,-1 26-1,0-53 16,-26 0 1,-26 27-17,0-27 1,-27 27-1,26 26 17,-52-27-17,52 80 1,27-26-1,-26 26 17</inkml:trace>
  <inkml:trace contextRef="#ctx0" brushRef="#br1" timeOffset="198404.4379">12436 10848 0,'0'0'78,"-53"317"-31,79-264-31,-26 0-1,27 0 1,-1-53-16,1 27 15,-1-27 1,27 0 0,-27-27-16,1-52 15,-1 26 1,1 0-1,-1-26 1,-26 26 0,-26 0-16,26 0 15,-27 26 1,1 1-1,-1-1-15,1 1 16,-27 26 0,0 0-1,27 0-15,-27 0 16,26 0-1,27 0-15,0 26 16,0 1 0</inkml:trace>
  <inkml:trace contextRef="#ctx0" brushRef="#br1" timeOffset="199212.5187">13044 11033 0,'-26'-26'31,"52"79"0,27-53 0,-26-53 0,-54-27 1,-26 107-17,27 105 16,79-106 1,26-78-1,-79-54 16,-79 106-32,52 106 16,80-54 1,27-52-1,-80-105 0,-27 105-15,1 0-1,-1 26 1,1 1-1,-1 25 1,54-52 15</inkml:trace>
  <inkml:trace contextRef="#ctx0" brushRef="#br1" timeOffset="200883.6858">17145 5847 0,'0'0'32,"-26"0"-17,-27-26 1,-106-1-1,0 1 17,1-1-17,-28 27 1,28-26-1,-1 26 1,-79 0 15,53 26-15,105 1-1,-52-1 17,-80 54-1,159-27-16,-26 0-15,0-1 16,-27 1 0,26 0-1,1 0 1,79 0-1,-53-26 1,27 52 0,26-26-1,0 0-15,0 26 31,0 1-15,26-27-16,1-1 16,52 28-1,53-1 1,106 1 15,-158-54-15,79 0-1,26-26 1,-26 27-1,-27-27 1,79-27 0,-25 27-1,-81-26-15,1 26 16,80-26-1,-28-1 1,-52 27 0,0-26-1,53-1 1,-27 1-1,27-1 17,-1-105-1,-131 53-16,26-54 1,-80 27 0,-26 1-1,-52-28 16,-28 54-15,1 52 0,0 1 15,105 26-16,-26 0 1</inkml:trace>
  <inkml:trace contextRef="#ctx0" brushRef="#br1" timeOffset="202198.8173">14103 10821 0,'-27'-52'0,"-79"25"15,27 54 16,52 25-31,-25 28 16,52 52 0,79-53-1,0-26 1,1 0-1,52-53 1,-53-53 0,1 0-1,-54-52-15,1-1 16,-27 0 15,0 106-31,0 0 16,0 79 15,53 133-16,26-159 1,-26 53 0,53-106-1,-27 0 1,-79-53-1,53 0-15,-53-53 32,0-26-17,-79 105-15,-1-26 31,-52 27-15,53 52 0,-27 27-1,79 27 1</inkml:trace>
  <inkml:trace contextRef="#ctx0" brushRef="#br1" timeOffset="202634.8609">15108 10821 0,'-106'-52'31,"53"52"-15,-79 52-1,53 1 1,79 27-1,105-27 1,54 0 15,-79-27-15,-28 0-1,-52 80 17,-79-79-17,0-27 1,-27-27 15,79-26 0</inkml:trace>
  <inkml:trace contextRef="#ctx0" brushRef="#br1" timeOffset="203160.9135">15187 10901 0,'106'-27'16,"-79"27"-1,-27 53-15,53 53 32,0-27-17,26-26-15,-26-26 16,0-27-1,26-80 1,1 28 0,-80-54-1,0-27 1,0 81-1,-27 25 1,1 27-16,-1 27 31,27 78-15,0-25-16,80 52 31,-80-53-15,52-26-1,-25-53 1,-1 27-1,-26-27 48,0 0-16</inkml:trace>
  <inkml:trace contextRef="#ctx0" brushRef="#br1" timeOffset="207888.3862">16510 10901 0,'-26'0'16,"52"0"0,107 0-1,-28-27 1,1 27-1,-26 0 1,-1 0 0,-52-26-1,-27 26 1,-27 0-1</inkml:trace>
  <inkml:trace contextRef="#ctx0" brushRef="#br1" timeOffset="208157.4131">16748 10689 0,'0'159'0,"27"-53"15,-1-53 1,-26 0 0,27-27-1,-27 0 1,0-26-1,0 0 17</inkml:trace>
  <inkml:trace contextRef="#ctx0" brushRef="#br1" timeOffset="210157.6131">20400 5556 0,'-53'-53'0,"0"53"16,-53-26-1,0-1 1,27 27 0,-53 0-1,-54 0 1,28 0-1,52 0 1,26 27 0,-52 26-1,26-27 1,53 27-1,-26-26-15,-27 52 16,27-26 0,-1 26-1,27-26 1,-52 53-1,-1 53 17,79-80-32,1-26 15,26 53 1,26-27-1,27 54 17,27-80-17,-1 26 1,80 0-1,-27-26 17,27-26-17,52-27 1,-25 0-1,-54 0 1,185-80 15,-184 27 0,-27 0-15,26 1 0,-53-28-1,-26 27 1,27 0 15,-54 0-15,0-52-1,27-1 1,-26 26 15,-27 27-15,-27-26-1,1-27 1,-27-26 15,-26 53-15,26-1 15,-27 54-16,1-1 1,0 27 0,26 0-1,53 27 16</inkml:trace>
  <inkml:trace contextRef="#ctx0" brushRef="#br1" timeOffset="212421.8395">17939 10716 0,'53'-53'0,"0"-27"15,0 54 1,-53-1 0,26 27-1,-26 0 16,27 133-15,-27-54 0,0 27-1,0 0 1,0-53-1,26-27 1,-26 1-16,0-1 31</inkml:trace>
  <inkml:trace contextRef="#ctx0" brushRef="#br1" timeOffset="212668.8642">17913 11112 0,'26'0'15,"106"0"1,1-26-1,-27 26 1,-27-26 0,-26 26-1,-53 0 1,0 0-16,0-27 31</inkml:trace>
  <inkml:trace contextRef="#ctx0" brushRef="#br1" timeOffset="213235.9209">18812 10769 0,'0'-27'31,"0"54"-15,0-27 0,27 26-16,-1-26 15,1 0 16,-27-53-31,0 27 16,-53-1 0,0 27-1,26 0 1,1 27-1,26 52 1,53-53 0,53-26-1,-80-26 1,-52-53 31,-54 79-32,54 26 1,-1 27-1,54-27 17</inkml:trace>
  <inkml:trace contextRef="#ctx0" brushRef="#br1" timeOffset="214953.0926">23363 5768 0,'0'0'0,"-26"-27"16,-1 1 0,1 26-1,-54 0-15,1-26 16,-27-1-1,0 27 1,-26-26-16,0-1 16,26 27-1,-53 27 1,0-27-16,27 0 15,0 26 1,26-26-16,27 27 16,-27-1-1,26 0 1,-26 27-16,27-26 15,0-1 1,-27 54 0,-26-27-1,26-1 1,53 28-1,0-54 1,53 27-16,-53 0 16,53-26-1,-26 26 1,26-1-16,26 28 15,-26-27 1,27 26-16,78 1 16,-25-28-1,-1 1 1,53-26-16,1-1 15,-1 1 1,-26-27 0,26 26-16,159-26 31,212-53 16,-186 0-16,-52-79 0,-80 0-15,-53-27 15,-52 0 0,-80 27 0,-27 26 0,-78 0 1,-187-26-1,160 132 0</inkml:trace>
  <inkml:trace contextRef="#ctx0" brushRef="#br1" timeOffset="216055.2028">19765 10425 0,'-185'0'31,"132"0"-31,0 26 16,26 53-1,1-52 1,52 26-1,54-27 1,-27 27 0,105 0-1,-131-26 1,26-1-16,-53 27 31,-53-27-15,0 1-16,-27-27 15,-25 0 1,52-27-1,26 27 1,27-53 15</inkml:trace>
  <inkml:trace contextRef="#ctx0" brushRef="#br1" timeOffset="216235.2208">20003 10425 0,'106'132'0,"-80"53"32,27-106-17,-27-26 1</inkml:trace>
  <inkml:trace contextRef="#ctx0" brushRef="#br1" timeOffset="216246.2219">20214 10874 0</inkml:trace>
  <inkml:trace contextRef="#ctx0" brushRef="#br1" timeOffset="216255.2228">20214 10874 0</inkml:trace>
  <inkml:trace contextRef="#ctx0" brushRef="#br1" timeOffset="216616.2589">20241 10504 0,'106'79'0,"-80"54"31,1-28-15,-1-25 0,-26-80 15,0-80-16,0-78 17,106 25-17,-53 107 1,0 79-1,0 106 17,0-54-17,-27-25 1</inkml:trace>
  <inkml:trace contextRef="#ctx0" brushRef="#br1" timeOffset="217039.3012">20955 10583 0,'27'0'16,"-27"133"-1,26-54-15,1-26 16,-1 0-1,80-27 1,-80-26 0,27-79-1,27-53 1,-80-54-1,0 107 1,-27 26 0,1 53-1,26 53 1,-27 26-16,27 27 15,27 0 1,79 0 0,26-53 15,-79-53-16,-27-27 1</inkml:trace>
  <inkml:trace contextRef="#ctx0" brushRef="#br1" timeOffset="217552.3525">20056 10134 0,'0'0'32,"53"52"-17,52-25 16,-78-54-15,-1 27 0,-52-79 15,-1 79-16,1 27 1,0 25 15,52-25-15</inkml:trace>
  <inkml:trace contextRef="#ctx0" brushRef="#br1" timeOffset="224816.0788">13626 7567 0,'-79'0'16,"-27"-26"-1,27 26 1,26-27 0,-106 27-1,27 0 1,52 0-1,-25 0-15,-28 0 32,1 27-17,26-27-15,27 26 16,-53 1-1,26-1 1,0 27 0,53 0-1,-159 0 1,133 26-1,-133 106 17,159-79-17,0 0 1,27 26 15,-1-26-15,27-53-1,27 53 1,-1 0-1,27-53 17,53 79-17,-26-106 1,52 27-1,0 27 17,27-54-17,105 1 16,-25-54-15,-134 27 0,81-53-1,-1 0 16,-79 0-15,0 27 0,79-53-1,-106 52 16,0-52-15,-26 26-16,-26 0 16,52 0-1,-52-26 1,-1 26-1,1-53 1,-27 0 0,0 0 15,0 53-31,-27 0 15,1-79 1,-54 26 0,54 53-1,-1 0 1,-78 27-1,25-27 1,27 27 0,27 26-16,-1 0 15</inkml:trace>
  <inkml:trace contextRef="#ctx0" brushRef="#br1" timeOffset="227772.3744">12594 12515 0,'0'0'16,"0"0"-1,0 0 1,0-27-16,0 27 16,27 0-16,-27-26 0,0 26 15,26-27-15,-26 27 0,27-53 16,-1 53-16,-26 0 15,0-26-15,27 0 0,-27 26 16,0-27-16,26 27 0,-26 0 16,0-26-16,0 52 31,0-26-31,27 53 0,-27-27 15,0 1-15,0 26 0,26 0 16,-26 0-16,0 0 16,0-27-16,0 27 0,0 0 15,0-27-15,0 27 0,0-53 16,27 27-1,-27 79 1</inkml:trace>
  <inkml:trace contextRef="#ctx0" brushRef="#br1" timeOffset="228045.4017">12594 12991 0,'53'0'16,"27"0"-1,-1-26 1,53-1-16,-79 27 15,0-26 1,-26 26-16,-27 0 31,0 0 0</inkml:trace>
  <inkml:trace contextRef="#ctx0" brushRef="#br1" timeOffset="228784.4756">13468 12435 0,'-27'0'16,"27"27"0,27-1-1,-1-26 1,1 27-16,-1-27 15,0 0 1,-26-27 0,0-26-16,-26 53 15,0-26 1,-1-1-1,-26 27-15,0 27 16,27 26 0,-1 0-1,27 0 1,53-53-16,0 26 15,-26-26 1,-1-26 0,-26-1-16,-26-79 31,-1 106-16,-26-26-15,27 52 16,26 1 0,-27-1-1,27 27-15,80-26 16,-54-27-1,27 0 1,0-27-16,-27 27 16,-26-53-1,0 27 1,-79-1 15,26 80 0</inkml:trace>
  <inkml:trace contextRef="#ctx0" brushRef="#br1" timeOffset="230530.6502">16828 7726 0,'-80'-27'16,"1"1"0,0-1-1,-159 1 16,52 0-15,-52 26 0,-106 0-1,159 26 1,0 27 15,-27 26-15,53 1-1,1-1 1,-27 80 15,79-53-15,26 52 15,80-25-16,27-28 1,79-25 0,79 26 15,0-27-16,53-52 1,80 25 0,-54-25-1,-26-27 16,-52 0-31,-28-27 16,27-25 0,-52-54-1,-54 53 1,1 0-1,52-79 1,-79 52 0,0 27-1,-27-26 1,-26-53-1,-26 26 1,-27 26 0,0-25-1,-79 52 1,26 0-1,53 26 1,26 27-16,-26 0 16</inkml:trace>
  <inkml:trace contextRef="#ctx0" brushRef="#br1" timeOffset="231559.7531">14367 12356 0,'-106'-26'15,"53"105"1,53 53 15,53 1-15,133-54-1,-54-53 1,-26-79 0,-80 1-1,-26-54 1,27 0-1,-27 0 1,0 80 0,0 78-1,79 81 1,27-27 15,-53-53-31,53-1 31,-54-78-15,-25-80-1,-54 27 1,27-27-16,-105 0 16,25 80 15,54-1-31,-27 27 15,0 53 1,0 0 0,53-27-1,-26 27 1</inkml:trace>
  <inkml:trace contextRef="#ctx0" brushRef="#br1" timeOffset="231988.796">15478 12330 0,'-26'-133'0,"-27"107"16,-53 52 15,53 80-15,53-53-1,80 26 16,-1 1-15,0-54 0,-26 27 15,-53 0-16,-79-26 1,26-27 0,27 0-1,-1-80 1,107-105 31</inkml:trace>
  <inkml:trace contextRef="#ctx0" brushRef="#br1" timeOffset="232528.85">15690 12250 0,'132'80'0,"-52"25"31,-27 1-15,26-79-1,-26-27 1,0-133 0,-53-52 15,0 79-16,0 80 1,-27 52 0,27 107 15,27-54-16,-1 0-15,-26 1 16,27 26 0,-27-53 15,0-53-16,26 0 63,-26 26 0</inkml:trace>
  <inkml:trace contextRef="#ctx0" brushRef="#br1" timeOffset="232980.8952">16775 12330 0,'26'0'16,"27"0"-16,27-27 15,-1 27 1,0 0-16,27-26 16,-53 26-1,27 0 1,-80 0-16,26 0 15,-26-27 1,0 27 15,-26 0-15,26 27-1</inkml:trace>
  <inkml:trace contextRef="#ctx0" brushRef="#br1" timeOffset="235896.1867">20426 7435 0,'-132'-53'47,"-53"0"-31,-53 26 15,-53 27 0,26 27 0,27 26 1,53 26-1,-27 1-16,27 25 17,0 134 14,132-107-14,53 53-1,26-26 0,80-27-15,26-26 15,80-27 0,-80-26-15,27-26-1,-53-27 1,0 26-1,185-26 17,-106 0-17,-79 0 1,52-26-16,1-27 15,-27 26 17,-79 1-32,0-1 15,27-52 1,-1 0-1,-26 52 1,0-26 0,-53-53-1,26 1 1,1 52-1,-54-53-15,27 27 32,-53-133-1,0 159-31,27 0 15,-27-26 1,-26-1 0,-1 54-1,54-1 1,-54 1-1,28-1 1,25 27 0,1 0-16,-27 0 31,26 0-16,1 0 17,26 0 30</inkml:trace>
  <inkml:trace contextRef="#ctx0" brushRef="#br1" timeOffset="240589.656">18257 11986 0,'0'0'16,"0"0"31,0 0 15,0 0 16,0 0-15,-27 0 108,27 0 79,0 0-172,0-27 203,0 27-250,0 0 94,0 0-94,0 0-31,0 0 234,0 0-172,0 0-46,0 0 109,-26 0 140,26 0-140,0 0 265,0 0-125</inkml:trace>
  <inkml:trace contextRef="#ctx0" brushRef="#br1" timeOffset="240848.6819">18204 11959 0</inkml:trace>
  <inkml:trace contextRef="#ctx0" brushRef="#br1" timeOffset="241847.7818">18204 11959 0,'0'0'62,"0"0"1,0 0-48,0 0 1,0 0-16,0 0 16,0 0-1,0 0 32,0 0-31,0 0-16,0 0 93</inkml:trace>
  <inkml:trace contextRef="#ctx0" brushRef="#br1" timeOffset="242154.8125">18204 11959 0</inkml:trace>
  <inkml:trace contextRef="#ctx0" brushRef="#br1" timeOffset="244356.0326">18204 11959 0,'0'0'156,"0"0"-141,0 0 375,0 0-390,0 0 78,0 0 94,0 0-78,26 0 77,-52 0 250,52 0-405,-52 0-16,52 0 16,-52 0-1,52 0 1,-52 0 46,52 0-46,-52 0-16,52 0 15,-52 0 1</inkml:trace>
  <inkml:trace contextRef="#ctx0" brushRef="#br1" timeOffset="244498.0468">18230 11959 0</inkml:trace>
  <inkml:trace contextRef="#ctx0" brushRef="#br1" timeOffset="246898.2868">18230 11959 0,'-26'0'78,"26"0"31,0 27-15,0-27-79,0 0 1,0 0 15,0 0 125,0 0 125,0 0-203,0 0-78,0 0 15,0 0 173,0 0 124,0 0 171</inkml:trace>
  <inkml:trace contextRef="#ctx0" brushRef="#br1" timeOffset="248713.4683">18204 11986 0,'0'0'203,"0"0"-16,0 0-187,0 0 94,0 0-63,0 0-15,0 0-1,0 0 1,0 0-16,0 0 62,0 0-62,0 0 32,0 0-1,0 0-16,0 0 329,0 0-344,0 0 0,0 0 15,0 0 1,0 0 202,0 0-202,-27 53-16,27-27 15,-26 0-15,26 1 16,-27 26-16,27-27 0,0 27 16,0 0-16,0-53 0,0 53 15,0 0-15,0-53 16,53 53-16,-53-53 0,53 26 15,-26-26-15,26 53 0,-27-53 16,27 0-16,0 0 0,0 0 16,0 0-16,-53 0 0,79-53 15,-79 53-15,53 0 16,-27-53-16,1 27 0,-1-1 15,-26 1-15,27 0 16,-27-1-16,0-26 0,0 53 16,0-53-16,0 27 0,-27-1 15,-79-52 1,80 53-16,0-1 15,-54 1 1,1 26-16,79 0 0,-106 0 16,80 0-16,-27 0 15,26 0 1,27 26-16,-26-26 15,52 0 17,-26 0-17,0 0-15,27 0 16</inkml:trace>
  <inkml:trace contextRef="#ctx0" brushRef="#br1" timeOffset="249708.5678">19130 12171 0,'53'0'31,"0"0"0,-53-27 0,-53 1-15,26 52 15,27 54 0,106-54 0,-53-79 1,-80-26-1,-78 105 16,131 27-32,-26-53 1,53 0-16,-27 0 15,1-26 1,-27-1 0,0 27-1,-27 0 1,1 0-1,0 27 1,26-1 0,26-26-16</inkml:trace>
  <inkml:trace contextRef="#ctx0" brushRef="#br1" timeOffset="251168.7138">23892 7567 0,'-291'-106'0,"80"80"16,-28-1 15,-52 1-15,27 52-1,-27 1 1,0 79 15,79-27-15,53 0-1,53 1 1,27-1-16,-53 27 31,26 26-15,53-52-16,0-1 15,0 0 1,53 133 15,0-159-15,80 0-1,105 26 1,26-26 0,-52 0-1,-27-26-15,107-1 16,-28-26 15,-52 0-31,26 0 16,53-26-1,-26-27 1,-80 26-1,-26-52 1,53 26 0,-80-27-1,27 1 1,53-80-1,-133 1 17,1 52-17,-27-26-15,-27 52 16,-52-52-1,-106 26 1,0 80 15,105-1-15,-79 54-1</inkml:trace>
  <inkml:trace contextRef="#ctx0" brushRef="#br1" timeOffset="252105.8075">20188 11933 0,'-106'-27'15,"53"27"1,-26 27-16,0 26 31,52-27-15,27 27-16,53-27 15,106 27 1,-53 0-1,-54 0 1,1 0 0,-53 0-1,-26-27 1,-27 1-1,-26-1-15,-27 1 16,0-27 15,53-27-31,53 1 16,27-106 15</inkml:trace>
  <inkml:trace contextRef="#ctx0" brushRef="#br1" timeOffset="252270.824">20400 11986 0,'106'185'31,"-80"-106"-16,0 27 1</inkml:trace>
  <inkml:trace contextRef="#ctx0" brushRef="#br1" timeOffset="252282.8252">20558 12356 0</inkml:trace>
  <inkml:trace contextRef="#ctx0" brushRef="#br1" timeOffset="252291.8261">20558 12356 0</inkml:trace>
  <inkml:trace contextRef="#ctx0" brushRef="#br1" timeOffset="252633.8603">20585 12039 0,'106'158'16,"-53"-52"15,-53-27-15,0-26-1,0-79 17,-27-106-17,54-27 16,52 80-15,0 79 0,-26 52-16,-26 54 15,-1-26 1</inkml:trace>
  <inkml:trace contextRef="#ctx0" brushRef="#br1" timeOffset="253043.9013">21141 11986 0,'132'211'15,"-53"-105"1,1-53 0,-54-27-16,27-26 31,-53-79-16,26 0-15,-26-27 16,-26-53 0,-1 133-1,27-1 1,0 54-1,-26 105 1,52 0 0,1-52-1,-1-27-15,27-1 16,27-52 15</inkml:trace>
  <inkml:trace contextRef="#ctx0" brushRef="#br1" timeOffset="253373.9343">20320 11721 0,'0'0'31</inkml:trace>
  <inkml:trace contextRef="#ctx0" brushRef="#br2" timeOffset="264827.0795">12515 11430 0,'0'0'15,"79"-26"1,80-27 0,106-27 15,423-26-16,-186 1 1,28 52 0,-1-53 15,-318 53-16,-131 53 1,-54-27 15,-52 27 16,-133 0-31,27 0-1</inkml:trace>
  <inkml:trace contextRef="#ctx0" brushRef="#br2" timeOffset="266049.2017">12277 10901 0,'53'-27'15,"79"27"1,27-26-1,158 52 1,186 1 0,-53 26-1,-53-27-15,211 1 31,-211-1-15,-212 1-16,1-27 16,-80 0-1,-54 0 48,-25 0 46,-27-27 0,0 27 156,0 0 16</inkml:trace>
  <inkml:trace contextRef="#ctx0" brushRef="#br2" timeOffset="266751.2719">9340 14684 0,'-26'0'0,"158"-26"16,-26-1-1,26 27 16,-79 0-15</inkml:trace>
  <inkml:trace contextRef="#ctx0" brushRef="#br2" timeOffset="266944.2912">9472 14817 0,'133'-27'16,"-27"1"0,-1 26-1</inkml:trace>
  <inkml:trace contextRef="#ctx0" brushRef="#br2" timeOffset="266956.2924">9816 14764 0</inkml:trace>
  <inkml:trace contextRef="#ctx0" brushRef="#br2" timeOffset="266966.2934">9816 14764 0</inkml:trace>
  <inkml:trace contextRef="#ctx0" brushRef="#br2" timeOffset="270228.6196">11139 14367 0,'0'-27'15,"-26"27"1,-54-26-16,80 26 15,-79 0 1,26 0-16,-26 0 16,26 26-16,-26 1 15,79-27 1,-27 26-16,27 1 15,0-1 1,27 1-16,25-1 16,28-26-16,-27 27 15,0-1-15,26 1 16,0 25-1,1-52 1,-80 53 0,0-26-1,-53 26 1,-106 0 15,106-27-31,-53-26 16,53 0 15,27-26-31</inkml:trace>
  <inkml:trace contextRef="#ctx0" brushRef="#br2" timeOffset="270460.6428">11272 14367 0,'79'26'0,"-53"80"15,1 0 1,-1-27 0,-26-26-1,27 0 1</inkml:trace>
  <inkml:trace contextRef="#ctx0" brushRef="#br2" timeOffset="270878.6846">11536 14393 0,'106'80'31,"-80"52"-16,1-79 1,-1-27-16,-26 54 16,0-80 15,0-27-16,0-52 1,-26-27 0,52 27-1,27 26 1,-26 26-16,26 27 15,53 53 17,-54 53-32,-52-27 15,53-26 1</inkml:trace>
  <inkml:trace contextRef="#ctx0" brushRef="#br2" timeOffset="271274.7242">12118 14420 0,'27'0'15,"-1"53"-15,27 26 16,-26 53 15,-1-105-31,0-27 16,1 0-1,-27-53 16,26-79-31,-26 52 16,0-26 0,27 80 30,-27 132-30,0-53 0,0 79-1,0-26 1,26-53-1,1-53 1</inkml:trace>
  <inkml:trace contextRef="#ctx0" brushRef="#br2" timeOffset="271467.7435">12092 13996 0,'-53'0'16,"26"27"-1,27-1-15</inkml:trace>
  <inkml:trace contextRef="#ctx0" brushRef="#br2" timeOffset="271479.7447">12012 14049 0</inkml:trace>
  <inkml:trace contextRef="#ctx0" brushRef="#br2" timeOffset="271489.7457">12012 14049 0</inkml:trace>
  <inkml:trace contextRef="#ctx0" brushRef="#br2" timeOffset="272107.8075">10266 15214 0,'0'0'16,"80"0"-1,131 0 1,1-27-16,79 27 16,106-26-1,0-1 1,-159 1-1,-79 26 1,-1-27 0,-78 1-1,-54 26 1,-26-27-1,0 27 48,0 0 30</inkml:trace>
  <inkml:trace contextRef="#ctx0" brushRef="#br2" timeOffset="276568.2535">10610 15584 0,'27'-53'16,"-160"80"31,107 422 15,105-422-46,-26-1-1,53-26-15,-27 0 16,1-26 0,-80-27-1,53-27-15,-27 1 16,-26 0-1,27 26-15,-27 26 16,0 1 15,0 26-15,0 53-1,79 53-15,-26-80 16,0 27 0,26-27-1,-26 1-15,-27-27 16,1 0-1,-27 0 1,26-79-16,-26 26 16,0-53-1,-26 53 1,-27 0-16,27 27 15,-27-1 1,0 27 0,0 0-16,26 27 15,1 25 1,-1 28-1,27-27 1</inkml:trace>
  <inkml:trace contextRef="#ctx0" brushRef="#br2" timeOffset="277011.2978">11748 15610 0,'-80'-132'16,"-52"106"15,26 105 0,106 27 1,186-27-1,-81 1 0,-78-1-15,-133-53 15,53-26 0,0-79 16</inkml:trace>
  <inkml:trace contextRef="#ctx0" brushRef="#br2" timeOffset="277901.3868">11933 15478 0,'79'53'16,"1"106"15,-1-106-15,-26 0-1,-26-27 1,-1-26 0,0-26-1,1-80 1,-1 26-1,-26 1-15,-26 0 16,26 52 0,0 54 30,0 26-30,0 79 0,26-53 15,-26-26-31,27-53 15,-27 80 1,0-80 15,0 0-15,0 0 77,0 0 110,0 0-109,0 0-79,0 26 1</inkml:trace>
  <inkml:trace contextRef="#ctx0" brushRef="#br2" timeOffset="281194.7161">18098 12726 0,'0'-26'15,"106"0"1,105-54-16,318-52 31,54-27-15,-107 80-16,0 26 15,0-53 1,-79 53 0,-212 27-1,-79 26 1,-79-27-1,-54 27 1,-79-26 0</inkml:trace>
  <inkml:trace contextRef="#ctx0" brushRef="#br2" timeOffset="281714.7681">18495 11774 0,'158'79'16,"186"27"-1,-53-26 1,27-1-16,290 27 15,-184 0 17,-160-54-32,-52-25 15,-53-1 1,-80 1-1,-79-27 1,0 0 0,0-27 15,0 27 62</inkml:trace>
  <inkml:trace contextRef="#ctx0" brushRef="#br2" timeOffset="282446.8413">13150 15108 0,'212'0'31,"26"-53"-15,-159 53-1,-26-27 1,-26 54 15</inkml:trace>
  <inkml:trace contextRef="#ctx0" brushRef="#br2" timeOffset="282655.8622">13203 15346 0,'212'-27'32,"-27"27"-17,-106-26 1,1-1-1,-80 27 1</inkml:trace>
  <inkml:trace contextRef="#ctx0" brushRef="#br2" timeOffset="284193.0159">14764 14658 0,'0'370'16,"27"-237"-1,-27-54 1,0-26-16,0-27 31,0-26 0</inkml:trace>
  <inkml:trace contextRef="#ctx0" brushRef="#br2" timeOffset="284729.0695">14473 14922 0,'238'-26'0,"-106"26"15,1-26 1,52 26 0,-53 0-1,-52-27 1,-80 27-16,26-26 31,-26 26-15,-26 0-16,-1 0 15,-52 132 1,26 27-1,53-106 1,0 0 0,53-27-1,26-26 1,-79-53-1,53-26-15,-26-186 47,-27 212-16,0 106-31,26 53 16,-26 79 0,26-79-1,27-80 1</inkml:trace>
  <inkml:trace contextRef="#ctx0" brushRef="#br2" timeOffset="285097.1063">15611 14843 0,'26'53'15,"-26"26"-15,27 27 16,-1-26-1,1-54 1,-27 1 0,0-54-1,0-79 1,26-26-1,-26 53 1,53 26 0,0 26-1,-27 54 1,27 52-1,-26 27 1,26 26 0,-27-79-1</inkml:trace>
  <inkml:trace contextRef="#ctx0" brushRef="#br2" timeOffset="285586.1552">16246 14817 0,'0'105'16,"53"28"15,0-54-16,26-79 1,-53-26 0,1-133-1,-1-53 1,-26 133 31,-26 158-32,-1 80 1,27 26 15,27-105-15,-27-27 15,26-53 16</inkml:trace>
  <inkml:trace contextRef="#ctx0" brushRef="#br2" timeOffset="288362.4328">14314 14367 0,'0'0'15,"27"-53"16,-1 79-15,-26 133 0,27 317-1,-27-132 1,26-79 15,-26-27-15,0-185-1,-26 0 1,52-53 15,27-27-15,185-25-1,80-1 1,131 0-1,-210 26 1,157 27 0,-131-26-1,-80 26 1,-52 0-1,25 0 1,-25-27 0,-107 27-1,-26 0-15,0-26 31,-26-27-15,26 0 0,0-26-1,26-80 1,1-26-1,-27 26 1,0-26 0,26-53-1,-26 132 1,0 79-1,-26 1 1,-27-1 0,-80 27-1,27-26 1,1 26-16,-107 0 31,-79 0-15,53 0-16,-53 26 15,-106 27 1,53 0-1,-53 0 17,185-26-17,107-1 1,105 1 15</inkml:trace>
  <inkml:trace contextRef="#ctx0" brushRef="#br2" timeOffset="289631.5597">8626 4128 0,'53'158'31,"-53"-105"-15,26-26-1</inkml:trace>
  <inkml:trace contextRef="#ctx0" brushRef="#br2" timeOffset="289849.5815">8864 4075 0,'26'158'15,"1"-78"-15,-27-54 16,0 54-1,26-54 1,-26-26 0</inkml:trace>
  <inkml:trace contextRef="#ctx0" brushRef="#br2" timeOffset="290223.6189">8441 4207 0,'0'212'15,"105"-80"1,1-79-1,-26 0 1,78-53 0,-25 0-1,-54-27 1,0-26-1,1-79 1,-27 79 0,-53 0-1,0 27-15,26 52 47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9:03:38.244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4048 4207 0,'-26'-53'16,"52"0"15,-26 53 0,27 238 0,-1 80 1,1-133-1,-27-79 0,-27-80 0</inkml:trace>
  <inkml:trace contextRef="#ctx0" brushRef="#br0" timeOffset="941">2329 5239 0,'26'0'16,"27"0"-1,53-27 1,0 27-16,52 0 16,28-26-1,25 26 1,-52 0-16,0 0 15,26-27 1,-26 27-16,26 0 16,0 0-1,0 27 1,-26-27-16,-53 0 15,26 0 1,1 0 0,-1-27-16,-26 27 15,26 0 1,-26 0-16,211-26 31,-211 52-15,-26-26-1,-28 0-15,-25 0 16,-1 0-1,1 0 1,-27 0-16,0-26 31</inkml:trace>
  <inkml:trace contextRef="#ctx0" brushRef="#br0" timeOffset="1753">2990 5715 0,'0'0'16,"-53"-26"-1,-158-27 17,105 53-17,-53 26 1,132 1 15,27 52-15,27-26-1,158 53 1,-26-27 15,-53 0-15,-80 1-1,-79-27 1,-132-27 15,79-26-15,27-53 15,79 53-16,0-26-15</inkml:trace>
  <inkml:trace contextRef="#ctx0" brushRef="#br0" timeOffset="1983">3122 5794 0,'53'212'16,"-26"-159"-1,-27 0 1,26 26-1</inkml:trace>
  <inkml:trace contextRef="#ctx0" brushRef="#br0" timeOffset="2462">3281 5847 0,'80'106'15,"-54"0"1,-26-27-16,26-26 16,-26 0-1,0 0 1,-26-79 31,0-107-32,52 27 1,0-52-1,54 105 1,-27 26 15,53 107-15,-27 78-1,-26 1 17,-80-53-1,1-79-16,-1-27 1</inkml:trace>
  <inkml:trace contextRef="#ctx0" brushRef="#br0" timeOffset="2666">3175 5636 0,'0'0'16,"0"0"-1</inkml:trace>
  <inkml:trace contextRef="#ctx0" brushRef="#br0" timeOffset="3309">4207 5503 0,'-26'0'15,"-1"27"-15,-52 52 16,0 80 0,52 53-1,27-80 1,0-26-1,132 26 1,-26-79 0,0-27-1,-27 1 1,-52-27-1,-1 0 1,-26 0 31,0-27-32</inkml:trace>
  <inkml:trace contextRef="#ctx0" brushRef="#br0" timeOffset="3696">4551 5556 0,'27'27'15,"26"79"1,-53 26 15,26-53-15,-26-52-1</inkml:trace>
  <inkml:trace contextRef="#ctx0" brushRef="#br0" timeOffset="3930">4736 5530 0,'0'0'16,"27"79"-1,-1 1-15,-26-1 16,27 0 15,-27-52-31,0-1 16,0-26-1</inkml:trace>
  <inkml:trace contextRef="#ctx0" brushRef="#br0" timeOffset="4200">4419 5583 0,'132'-27'15,"-79"1"1,26 26 0,54-27-1,-80 27 1,-53 0-1,0 0 32</inkml:trace>
  <inkml:trace contextRef="#ctx0" brushRef="#br0" timeOffset="4502">4419 6006 0,'79'26'0,"1"-26"16,25 0 15,-52 0-31,0-26 16,0 26-1,-53 0 1</inkml:trace>
  <inkml:trace contextRef="#ctx0" brushRef="#br0" timeOffset="4909">4604 6112 0,'53'0'15,"0"0"1,-53 0 0,26 26-1,-26 27 1,-26 27-1,-1-54 1,-25 1 0,-1 25-1,26-52 1,54-26 15,-1 26-15,53-26-1,27 26 1,-53 0-1,0 0 17</inkml:trace>
  <inkml:trace contextRef="#ctx0" brushRef="#br0" timeOffset="5124">5054 5980 0,'79'-27'16,"27"27"15,-79 0-15</inkml:trace>
  <inkml:trace contextRef="#ctx0" brushRef="#br0" timeOffset="5573">5504 5768 0,'0'53'15,"0"26"1,0 27 0,26-27-1,27-79 1,-26 53-1,52-53 1,-79 0 0,26-53-16,27-26 15,-53-53 16,0 79-31,-26 0 16,26 53 0,26 53 30,-26 0-46,0 26 16,27 53 15,26-79-15,-27-26-1</inkml:trace>
  <inkml:trace contextRef="#ctx0" brushRef="#br0" timeOffset="5987">5874 5477 0,'106'0'16,"-53"26"-1,0 54 1,26 78-1,27-52 1,-80 27 0,1-81-16,-27 28 15,-27 26 16,-26-53-31,-26-27 16,26 53 0,0-52-1,27-1 1,26 1-1,0-54 17</inkml:trace>
  <inkml:trace contextRef="#ctx0" brushRef="#br0" timeOffset="11259">6932 5027 0,'27'-26'15,"26"26"1,106 0-1,-54 0 17,1 26-17,-79-26-15,26 0 16</inkml:trace>
  <inkml:trace contextRef="#ctx0" brushRef="#br0" timeOffset="11473">7065 5133 0,'106'0'0,"-1"0"31,-52 0-15,0 0-16,-26 0 16</inkml:trace>
  <inkml:trace contextRef="#ctx0" brushRef="#br0" timeOffset="13309">8070 5106 0,'0'0'16,"27"0"-1,52-26 1,53 26 0,27 0-1,53 0 16,-80 0-15,27 0 0,-106 0-1,79 0-15,-53 0 16,-26 0-1,27 0 1,-1 0-16,27 0 16,26 0-1,-26-26 1,0 26-16,0 0 15,79 0 1,-79 0 0,26 0-1,-26 0 1,0 0-16,26 0 15,0-27 1,0 27 0,1 0-16,-27 0 15,-1-26 1,1 26-16,0 0 15,0 0 1,0 0 0,0 0-16,-1 0 15,1 0 1,0 0-1,-27 0-15,1 0 16,26 0 0,-27 0-1,106 0 1,-105 0-1,25 0-15,1 0 16,-26 0 0,26 0-1,26 0-15,0 0 16,133 0 15,26-27 0,-27 27 0,80 0-15,27 0 15,-80-26 0,132 26 1,-105 0-1,-1 0 0,-79 0 0,27 0 0,-1 0 1,54-27-1,-54 27-16,-78 0 17,-1 0 14,-79 0-30,-80 0 0,1 0-1,-27 0 1</inkml:trace>
  <inkml:trace contextRef="#ctx0" brushRef="#br0" timeOffset="15356">12806 3731 0,'27'-27'16,"-27"54"0,0 131-1,26 1 1,1 79-1,-1-53 1,-26-105 0</inkml:trace>
  <inkml:trace contextRef="#ctx0" brushRef="#br0" timeOffset="26422">9737 1111 0,'53'-53'16,"0"27"62,-238 26-16,-53 238 1,740-106-1,-581 1 0,-133-133 1</inkml:trace>
  <inkml:trace contextRef="#ctx0" brushRef="#br0" timeOffset="26627">10002 1032 0,'26'132'0,"0"-52"16,1-1-1,-1-26 1,-26 0-16,0-27 16</inkml:trace>
  <inkml:trace contextRef="#ctx0" brushRef="#br0" timeOffset="27064">10266 1058 0,'0'159'16,"27"-80"-1,-1 1 1,-26-27-16,0 26 15,0-52 1,0-27-16,0 0 31,-26-53-15,26-27-16,0-52 15,26 26 1,27 53 0,0-53-16,-27 106 15,27 27 16,53 185-15,-79-80 0,-1-53-1,-52-52 16</inkml:trace>
  <inkml:trace contextRef="#ctx0" brushRef="#br0" timeOffset="27230">10187 820 0,'79'-26'15</inkml:trace>
  <inkml:trace contextRef="#ctx0" brushRef="#br0" timeOffset="27233">10266 794 0</inkml:trace>
  <inkml:trace contextRef="#ctx0" brushRef="#br0" timeOffset="27236">10266 794 0</inkml:trace>
  <inkml:trace contextRef="#ctx0" brushRef="#br0" timeOffset="27596">11033 741 0,'0'79'0,"-26"133"16,-27 105 15,80-158-15,25-79-1,81-1 17,-1-79-17,-26-27 1,-106 27-1,26-26-15,-26 26 32,-26 0-1,-1 0-31</inkml:trace>
  <inkml:trace contextRef="#ctx0" brushRef="#br0" timeOffset="33208">11668 1058 0,'0'0'31,"27"-26"-15,-27 26 31,0 0-32,-27-27 1,1 27-1,0 0 1,-54-26 0,1 52-1,52 1 1,1 26-1,26 26 1,26-52 0,1-1-1,132 80 1,-80-80-1,-26 1 17,-53 26-32,0-27 15,-80-26 1,28 27-16,-1-1 15,0-26 1,26 0 0,-26 0-16,53-26 15,-26 26 1</inkml:trace>
  <inkml:trace contextRef="#ctx0" brushRef="#br0" timeOffset="33420">11933 1217 0,'106'-26'15,"-80"26"-15,54 0 16,-54 0 0,1-27-1</inkml:trace>
  <inkml:trace contextRef="#ctx0" brushRef="#br0" timeOffset="33760">12489 952 0,'26'80'0,"-26"-1"15,27 1 1,-27 52-1,0-53 17,26-26-17,0-53 1,27 27-1,-26-54 1,26-26 15,-27 27-15</inkml:trace>
  <inkml:trace contextRef="#ctx0" brushRef="#br0" timeOffset="33977">12409 1244 0,'0'0'16,"53"0"-1,27-27 1,-28 1 15,28-1-15</inkml:trace>
  <inkml:trace contextRef="#ctx0" brushRef="#br0" timeOffset="34294">12727 741 0,'211'79'15,"-78"53"1,-80-26 0,0 27-1,-53-1 1,-53-53-1,26-26 1,-26 0-16,0-26 31,27-1-15</inkml:trace>
  <inkml:trace contextRef="#ctx0" brushRef="#br0" timeOffset="34645">13468 1005 0,'79'0'31,"0"0"-15,-26 0-16,0 0 16,27 0-1,-28-26 1,1-1 15</inkml:trace>
  <inkml:trace contextRef="#ctx0" brushRef="#br0" timeOffset="34873">13521 1111 0,'132'53'15,"-53"-79"1,-52 26 15,26 0-15,-27-27-1</inkml:trace>
  <inkml:trace contextRef="#ctx0" brushRef="#br0" timeOffset="38917">15029 820 0,'0'-26'16,"-53"52"31,-132 80-16,105-53-15,27 26-1,53-52 1,27-1-16,52 1 31,0-27-15,-26 26-16,0 1 15,0-1 1,-53 27-1,-26-27 1,-54 54 15,54-80-15,-27-27-1</inkml:trace>
  <inkml:trace contextRef="#ctx0" brushRef="#br0" timeOffset="39130">15108 847 0,'53'79'0,"-27"-26"15,-26 26 1,27 54 0,-1-54-1,-26-53 1</inkml:trace>
  <inkml:trace contextRef="#ctx0" brushRef="#br0" timeOffset="39560.6">15267 926 0,'79'53'15,"-52"106"1,-1-53-1,1-54 1,-27-25 15,-27-80 0,27-79-15,53-54 0,26 160 15,-52 0-16,52 105 1,-26 53 0,-26-52-1,-27-1 32</inkml:trace>
  <inkml:trace contextRef="#ctx0" brushRef="#br0" timeOffset="39819.6">15134 767 0,'27'0'16,"-27"0"-1,0 0 32</inkml:trace>
  <inkml:trace contextRef="#ctx0" brushRef="#br0" timeOffset="42105.6">16166 926 0,'0'-26'0,"0"26"16,0 0-16,-26 0 16,-1 0-16,1 0 15,-27 26 1,27-26-16,-27 53 15,53-53-15,-27 0 16,1 53 0,26-27-1,26 27-15,1-53 16,-1 0-16,54 53 15,-28-26 1,1-1-16,-53 1 16,27-1-16,-27 0 15,26-26 1,-52 27-16,-1-1 15,-26-26-15,27 0 16,-53 0-16,-1 0 31,80-26-15,0 26-16,0-27 15</inkml:trace>
  <inkml:trace contextRef="#ctx0" brushRef="#br0" timeOffset="42442.6">16325 1058 0,'0'0'15,"27"0"1,-1 27 31,-26-54-32,0 27 48,0 27-48</inkml:trace>
  <inkml:trace contextRef="#ctx0" brushRef="#br0" timeOffset="43260.6">16828 873 0,'-27'0'16,"1"0"-16,-1 0 16,1 53-1,0 53 1,-1 0-16,27-27 15,0-26 1,53 0 0,-27-27-16,27 1 15,27-54 1,-54 1-16,27-53 15,-26-1 1,-1 1 0,-26-1-1,0 27-15,0 80 31,27 26-15,25 53-16,1-53 16,27 26 15,-27-79-31,0 0 15,-27-26 1,-26-54 0,0 1-1,0-27-15,-26 53 16,-27 0-1,26 27 1,-52 52 0,26-26-16,53 27 15</inkml:trace>
  <inkml:trace contextRef="#ctx0" brushRef="#br0" timeOffset="43634.6">17648 900 0,'-79'-80'31,"26"107"-15,26 78 0,54 1-1,52-53 16,-26 0-15,-53 0 0,-53-26 15,-53-27-16,53-27 1,27-52 0</inkml:trace>
  <inkml:trace contextRef="#ctx0" brushRef="#br0" timeOffset="43882.6">17780 741 0,'53'106'15,"-26"26"1,-1 53 15,1-132-15,26-26-1,-27-27 1,0 0 0,54-53-1</inkml:trace>
  <inkml:trace contextRef="#ctx0" brushRef="#br0" timeOffset="44134.6">17701 952 0,'53'0'16,"26"0"-1,-26-26 1,0 26-16,0 0 31,-27-26-15,1 26-16,-27 0 15</inkml:trace>
  <inkml:trace contextRef="#ctx0" brushRef="#br0" timeOffset="46715.6">18521 1111 0,'132'0'31,"107"-26"32</inkml:trace>
  <inkml:trace contextRef="#ctx0" brushRef="#br0" timeOffset="47255.6">19236 952 0,'-53'0'16,"53"80"0,-27 52-16,54-26 15,26-53 1,-1-27-1,28 1-15,-54-27 16,1 0 0,-1-80-16,1 1 15,-1-27 1,1 0-1,-27 27-15,0 53 16,0 52 15,26 80-15,1-27-1,25 1-15,-25-54 16,26 1 0,106-27-1,-159-27 1,26-79-1,0 27 1,-52-27-16,-27 53 16,27 27-1,-54 26 1,54 0-16,-54 0 15,80 26 1,-26 27 0</inkml:trace>
  <inkml:trace contextRef="#ctx0" brushRef="#br0" timeOffset="47605.6">20214 820 0,'-79'-26'16,"53"52"-1,-1 80 1,54 26 15,-1-52-15,1-27-1,-54 0 16,-26-53-15,-26-27 0,26 1-1,53-1 1</inkml:trace>
  <inkml:trace contextRef="#ctx0" brushRef="#br0" timeOffset="47996.6">20532 900 0,'-53'-80'16,"0"107"15,27-1-15,-1 80-1,54-27 1,52 1-1,-26-27 1,-27 0 15,-26-27-15,-52-26-1,-28-26 17,27-1-17,27 27 1</inkml:trace>
  <inkml:trace contextRef="#ctx0" brushRef="#br0" timeOffset="48312.6">20823 979 0,'0'26'32,"27"1"-17,-27-27 1,0-53 31,-27 26-32</inkml:trace>
  <inkml:trace contextRef="#ctx0" brushRef="#br0" timeOffset="50244.6">21246 847 0,'0'0'0,"0"0"31,-53 0-16,1 53-15,-28 52 16,54-52 0,-1-26-1,54-1 1,105 1-1,-26-27 1,-53 26 0,0-26-1,-27 27 1,-52-1-1,-54 27 1,54-27-16,-80-26 16</inkml:trace>
  <inkml:trace contextRef="#ctx0" brushRef="#br0" timeOffset="50426.6">21405 873 0,'106'185'15,"-106"-105"1,26-27-1</inkml:trace>
  <inkml:trace contextRef="#ctx0" brushRef="#br0" timeOffset="50430.6">21537 1191 0</inkml:trace>
  <inkml:trace contextRef="#ctx0" brushRef="#br0" timeOffset="50449.6">21537 1191 0</inkml:trace>
  <inkml:trace contextRef="#ctx0" brushRef="#br0" timeOffset="50818.6">21590 873 0,'53'212'31,"-26"-133"-15,-1-52-16,-26-1 15,0-26 16,0-79-15,0-27 0,27 0-1,-1 27 1,27 52-1,-27 27 1,-26 80-16,53 25 16,-26 54-1,-1-132 1,-26-1-1</inkml:trace>
  <inkml:trace contextRef="#ctx0" brushRef="#br0" timeOffset="51077.6">22093 635 0,'27'132'16,"-27"-26"-16,52 53 31,1-80-15,-26-26-16,26-53 15,-27 27 1,80-80-1,-27 26 1,-79-26 0</inkml:trace>
  <inkml:trace contextRef="#ctx0" brushRef="#br0" timeOffset="51299.6">21987 847 0,'53'0'16,"27"0"0,52 0-1,-106-27 1,27 27-16,-26-26 31</inkml:trace>
  <inkml:trace contextRef="#ctx0" brushRef="#br0" timeOffset="51483.6">21537 635 0,'27'0'16,"-1"0"15</inkml:trace>
  <inkml:trace contextRef="#ctx0" brushRef="#br0" timeOffset="51488.6">21590 635 0</inkml:trace>
  <inkml:trace contextRef="#ctx0" brushRef="#br0" timeOffset="51507.6">21590 635 0</inkml:trace>
  <inkml:trace contextRef="#ctx0" brushRef="#br0" timeOffset="70515.6">11324 1826 0,'0'53'32,"0"52"-1,0-52 0,27-26 0</inkml:trace>
  <inkml:trace contextRef="#ctx0" brushRef="#br0" timeOffset="70734.6">11483 1773 0,'0'0'16,"0"53"-16,27 0 16,-27-1-1,26 1 1,-26-26-16,0-1 15,0-26 1,0 27-16</inkml:trace>
  <inkml:trace contextRef="#ctx0" brushRef="#br0" timeOffset="70953.6">11166 1826 0,'53'0'16,"52"0"-16,-25 0 16,-1 0-1,-26-27 1,-26 27-16,-27 0 15,26 0 1</inkml:trace>
  <inkml:trace contextRef="#ctx0" brushRef="#br0" timeOffset="71189.6">11219 2170 0,'211'-27'16,"-131"27"15,26-26-16,-80 26 1</inkml:trace>
  <inkml:trace contextRef="#ctx0" brushRef="#br0" timeOffset="71614.6">11510 2249 0,'79'0'31,"-105"53"-15,-1 26-1,-79 1 16,53-54-15,27 1 0,52-54 15,54 1-16,26 26 1,26-27 15,-26 27-15,-106 0-1,0 0 32</inkml:trace>
  <inkml:trace contextRef="#ctx0" brushRef="#br0" timeOffset="72249.6">12515 1852 0,'0'53'16,"0"26"-16,27-26 31,25 0-15,-25-26-16,-1-1 15,1-52 1,26-80 0,-27 26-1,-26 1 1,0 0-1,0 79 17,0 79-1,27 27-16,-27-53 1,53-27 15</inkml:trace>
  <inkml:trace contextRef="#ctx0" brushRef="#br0" timeOffset="74271.6">15822 1614 0,'27'-26'15,"-1"26"1,-26 0 0,0 26-1,0 27-15,0 0 16,0 26-1,0-26 1,0-53-16,-26 27 16,26-27-1</inkml:trace>
  <inkml:trace contextRef="#ctx0" brushRef="#br0" timeOffset="74475.6">16008 1561 0,'26'27'0,"1"25"16,-27-25-16,26 26 15,-26 0 1,0-27-1,0 1-15,0-1 16</inkml:trace>
  <inkml:trace contextRef="#ctx0" brushRef="#br0" timeOffset="74707.6">15770 1614 0,'79'0'31,"-26"0"-31,26-26 16,1 26-1,-1 0 1,-53 0 15</inkml:trace>
  <inkml:trace contextRef="#ctx0" brushRef="#br0" timeOffset="74970.6">15796 1984 0,'79'0'31,"1"-26"-16,-1 26 1,0 0 0,-52 0 15</inkml:trace>
  <inkml:trace contextRef="#ctx0" brushRef="#br0" timeOffset="75690.6">15981 2143 0,'106'27'31,"-106"25"-15,0 1 0,-79-26-1,52-1-15,-52 27 16,26-26 15,26-27-31,27 0 16,27-27 15,52 27-16,-52-26 1,52 26-16,0 0 31,-26 0-15,-26 0-16,-1 0 15,-26 0 63,0 0 16,0 0 31</inkml:trace>
  <inkml:trace contextRef="#ctx0" brushRef="#br0" timeOffset="76643.6">17833 1588 0,'0'0'15,"27"0"32,-27 132-31,26-26-1,54-27 1,-1-79-1,0 0 1,1-132 15,-80-1-15,0 54-1,-27 53 1,27 26 15,0 158 0,0-78 1,27-54-17,-27 1 1,0-1 77</inkml:trace>
  <inkml:trace contextRef="#ctx0" brushRef="#br0" timeOffset="77898.6">20188 1614 0,'26'79'15,"1"54"1,-27-80 15,0-1-15,26-52-1</inkml:trace>
  <inkml:trace contextRef="#ctx0" brushRef="#br0" timeOffset="78119.6">20400 1561 0,'26'106'16,"1"0"-1,-27-27 16,0-52-15,0-1 0</inkml:trace>
  <inkml:trace contextRef="#ctx0" brushRef="#br0" timeOffset="78363.6">20029 1667 0,'159'0'16,"-53"0"0,-27-27-1,1 27 1,-1 0-1,-79 0 17</inkml:trace>
  <inkml:trace contextRef="#ctx0" brushRef="#br0" timeOffset="78600.6">20082 1879 0,'80'26'16,"-54"-26"-16,106 0 31,-26 0-16,-79 0-15,-1 0 16,1 0 15</inkml:trace>
  <inkml:trace contextRef="#ctx0" brushRef="#br0" timeOffset="79110.6">20188 2170 0,'106'0'15,"-53"-27"1,26 27 0,-79 0-1,27 27 1,-27-1-1,-27 27 1,1-27 0,-1-26-1,-26 27-15,27-1 16,26-26 15,26 0-15,1-26-1,79-1 1,-53 27-1,-1-26 1,1 26-16,-26 0 31</inkml:trace>
  <inkml:trace contextRef="#ctx0" brushRef="#br0" timeOffset="80018.6">22172 1535 0,'0'0'16,"0"53"-1,0-1-15,0 28 16,0-1 15,80-52-15,-27-27-1,26-80 1,-26-52 15,0 53-15,-53 52-1,-27 27 1,1 27-1,26 78 17,26-25-17,54-27 16,-54-53-15,1 0 31</inkml:trace>
  <inkml:trace contextRef="#ctx0" brushRef="#br0" timeOffset="89917.6">9023 5741 0,'-27'0'16,"1"-26"-16,-54-27 15,1 27 1,26 26-1,0 0 1,0 26 0,0 27-1,53 0 1,0-27-1,27 27 1,79 27 0,-54-54-1,1 53-15,27-26 16,-80 27 15,-27-54-31,1-26 16,-54 27-1,-25-54 16,78 1-15,1 26-16,26-53 16,0 26-1</inkml:trace>
  <inkml:trace contextRef="#ctx0" brushRef="#br0" timeOffset="90132.6">9128 5741 0,'53'80'15,"-26"-27"-15,-1 53 16,27-1-1,-53-25 1,0-54 0</inkml:trace>
  <inkml:trace contextRef="#ctx0" brushRef="#br0" timeOffset="90552.6">9340 5768 0,'27'79'16,"52"1"0,-79 25-1,26-25 1,1-27-1,-54-27 1,27-26-16,0-26 31,-26-80-15,26 27-1,0-1-15,53 27 16,26 27 15,-79 26-31,53 26 16,0 80-1,0-27 1,-53-26 0,0 27-1,-26-80 1</inkml:trace>
  <inkml:trace contextRef="#ctx0" brushRef="#br0" timeOffset="90775.6">9049 5609 0,'0'-26'15,"27"26"1,-27 26 0,26 1 15</inkml:trace>
  <inkml:trace contextRef="#ctx0" brushRef="#br0" timeOffset="92337.6">10187 5503 0,'0'53'47,"0"53"-31,0 53-1,0-106 1,0 0 0</inkml:trace>
  <inkml:trace contextRef="#ctx0" brushRef="#br0" timeOffset="92576.6">10319 5503 0,'27'53'15,"-1"53"1,-26-27-16,26-26 15,-26 27 1,0-54-16,-26 1 16,26-1-1,0-26 1</inkml:trace>
  <inkml:trace contextRef="#ctx0" brushRef="#br0" timeOffset="92818.6">10002 5556 0,'26'-26'15,"53"26"-15,1 0 16,-1 0-1,27 0-15,-27 0 16,-26 0 0,27 0-1,-80 0 1</inkml:trace>
  <inkml:trace contextRef="#ctx0" brushRef="#br0" timeOffset="93082.6">10002 5980 0,'79'26'15,"53"-26"1,27 0 0,26 0 15,-158 0-16,-1 0 1</inkml:trace>
  <inkml:trace contextRef="#ctx0" brushRef="#br0" timeOffset="93492.6">10160 6191 0,'133'-26'15,"-28"52"1,-105-26 0,-26 80-1,-53-1 16,-1 0-15,27-52 0,53-27 15,27 0-16,52 0 1,1-27 0,-28 27-1,28 0 1,-54 0-1,1-26 1,-1-1 0</inkml:trace>
  <inkml:trace contextRef="#ctx0" brushRef="#br0" timeOffset="94067.6">10954 5953 0,'-26'27'16,"26"-27"-16,26 26 15,-26 0 1,27 1 0,-1-54 15,-26 1-16,-26 0 1,-27-1 0,26 54-1,27-27 1,-26 52-1,52-25 1,1-27 0,-1 26-1,1-52 1,-27-53 15,-53 79-15,26 0-1,1 26 1,26 0 15,26 1-15,1-27-1,-27 0 1</inkml:trace>
  <inkml:trace contextRef="#ctx0" brushRef="#br0" timeOffset="95494.6">11404 5768 0,'-80'-53'16,"54"53"-1,-80 79-15,80-26 16,26 80-1,0-54 1,79 0-16,27-26 16,0-26-1,26-27 1,-53 0-16,1-53 15,-27 0 1,0-53 0,-53 27-16,-27-1 15,1 27 1,-1 27-1,1 52 1,26 1-16,0 52 16,26 1-1,133 78 16,-80-131-31,-52-27 16,-1 0 0,1-53-1,26-27-15,-53 1 16,0-53-1,-80 26 1,-52 80 15,26 52-15,80 53-1</inkml:trace>
  <inkml:trace contextRef="#ctx0" brushRef="#br0" timeOffset="95934.6">12409 5689 0,'-79'-53'32,"26"79"-17,0 80 1,53-53-1,53 0 17,53 26-17,-53-52 1,0 25-1,-53 1 17,-27-26-17,-26-27 1,0 0-1,0-27 1,27 1 15,26-1-15</inkml:trace>
  <inkml:trace contextRef="#ctx0" brushRef="#br0" timeOffset="96523.6">12700 5741 0,'0'80'31,"0"-27"-31,0 53 16,27-1-1,52-78 1,-52-1 0,26-26-1,-1-26 1,1-106-1,-26 26 1,-27 26 0,0-25-1,-27 105 1,27 0-1,-26 52-15,-1 54 16,54 27 15,-27-81-31,53 28 31,0-54-15,-27-26 0,-26 0-1,0 0 16,0 0 63</inkml:trace>
  <inkml:trace contextRef="#ctx0" brushRef="#br0" timeOffset="97648.6">13494 5927 0,'27'0'31,"-1"0"-15,27 0-1,0 0-15,26-27 16,-52 27-16,52 0 16,0 0-1,-52 0 1,-1 0-16,-26 0 15,0 0 17</inkml:trace>
  <inkml:trace contextRef="#ctx0" brushRef="#br0" timeOffset="98255.6">14341 5768 0,'0'-53'0,"0"53"15,0 0-15,-27 53 16,1 0 0,-1 53-16,27-1 15,80-25 1,-80-54-16,106 27 15,-1-53 1,-25-26 0,52-159 15,-105 26-16,-27 27 1,0 184 15,26 81 0,0-1-15,133 0 15,-132-132-15,26-79-1,26-106 17,-79 26-17,-53 106 1,-26 27-1,-27 105 17,26-26-17</inkml:trace>
  <inkml:trace contextRef="#ctx0" brushRef="#br0" timeOffset="98892.6">15558 5609 0,'-106'-26'16,"-26"79"-1,52 52 1,54-52 0,26 0-16,26 0 31,54-26-16,-27-1-15,52-26 16,-25 27 0,-1-1-1,-52 0 1,-1 27-1,-52-26 1,-54-1 0,27-26-1,-26 0-15,0 0 31,-27 0 1,106 0-1,0-26-16,26 26 63</inkml:trace>
  <inkml:trace contextRef="#ctx0" brushRef="#br0" timeOffset="100661.6">16034 5556 0,'27'53'31,"-1"106"0,0-53 0</inkml:trace>
  <inkml:trace contextRef="#ctx0" brushRef="#br0" timeOffset="100881.6">16219 5450 0,'27'239'32,"-27"-107"-17,0-79 16</inkml:trace>
  <inkml:trace contextRef="#ctx0" brushRef="#br0" timeOffset="101108.6">15822 5530 0,'159'-27'15,"-53"27"1,26 0 0,-26 0-16,-27 0 15,-52 0 1,-27 0-1</inkml:trace>
  <inkml:trace contextRef="#ctx0" brushRef="#br0" timeOffset="101352.6">15902 5900 0,'106'27'16,"-27"-27"0,27 0-16,-27 0 15,1 0 1,-28-27-1,-25 27-15,-27 0 16</inkml:trace>
  <inkml:trace contextRef="#ctx0" brushRef="#br0" timeOffset="101764.6">16140 6112 0,'106'0'15,"0"0"1,-54 26 0,-52 54 15,-52-27-16,-81 0 1,80-27 0,0 0-1,133-26 32,26 0-31,-27-26-1,-26 26 16,-27 0-15,1-53 15</inkml:trace>
  <inkml:trace contextRef="#ctx0" brushRef="#br0" timeOffset="102089.6">16669 5927 0,'0'26'16,"0"27"15,27-53-16,-1 26 17,-26-52-17,0-27-15,0 27 31,-26 26-15,-1 26-16,27-26 16,-26 27-1</inkml:trace>
  <inkml:trace contextRef="#ctx0" brushRef="#br0" timeOffset="102644.6">17436 5689 0,'-26'0'16,"-1"-27"0,-25 27-1,-81 27 1,27 52-1,54 53 1,52-105 0,52 26 15,54-1-16,-53-25 1,0-27 0,-53 26 15,-53 1-16,-26-1 1,-1-26 0,1 0 15</inkml:trace>
  <inkml:trace contextRef="#ctx0" brushRef="#br0" timeOffset="102836.6">17357 5768 0,'106'106'15,"-80"0"1,1 26 15,-1-106-15</inkml:trace>
  <inkml:trace contextRef="#ctx0" brushRef="#br0" timeOffset="102843.6">17542 6138 0</inkml:trace>
  <inkml:trace contextRef="#ctx0" brushRef="#br0" timeOffset="102849.6">17542 6138 0</inkml:trace>
  <inkml:trace contextRef="#ctx0" brushRef="#br0" timeOffset="103265.6">17622 5768 0,'52'159'16,"-52"-27"0,0-79-1,0 0 1,0-27-1,0-26 1,0-26 0,0-27-1,27-106 1,52 27-1,-26 105 1,-26 27 0,26 53-1,-27 27 1,-26-1-16,0-26 15,0 0 1,0 0 15</inkml:trace>
  <inkml:trace contextRef="#ctx0" brushRef="#br0" timeOffset="103402.6">17807 5583 0,'26'26'16</inkml:trace>
  <inkml:trace contextRef="#ctx0" brushRef="#br0" timeOffset="103408.6">17833 5609 0</inkml:trace>
  <inkml:trace contextRef="#ctx0" brushRef="#br0" timeOffset="103413.6">17833 5609 0</inkml:trace>
  <inkml:trace contextRef="#ctx0" brushRef="#br0" timeOffset="103895.6">18151 5741 0,'26'53'0,"-26"80"15,0-54 1,27-26-1,79-27 1,-1 1 0,-52-27-1,27-53-15,-27-53 16,-27-53-1,-26 80 1,0 0 0,-26 79-1,-1 26 16,27 27-31,0 53 16,27-27 0,-1 1-1,27-28 16,-27-25-15,1-27 0,-27 0-1</inkml:trace>
  <inkml:trace contextRef="#ctx0" brushRef="#br0" timeOffset="116938.6">4816 6773 0,'0'0'31,"0"0"-16,0-26 1,-106-1 15,27 1-15,-1 26-1,80 0 1,-26 26 0,-1 27-1,54 0 1,-1 0-16,27 0 15,26-26 1,-26 25 0,-53 1-1,27-26 1,-54 26 15,-52-53-15,53 0-16,-1 0 15,-26-27 1,27 27-1,26 0 17,0 0-17</inkml:trace>
  <inkml:trace contextRef="#ctx0" brushRef="#br0" timeOffset="117445.6">5874 6668 0,'-26'79'15,"26"80"17,26-54-17,27-52 1,0-26-1,0-1 17,0-52-17,-27-27 1,1 0-1</inkml:trace>
  <inkml:trace contextRef="#ctx0" brushRef="#br0" timeOffset="117657.6">5715 6932 0,'80'-26'16,"-1"-1"0,-26 1 15</inkml:trace>
  <inkml:trace contextRef="#ctx0" brushRef="#br0" timeOffset="120748.6">7197 9022 0,'0'0'31,"106"0"-15,-27 27-1,-26-27 1,0 0-1,26-27 1</inkml:trace>
  <inkml:trace contextRef="#ctx0" brushRef="#br0" timeOffset="120948.6">7118 9287 0,'158'0'31,"-52"0"-15,-26 0-1,-54 0-15,27-27 16</inkml:trace>
  <inkml:trace contextRef="#ctx0" brushRef="#br0" timeOffset="122413.6">8837 9499 0,'53'0'31,"53"0"-16,26 0 1,1 26 0,-1-26-16,27 0 15,-53-26 1,26 26-1,0 0-15,0 0 16,27 0 0,-26 0-1,25 0-15,1 0 16,53 0-1,-27-27-15,27 27 16,-27 0 0,0 0-1,0 0-15,27 0 16,79-26 15,-132 26-31,-27 0 16,0-27-1,1 27 1,-1 0-16,53-26 15,-53 26 1,80 0-16,-53-27 16,-1 27-1,1 0 1,26-26-16,-26-1 15,0 27 1,53-26 0,-27 26-16,0 0 15,-53-27 1,27 27-1,0 0-15,0-26 16,26 26 0,106-26-1,79-1 16,-52 27 1,132 0-1,-1 0-16,1 0 17,26-26-1,-238 26 0,-132 0 0</inkml:trace>
  <inkml:trace contextRef="#ctx0" brushRef="#br0" timeOffset="123026.6">14076 8308 0,'27'-79'16,"-1"79"-1,-26 105 1,0 107 0,0 0-1,-26-106-15,26-54 16,26 28-1,-26-27 1</inkml:trace>
  <inkml:trace contextRef="#ctx0" brushRef="#br1" timeOffset="130931.6">10716 5398 0,'26'0'31,"-26"0"0,0 0 16,0-27-31,-52 27-16,25-26 31,-52 26-15,-1-27-16,1 27 15,0-26 1,-54-1-1,80 27 1,-26 0 0,-53 0-1,-27 27 16,106-27-15,0 0-16,27 0 16,-54 0-1,27 26 1,-26-26-16,26 0 15,-26 0 1,26 0 0,-27 0-16,80 0 15,-105 0 1,25 27-1,27-27-15,0 0 16,0 0 0,27 26-1,-53-26-15,26 27 16,0-27-1,0 26-15,-27 0 32,54 1-17,0-1 1,-27 1-16,26 26 15,1-53 1,-1 53 0,27 0-16,-26-27 15,26 27 1,0-27-16,0 27 15,0 0 1,0-26 0,26 26-16,1-27 15,-27 27 1,26-27-1,1 1-15,-1-1 16,1 1 0,-1-1-1,80 54 16,-27-27-15,27-1 15,0 1 0,26-26 1,53-1-1,1 1 0,-54-27 0,27 26-15,-27 1 31,-26-1-16,0-26 0,-1-26 0,-25 26 0,-1-27-15,-26 1 15,0 26 0,-53-27-31,0 27 16,53 0 0,-27-26-1,27-1 16,-53 27-15,27-26-16,26-1 31,-53 1-15,26 26-16,1-26 15,-1-1 1,27-26 0,-53 27-1,26-1 1,1 1-1,-1-27 1,-26 26 0,0 1-16,27-1 31,-1-25-16,-26 52-15,-26-53 32,-1 0-17,27 26 1,-26 1-1,26-1 1,0 1 0,0-1-1,0 1 1,-27 0-1,27-27 1,-26 0 0,26 26 15,-26 1-16,-1-27 1,27 0 0,-53 0 15,53 53 0,0-26 0,-26 26 0</inkml:trace>
  <inkml:trace contextRef="#ctx0" brushRef="#br1" timeOffset="140383.6">10028 10160 0,'0'0'31,"26"-26"-15,-26-1-1,53-26 1,-26 0-16,-1 27 16,1-1-1,-1 1-15,-26-1 16,27 27-1,-27 53 1,0 27 0,0-1-1,0 27 1,0 26-16,26-52 15,-26-1 1,0-26-16,27 0 16,-27-27 15,0-26 0,0 0-15</inkml:trace>
  <inkml:trace contextRef="#ctx0" brushRef="#br1" timeOffset="140672.6">10002 10636 0,'52'0'0,"1"0"15,53 0 1,0-26 0,-27-1-16,1 27 15,-27-26 1,-27 26-16,1 0 15,-27 0 1,0 0 15,0 0 0</inkml:trace>
  <inkml:trace contextRef="#ctx0" brushRef="#br1" timeOffset="141521.6">10822 10134 0,'-27'0'16,"1"52"-1,52 1 1,1 0-1,52-53 1,-26-26 0,-26-27-1,-27 0 1,-27 0-1,-26 27 1,27 26 0,-54 26-1,54 27 1,26 0-16,26-27 15,80 1 1,-53-27 0,-26-132 15,-80 132 0,26-27-15,-26 106-1,80-52 1,26-1-1,0-26 17,-53-26-17,0-27 1,-27 53-1,27 26 1,-26 1 15,52-1-15,-26-26 15,0-26 0,0 52 16</inkml:trace>
  <inkml:trace contextRef="#ctx0" brushRef="#br1" timeOffset="143730.6">13203 5530 0,'0'-27'31,"-26"27"-15,26 0-1,-27-26 1,-26-1 15,-53 1-15,-26 0-1,53-1 1,-54 1-1,-25 26 17,78-27-17,1 27 1,26 0-1,-26-26-15,-27 52 32,26-26-17,28 0 1,-81 27-16,54-27 15,26 0 1,-26 26 0,-1-26-16,1 27 15,-27-1 1,53 27-1,0-27-15,27 1 16,-27 26 0,0-27-1,26 1-15,1 26 16,-27-27-1,53 27-15,-53 0 16,53 0 0,-26 0-1,26 0-15,0 79 31,26-79-15,1-27-16,25 54 16,1-80-1,0 26 1,27 27-16,-1-53 15,27 26 1,-53-26 0,26 27-16,27-27 15,0 26 1,-27-26-1,27 0-15,-53 27 16,79-27 0,53-27 15,1 1-16,25-1 32,-78 27-16,-28-26 1,-25 0-1,-1-27 0,-52 26-15,-1-26 15,27 27 0,-26-54 0,-1-25 16,-26-1-16,0 0 0,-26 0 1,-27 0-1,26 80-16,1-1 1,-1 27-16,1 0 16</inkml:trace>
  <inkml:trace contextRef="#ctx0" brushRef="#br1" timeOffset="149349.6">11510 9948 0,'-27'0'16,"27"0"-1,-26 27 1,-1 79-1,27-27-15,0 53 16,0-26 0,27-26-1,52-28-15,-52-25 16,52-27-1,-26 0 1,0-27-16,0-25 16,0-28-1,-27-26-15,1 27 16,-1-27-1,-26 80 1,0-1-16,0 27 31,53 106-15,-53-27-1,53 1 1,-27-27-16,1 0 16,26-27-1,-27 1 1,1-27-16,-1 0 15,-26-27 1,27-52-16,-27-27 16,0 26-1,-27 1 1,27 53-1,-26-27-15,-1 26 16,1 27 0,-80 27 15,79-1-16</inkml:trace>
  <inkml:trace contextRef="#ctx0" brushRef="#br1" timeOffset="149784.6">12568 10134 0,'26'-106'16,"-105"53"0,0 53 15,-1 106 0,133-1 0,27-25 0,-1-1 1,-53 27-17,-78-106 16,-134 0 16,160-26-31,26-1-1</inkml:trace>
  <inkml:trace contextRef="#ctx0" brushRef="#br1" timeOffset="150780.6">12886 10001 0,'26'-26'15,"-26"105"1,26 1-16,-26-1 16,27 80-1,26-80 1,-27-52-1,27-27 1,27 0 0,-27-106-1,-27 0 1,27 0-1,-27-26 1,-26 79 0,-26 26-1,-1 1-15,27 52 31,0 160 1,-26-134-17,52 54-15,-26 0 16,27-53 15,-1-26-15,-26 25-1,27-78 32,-27 26 15,-27 0 250,54 26-249,-27-26-63</inkml:trace>
  <inkml:trace contextRef="#ctx0" brushRef="#br1" timeOffset="152463.6">14076 10239 0,'0'0'15,"106"-26"1,0 26 0,0-27-1,26 27 1,0-26-1,-52 0 1,-80 26-16,26 0 16,-26 0 46</inkml:trace>
  <inkml:trace contextRef="#ctx0" brushRef="#br1" timeOffset="155078.6">16537 5239 0,'-27'0'16,"1"-27"-1,-27 27-15,0 0 16,-79 0-1,79-26 1,-27 26 0,-78 0-1,-1 0 1,80 0-1,-1 0 1,-26 26 0,27-26-1,0 0 1,52 0-16,-52 27 15,-27-27 17,53 0-32,-26 0 15,-27 26 16,0 1-15,53-27 0,0 26-16,-26 1 15,-27 26 16,80-27-31,-27 0 16,-53 54 0,53-27-1,26 0 1,1 0-1,-27-1 1,27 28 0,-1-54-1,27 27-15,-26 27 16,-1-28 15,54 28-15,-27-27-1,53 26 1,-27-26-1,27-26 1,26 25-16,54 28 16,25-27-1,107 26 16,-106-52-15,-27-1 0,27 27 15,-1-27-16,-25-26 1,52 0 0,-53 27-1,27-27 16,-27 0 1,-52 0-17,-1-27 1,-26 27-1,0-26 1,0 26 0,0-26 15,0-1-16,-27-26 1,27 0 15,-27-26-15,1 26-1,-1-79 17,-26 52-17,27 1 1,-27-1-1,0-25 17,0 52-17,0-53 1,0 27-1,0 26 1,0-27 15,-27 27-15,1 0-1,-1 1 17,1-1-17,-53 0 1,52 26 15,-26 1-15,27 26-1,-1 0 1</inkml:trace>
  <inkml:trace contextRef="#ctx0" brushRef="#br1" timeOffset="160063.6">15822 9816 0,'0'0'47,"-26"0"-32,-27 26 1,-53 107 0,27-54-1,52 1 1,54-1-16,52 0 15,27 1 1,-27-54 0,-26 1-1,53-27 1,-79-27-1,-1-26 1,27 0 0,0-132 15,-27 79-16,-26 80 1,-26-27-16,-27-27 16,27 80-1,-27-26 1,0 26-1,-27-26 1,27 26 0,80 0 15</inkml:trace>
  <inkml:trace contextRef="#ctx0" brushRef="#br1" timeOffset="161080.6">16616 10028 0,'-26'0'31,"52"26"-15,-26 1-1,0-27 1,0 0 15,0-27-31,0 1 16,-26-1-1,-1 27 1,1 0 0,26 27-1,0 26 1,0 0-1,26-53 1,1 26-16,-1-52 31,-26-27-15,0 0-1,-26 26 1,26 27 0,-27 27-1,1-1 1,26 1-16,-27 26 31,27-1-15,27-52-16,-1 0 15,27-26 1,-26-53-1,-27 26 1,0 26 0,-27 1-1,-26 26 1,27 26-1,-1 80 1,27-79 0,27-1-1,52-26 1,-52 0-1,-1-53 1,1 0 0,-54 27-1,27 26-15,-53 0 31,27 26-15,-1 1-16,27-27 16,0 26-1,27-26 1</inkml:trace>
  <inkml:trace contextRef="#ctx0" brushRef="#br1" timeOffset="163302.6">18839 5424 0,'-27'0'0,"1"-26"15,-1 26 1,1-27 0,-54 27-16,28 0 15,-28-26 1,1-1-1,26 27-15,-53 0 16,27-26 0,-1 26-1,1-27-15,0 27 16,-1 0-1,27 0-15,0 27 16,-26-27 0,26 0-1,0 0-15,-53 26 16,53-26-1,0 27 1,-132 26 0,132-27-1,0 27 1,1 0-1,25 0-15,-26-27 16,27 27 0,-1 26-1,1 27 1,26 0-1,26-27 17,27-26-17,53 27 1,0-27-1,26-27 1,27 1 15,105 26 0,-131-53-15,25 0 0,-25 0-1,-1 0 16,80 0-15,-80-27 0,0 1-1,27-1 16,-27 1-15,-52-1 0,-1-26-1,-26 0 1,-53-26 15,26-106 0,-26 132-15,-26-53-1,-27 80 1,0-27 0,0 0-1,0 0 1,0 53-1,0-27-15,1 1 32,-1 0-17,26 26-15,27 0 16,-26 0-1,-27 0 1,53 26 0</inkml:trace>
  <inkml:trace contextRef="#ctx0" brushRef="#br1" timeOffset="164617.6">17595 9842 0,'-26'-26'32,"-80"0"-17,53 26 1,-53 26-16,27 27 31,26 0-15,53-27-16,0 1 15,132-1 1,0 27-1,-52-53 1,-27 53 0,26-26-1,-53 52 1,-52-53-1,-27 54-15,-26-54 32,-106-26-1,158 0-31,1-26 15,-1-27 1</inkml:trace>
  <inkml:trace contextRef="#ctx0" brushRef="#br1" timeOffset="164824.6">17780 9816 0,'80'79'15,"-80"27"1,26 53 15,-26-106-15</inkml:trace>
  <inkml:trace contextRef="#ctx0" brushRef="#br1" timeOffset="165240.6">17939 9895 0,'27'0'15,"25"80"1,-25 52 15,-27-53-15,0 1-1,0-107 16,0-78-15,0-28 0,106 1 15,-53 105-16,0 54 1,0 26 0,-27 26-1,0 27 1,1 0 15</inkml:trace>
  <inkml:trace contextRef="#ctx0" brushRef="#br1" timeOffset="165684.6">18495 9842 0,'79'-26'16,"-26"132"-1,-53 0-15,0-27 16,26 0 0,-26-26-1,27-26 1,-1-54-1,80-105 1,-79-27 0,-1 53-1,27 54 1,-27 25-1,-26 27 1,0 53 0,-26 26-1,-53 54 1,52-27-1,54-1 1,52-78 0,0-1-1,27-52 1</inkml:trace>
  <inkml:trace contextRef="#ctx0" brushRef="#br1" timeOffset="166241.6">17860 9578 0,'26'26'15,"27"27"17,0-53-1,-53-26-16,0-1 1,0 1-16,-26 52 31,26-26-15,0 0-1</inkml:trace>
  <inkml:trace contextRef="#ctx0" brushRef="#br1" timeOffset="179157.6">15346 10663 0,'0'-27'0,"53"27"16,26-53-16,27 0 15,27 1-15,25 25 0,1-52 16,53 26-16,-27-27 0,212-25 16,-212 25-1,0 27-15,53 0 0,-52 27 16,-28-27-16,1 26 0,-27 1 15,-26-27-15,132 0 16,-158 27-16,-1 26 16,-26-27-16,-53 27 0,0 0 15,0-26-15,0 26 0,0 0 16,-53 0-1,27 0-15</inkml:trace>
  <inkml:trace contextRef="#ctx0" brushRef="#br1" timeOffset="179578.6">15664 9710 0,'1428'159'47,"319"158"15,-1324-290 1</inkml:trace>
  <inkml:trace contextRef="#ctx0" brushRef="#br1" timeOffset="181570.6">6774 13123 0,'79'0'31,"53"0"-15,1 0 0,-54-26-1</inkml:trace>
  <inkml:trace contextRef="#ctx0" brushRef="#br1" timeOffset="181769.6">6906 13256 0,'79'26'15,"27"-26"16,-53 0-15,0-26 0</inkml:trace>
  <inkml:trace contextRef="#ctx0" brushRef="#br1" timeOffset="182489.6">10901 12330 0,'0'0'16,"0"0"-1,0 158 1,0 54 0,0 0 15,0-106-16,0-54 1,-26 1 15</inkml:trace>
  <inkml:trace contextRef="#ctx0" brushRef="#br1" timeOffset="183169.6">9155 13388 0,'26'0'15,"54"0"1,52 0 0,0 0-16,133 0 31,-1-27-16,-78 27-15,25 0 16,186-26 0,-26 26-1,-160 0 1,1 0-1,106 0 1,-133 0 0,-53-26-1,-53 26-15,1 0 31,52 0 1,-132 0-17,26 0 1,-26 0 46</inkml:trace>
  <inkml:trace contextRef="#ctx0" brushRef="#br1" timeOffset="186733.6">10134 13811 0,'0'27'16,"0"-27"93,0 0 32,0 0-126,0 0 1,0 0-16,0 0 15,0 0 126,0 0-110,0 0-15,0-27-1,0 1-15,-27-27 16,27 0-1,-26 26 1,-1 1 0,1 52-16,0 1 15,-27 26-15,0 0 16,26 79-16,1-53 15,-1 54 1,27-133-16,27 106 16,52-80-16,1 1 15,-28-1 1,54 0-1,-79-26-15,79 0 16,-80-26-16,27-27 16,53-26-1,-80-1-15,-26 27 16,0-52-16,27 25 15,-54 1 1,1 79 0,26 26-1,0 27 1,0 27-16,53-1 15,0 27 1,26-53 0,-26-27-16,0 1 15,0-27 1,-53 0-1,26-27-15,1-52 16,-27-1 0,0 1-16,0 0 15,-80-1 1,54 27-1,-53 27-15,26 26 16,26 0 0,-52 0-1,79 26-15,-27 107 31,54-80-15</inkml:trace>
  <inkml:trace contextRef="#ctx0" brushRef="#br1" timeOffset="187166.6">11351 13838 0,'-79'-80'16,"-54"54"0,54 26-1,26 53 1,0 26 15,80-26-15,78 26-1,1 1 16,-53-54-15,0 27 0,-53 0-1,-106-53 1,27 27-1,-1-54 17,1-26-17</inkml:trace>
  <inkml:trace contextRef="#ctx0" brushRef="#br1" timeOffset="187732.6">11616 13758 0,'79'159'15,"-26"-53"1,0 53-1,53-133 1,-80 1 0,27-54 15,-27-79-16,1-52 1,-1 52 0,-26 26-16,-26 54 31,26 79 0,0 26-31,0 1 16,0 25-1,0 54 16,0-132-15,0-1 0,0 1-1,0-1 1,0-26 62</inkml:trace>
  <inkml:trace contextRef="#ctx0" brushRef="#br1" timeOffset="188251.6">13203 13123 0,'53'0'0,"159"0"16,-27 0-1,-79 0 1,-27-26-1,-26 26 1,-53 0 15</inkml:trace>
  <inkml:trace contextRef="#ctx0" brushRef="#br1" timeOffset="188461.6">13415 13282 0,'211'0'16,"-105"-26"-1,0 26 1,-53 0-1,-27 0 1</inkml:trace>
  <inkml:trace contextRef="#ctx0" brushRef="#br1" timeOffset="193158.6">15373 12991 0,'0'27'16,"26"-27"46,-26 0 32,-26 0 312,26 0-344,0 0-46,0 0-1,0 0 16,0 0 1,0 0-32,0 0 218,0 0 94,0 0-172,0 0 16,0 0-46,0-27-79,0 27-31,0 0 15,0-26-15,0 26 16,0-53-16,0 26 16,-27 27-16,27-53 15,-26 53-15,26-26 0,-27 26 16,1 0-16,-1-27 15,27 27-15,-26 0 0,-1 0 16,27 0-16,-26 0 0,-1 0 16,27 0-16,-26 0 15,26 0-15,-26 0 0,26 27 16,-27-27-16,27 26 0,0 1 15,-26-1-15,26-26 0,0 53 16,0-53-16,0 27 16,26 52-1,-26-53-15,27-26 16,-27 53-16,26-53 0,0 0 15,-26 53-15,27-53 16,-1 27-16,-26-1 0,27 1 16,-1-27-16,-26 53 0,0-53 15,0 0-15,27 52 0,-27-52 16,0 27-16,0-1 15,-27 1-15,27-27 0,-26 0 16,-1 26-16,1-26 0,26 0 16,-27 27-16,-25-27 15,52 0-15,-106 0 16,53-53-1,26 0 17,1 26-17</inkml:trace>
  <inkml:trace contextRef="#ctx0" brushRef="#br1" timeOffset="193589.6">15531 13203 0,'159'-53'15,"-79"26"1,-28 1-1,-25-80 17,-27 53-17,-27 27 1,-52-1-1,0 27 1,-1 106 0,27 26 15,53-52-16,27 26 1,105-54 0,-26-25 15,132-27 0</inkml:trace>
  <inkml:trace contextRef="#ctx0" brushRef="#br1" timeOffset="194014.6">16352 13018 0,'-27'-106'15,"-26"106"1,-26 0 0,-1 106-1,28 26 16,52-26-15,52-27 0,81 0-1,-1-79 1,-53-26 15,-26-27-15,-53 0-1,27 27 16</inkml:trace>
  <inkml:trace contextRef="#ctx0" brushRef="#br1" timeOffset="194754.6">16934 12859 0,'0'0'15,"-27"106"1,27-1 0,0-52-16,0 27 15,53-1 16,0-52-31,-26-27 16,52 0 15,-26-80-15,-27 1-1,54 26-15,-80-26 16,26-54 15,1 80-31,-1 0 16,-26 27-1,-79 26 32,79 26-47,-27 27 16,27 27-1,27 52 1,-27-79 0,0 26-1,79-26 1,0-26-1,-26-1 1,-26-26 0,-1-26 15,1 26-16,-54 0 63</inkml:trace>
  <inkml:trace contextRef="#ctx0" brushRef="#br1" timeOffset="197208.6">14605 12277 0,'0'-27'16,"27"54"-1,-27 78-15,26 134 16,1 25-1,-27-105 1,0 0 0,-27 52-1,1-52 1,-1 0 15,27-53-15,0 0-1,0-27 1,-26-79-1,26 26 32,79-52 0,27 26-16,79-27-15,106 1-1,0 0 1,0-1 0,106 54 15,-159-27-16,1 0 1,78 0 0,-79 0 15,-26 0-16,105 26 17,-237-26-17,-54 0 1,27 0 15,-26 0-15,-27 0-1,0-26 1,26 26-1,-26-53 1,0-27 0,0 27-16,0-53 15,0-26 1,-26-53-1,-1 79 1,1-26 0,26-53-1,0-106 16,-27 211-15,27 27 0,0-26-1,0 52 1,0 27-1,0-26-15,0 26 16,0-26 0,-26 26-1,-1 0 1,-26-27-1,-53 27 1,54-26 0,-54 26-1,-106 0 1,27 0-1,26-27 1,-105 27 0,78-26-1,1 26 1,-79-27 15,78 27-15,1-26-1,-27 26 16,80 0-15,0 0 0,-27 0-1,53 0 1,-52 0-1,52 0 17,-53 0-17,53 26 16,53-26 1,53 0 14,0 0 48,27-26 62,-27 26-156,0-27 16</inkml:trace>
  <inkml:trace contextRef="#ctx0" brushRef="#br1" timeOffset="198305.6">7223 1640 0,'0'133'16,"0"-133"-1</inkml:trace>
  <inkml:trace contextRef="#ctx0" brushRef="#br1" timeOffset="198544.6">7356 1402 0,'0'133'15,"0"-54"-15,0 0 16,0-26-1,0-26 1,0 26-16,0-27 16,0-26-1</inkml:trace>
  <inkml:trace contextRef="#ctx0" brushRef="#br1" timeOffset="199032.6">6853 1455 0,'27'291'15,"25"-132"1,81-53 0,25-53 15,-52-53-16,27-106 1,78-26 0,-184 26-1,-1 106 16,-52-27 32</inkml:trace>
  <inkml:trace contextRef="#ctx0" brushRef="#br1" timeOffset="199362.6">7223 1482 0,'80'79'15,"-80"-26"1,0 0-16,26-27 16,-52 27 15,26-26-31,0-27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8:59:26.962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3043 2593 0,'556'26'15,"-133"1"16,-185-27 1,-344-27 14,-291 27-14,1 0-1,157 0 0,425 0 0,369 0 16,-131 0-16,-371 0 16,-556-53-16,291 53-15,27 0-1,26 27 1,53-27-16,27 0 16,79 26-1,106-26 1,26 0-1,53 0-15,0 27 16,159-27 0,-158 0-1,-133 0 1,-27 0-1,-26 0-15,0 0 32,-53 26-17,27-52-15,-27 52 16</inkml:trace>
  <inkml:trace contextRef="#ctx0" brushRef="#br0" timeOffset="1401.1401">5530 2222 0,'80'0'31,"25"0"-15,1 0 0,26 0-1,-105 0 1,-54 0 31,-25 0-32,-28-26 1,-79 26-1,80 0 1,53 0 0,52 0 15,186 0 0,-80 0-15,-106 0-1,1 0 1,-54 0 15,-105-26-15,53 26-1,-1 0 1,1 0-1,79 0 32,53 0-47,79 0 16,1 0-1,-28 0 1,-78 0 0,-27 26 15,-80-26-16,-52 0 1,53 0 0,26 0-16,0 0 31,106 0 0,26-26-31,-26 26 16,27 0-1</inkml:trace>
  <inkml:trace contextRef="#ctx0" brushRef="#br0" timeOffset="4004.4004">3334 4101 0,'0'-26'31,"0"26"-31,0-53 16,-26 26 0,-1 1-1,-26 26 1,0 53-1,-52 132 1,78 27 0,54-80-1,25-26-15,54-53 31,0-27-15,-27-26-16,-26-26 16,0-54-1,-26-79 1,-27-105 15,26 211-15,-26 53-1,0 79 1,27 27-1,-27 0 1,79 53 0,-26-80-1,-27-26 1,1-53-1,26 0 1,-27-53 0,1 0-16,-27-79 15,-27-27 1,1 53-1,-27 80 1,26-1 0,-105 1 15,106 52-16,26-26 1</inkml:trace>
  <inkml:trace contextRef="#ctx0" brushRef="#br0" timeOffset="4460.446">4340 4260 0,'-133'-132'16,"80"132"-1,27 0 1,-27 0-16,26 79 31,27 0-15,27-26-16,26 27 15,53 25 1,-53-52-1,-27 27 17,-79-27-17,-53-53 1,0 0-1,80-27 17,0-26-17,52-26 16</inkml:trace>
  <inkml:trace contextRef="#ctx0" brushRef="#br0" timeOffset="4829.4829">4710 3916 0,'-53'0'15,"0"185"17,27 106-17,26-53 1,132-79-1,27-53 17,-80-80-17,-26-26 1,-53 0 15,-27 0 0,-25-26-15</inkml:trace>
  <inkml:trace contextRef="#ctx0" brushRef="#br0" timeOffset="5421.5421">5371 4286 0,'-26'-79'0,"26"52"16,-53 27 0,-26-26-1,-27 0 1,26 52-1,27 27-15,1 53 32,78-53-17,0 26-15,27-26 16,27-27-1,26 27 1,-80-26 0,-26-1-1,53 27 1,-53-26-1,-53-1 17,-132-52-1,132-1-16,0 1 1</inkml:trace>
  <inkml:trace contextRef="#ctx0" brushRef="#br0" timeOffset="5718.5718">5477 4445 0,'185'0'16,"-26"0"0,-27 0-1,-79 0 1,-53-26-1</inkml:trace>
  <inkml:trace contextRef="#ctx0" brushRef="#br0" timeOffset="6252.6252">6562 4101 0,'-79'185'15,"79"-26"1,0 0-1,26-53 1,53-80 0,-79 0-1,80 1 1,-1-27-1,-52-27 1,52 1-16,-52-53 16,-1 26 15,-26 26-31,0 1 15</inkml:trace>
  <inkml:trace contextRef="#ctx0" brushRef="#br0" timeOffset="6453.6453">6297 4419 0,'0'-27'15,"106"27"1,53 0-1,-27-26 1,1-1 15</inkml:trace>
  <inkml:trace contextRef="#ctx0" brushRef="#br0" timeOffset="6756.6756">7012 3863 0,'264'212'16,"-211"79"15,-26-80-15,-107-52-1,-25-27 16,25-105-15,1-27 0</inkml:trace>
  <inkml:trace contextRef="#ctx0" brushRef="#br0" timeOffset="6992.6992">7541 4366 0,'185'0'15,"-79"-27"1,-53 27-1,0 27 1,-27-27 0</inkml:trace>
  <inkml:trace contextRef="#ctx0" brushRef="#br0" timeOffset="7200.72">7620 4551 0,'80'53'16,"-1"-53"0,-26 0-1,-27 0 1,54 0-1</inkml:trace>
  <inkml:trace contextRef="#ctx0" brushRef="#br0" timeOffset="14506.4505">8917 4233 0,'26'27'0,"-26"-27"16,0 0 15,0-27 0,0 1 0,-26-1-15,-27 54-1,0 211 1,53-26 0,53-80-1,79-26 16,0-106-15,-52-27 0,79-290 15,-133 79-16,1 185 1,-27 132 15,26 106-15,27-26 15,53-53-15,-53-80-1,-27-26 1,27-185 15,-53 26-15,-26-26-1,-80 106 1,-27 105 31,81 27-32,25 27-15,54-54 16</inkml:trace>
  <inkml:trace contextRef="#ctx0" brushRef="#br0" timeOffset="14953.4952">10160 4366 0,'0'-80'15,"-53"27"1,0 27-1,27 26 1,0 26 0,-54 54-1,54-27 1,26 26-16,0-26 15,79 26 1,0-26 0,1-26-1,-27-1 1,-27 27-1,-52 0 1,-1-53 0,-52 0-16,0 0 31,-27-53-16,79 53 1,27-26 15</inkml:trace>
  <inkml:trace contextRef="#ctx0" brushRef="#br0" timeOffset="15537.5536">10822 4313 0,'-27'-80'16,"-26"27"-1,-26 27 1,0 26 0,-1 53 15,27 53-15,53 26-1,53-106 1,27 27-1,52 0 17,-26 0-17,-27 0 1,-132-26 15,-53-1-15,-79-26 15,132-26-31,27 26 15,26 0 1,0 0 0</inkml:trace>
  <inkml:trace contextRef="#ctx0" brushRef="#br0" timeOffset="15941.594">11219 4419 0,'0'26'16,"0"0"-1,26 1 1,1-27-1,-27 0 1,0-27 0,-27-25-1,-26 52 1,53 0-1,0 26 1,0 53 0,80-79-1</inkml:trace>
  <inkml:trace contextRef="#ctx0" brushRef="#br0" timeOffset="16653.6652">11801 4154 0,'-80'26'16,"-52"107"-1,79 184 1,133-185-1,52-52 1,53-107 15,-53-78-15,-79-81-1,-79-78 17,26 237-17,-27 27 1,27 212-1,53-27 1,80-132 15,-54 0-15,-53-53-1,27-106 1,-26-53 0,-27 27-1,-53 0-15,0 79 16,-26 27 15,-1 52-31,54 53 16,-27 1-1</inkml:trace>
  <inkml:trace contextRef="#ctx0" brushRef="#br0" timeOffset="17071.707">12753 4207 0,'-53'-53'0,"27"53"15,-80 53 1,27 0 0,79 0-1,-27 0 1,80 26-1,0-26 1,26-27-16,54 27 31,-54 0-15,-52 0-16,-27-26 15,-80-1 1,1 0 0,-54-52 15,81 0-16</inkml:trace>
  <inkml:trace contextRef="#ctx0" brushRef="#br0" timeOffset="17411.741">13124 4048 0,'26'291'16,"1"-106"15,-1-26-15,27-106-1,26-27 1,1-26 0,52-52 15,-79-54-16,-27 26 1</inkml:trace>
  <inkml:trace contextRef="#ctx0" brushRef="#br0" timeOffset="17621.762">12886 4419 0,'132'-53'0,"-79"26"16,26 27 0,-26 0-1,-26-26 1,-27 26 15</inkml:trace>
  <inkml:trace contextRef="#ctx0" brushRef="#br0" timeOffset="20140.0138">14208 4445 0,'292'0'16,"-54"0"-1,-159 0 1,0-26 0</inkml:trace>
  <inkml:trace contextRef="#ctx0" brushRef="#br0" timeOffset="20381.0379">14447 4180 0,'26'159'0,"1"26"15,-1-79 1,0-53-1,1 0 1,-54-27 0</inkml:trace>
  <inkml:trace contextRef="#ctx0" brushRef="#br0" timeOffset="20816.0814">15611 4180 0,'-80'-52'15,"1"25"1,-53 54 0,105 25-1,27 54 16,80 0-15,25-27 0,28 54 15,-80-107-16,-80 1 1,-105 26 0,53-53-1,-1 0 16</inkml:trace>
  <inkml:trace contextRef="#ctx0" brushRef="#br0" timeOffset="21019.1017">15717 4154 0,'132'212'15,"-79"-54"1,-53-52 15</inkml:trace>
  <inkml:trace contextRef="#ctx0" brushRef="#br0" timeOffset="21433.1431">15902 4180 0,'79'133'16,"-52"-27"-1,-1-1 1,27 28-1,-53-80 1,0-27-16,-26-26 16,26-53-1,-53-53 1,79-79-1,1 53 1,105 52 0,-79 54-1,0 26 1,-27 79-1,27 107 1,-27-1 0,1-106-1,-27 0-15,0-52 31</inkml:trace>
  <inkml:trace contextRef="#ctx0" brushRef="#br0" timeOffset="21852.185">16960 4207 0,'-79'-79'16,"26"79"-1,-79 79 1,52 27 0,80 0 15,27-27-16,78-53 1,28-26 0,78 53 15,-131-26-16,-80 26 1,-80-27 0,-25 1-1,-54-27 16,79-27 1</inkml:trace>
  <inkml:trace contextRef="#ctx0" brushRef="#br0" timeOffset="22175.2173">17410 4366 0,'0'26'31,"0"1"-15,0 25-16,26-52 15,1 0 17,-27-26-17,0-27-15,0 0 31,-27 53-15,27 27 0,-26 26-16</inkml:trace>
  <inkml:trace contextRef="#ctx0" brushRef="#br0" timeOffset="22628.2626">18098 4128 0,'-106'-27'16,"-26"106"0,52-26-1,27 27 1,27-1-1,52 0 1,54-52 0,52-27-16,0 0 31,27 26-16,-79 27-15,-80 0 16,-53 0 0,-80-26-1,-25 25 16,78-78-15</inkml:trace>
  <inkml:trace contextRef="#ctx0" brushRef="#br0" timeOffset="22839.2837">18257 4154 0,'132'212'31,"-132"-27"-15,53-26-1,-27-107 1</inkml:trace>
  <inkml:trace contextRef="#ctx0" brushRef="#br0" timeOffset="23235.3233">18548 4233 0,'26'53'0,"1"80"15,-27 25 1,0-25 15,26-81-15,-26-52 15,0-79-16,0-53 1,79-106 0,-26 158-1,0 54 1,-26 26-16,52 79 15,-53 133 17,1-106-32,-1-27 15,1 27 16</inkml:trace>
  <inkml:trace contextRef="#ctx0" brushRef="#br0" timeOffset="23548.3546">19236 3942 0,'26'212'16,"0"-27"-1,-26-53 1,27-52 0,26-1-1,26-26 1,-52-26-1,26-1 1,26-79 0,-26 0-1,-27 0 1,-26-26-1,0-27 1</inkml:trace>
  <inkml:trace contextRef="#ctx0" brushRef="#br0" timeOffset="23760.3758">19024 4154 0,'159'26'16,"-27"-26"-1,27-26 1,-27 0 15,-79 26-15</inkml:trace>
  <inkml:trace contextRef="#ctx0" brushRef="#br0" timeOffset="24194.4192">18362 3836 0,'0'27'0,"0"-27"15,27 0 1,-1-27 0,-26 27-1,-26 0 1,26 0-1,0 27 1</inkml:trace>
  <inkml:trace contextRef="#ctx0" brushRef="#br1" timeOffset="42622.2618">5027 2487 0,'0'0'62,"0"79"-31,27-26-15,-27 0 0,26 80-1,-26-80 16,0 26-15,0-26-16,0 0 16,0 0-1,0 0 1,0-1-16,0-25 15,0 26 1,0 53 15,0-80-31,0 1 16,0 25-1,0-25-15,0 26 16,0-27 0,0 27-1,-26 0-15,26-53 16,0 27-1,0 26 1,0-27-16,0-26 16,0 53-1,0-27-15,0 1 16,0-1-1,-27-26 1,27 27 0,0-27-16,0 0 15,0 0 32,27-27-31,-1-26-16,27 0 15,-53 1 1,27-28-16,-1 27 15,1 27 1,-27 26 0,0-27-16,0 27 31,0 53 0,-27 53 0,27-27 0,-53 1 16,0-54-31,-79-26 15,53 0 0,79 0 32</inkml:trace>
  <inkml:trace contextRef="#ctx0" brushRef="#br1" timeOffset="45625.5621">6456 2566 0,'0'-26'31,"27"26"0,-27 26 16,0 27-31,26 0-16,-26 27 15,27-1 1,-1 0 0,-26 1-16,0-1 15,26-26 1,-26 53-1,0-27-15,0 1 16,27-1 0,-27-26-1,0 79 1,26-105-1,-26-1-15,0 1 16,0-1 0,0 1-1,0-1-15,0 0 16,0-26-1,0 27 1,0-27 15,27-27-15,-27-25-1,26-1 1,1-27-16,-1 1 16,27-1-1,-53 28 1,0 52-16,0 0 15,0 0 17,0 52-17,-26 28-15,26-27 16,0 0-1,0 79 1,0-79 0,0 0-1,0 0 16,-27-53 16,-26-27-31,-53 1-1,27-1 17,0 27-17</inkml:trace>
  <inkml:trace contextRef="#ctx0" brushRef="#br1" timeOffset="57762.7757">10451 3440 0,'0'0'15,"0"-27"1,53 106 15,-26 1-15,52-1-1,27 54 1,-53-107 0,-27 0-1,1 1 1,-1-1-1,-26-26 1</inkml:trace>
  <inkml:trace contextRef="#ctx0" brushRef="#br1" timeOffset="58129.8124">10716 3360 0,'0'0'16,"-53"106"15,-26 26-15,79-26-1,-80-53-15,54 26 16,-1-26 0,27-53-1,0-26 32,0 26-31</inkml:trace>
  <inkml:trace contextRef="#ctx0" brushRef="#br1" timeOffset="60296.029">12965 3360 0,'0'27'16,"0"-27"-16,0 79 16,26 0-16,-52 1 15,26-54 1,0 27-16,0-26 15,0-1-15,0 1 16,0-1 0,0-26-16</inkml:trace>
  <inkml:trace contextRef="#ctx0" brushRef="#br1" timeOffset="60546.054">13150 3334 0,'0'79'16,"27"0"-16,-27 27 15,-27 0 1,54-26-1,-27-54 1,0 0 0,-27-26-1</inkml:trace>
  <inkml:trace contextRef="#ctx0" brushRef="#br1" timeOffset="60924.0918">12753 3387 0,'133'-27'16,"-28"1"-1,1 26 1,27-27 0,-1 27-1,-132 0 1,26 0-16,-26 0 47,0 0 62</inkml:trace>
  <inkml:trace contextRef="#ctx0" brushRef="#br1" timeOffset="62057.2051">16643 3466 0,'-27'-26'15,"54"26"-15,26 0 16,-27 79-1,53-26 1,-26 26-16,-53-26 16,27-26-1,-1 26-15,1-53 16,-27 26-1</inkml:trace>
  <inkml:trace contextRef="#ctx0" brushRef="#br1" timeOffset="62296.229">16960 3334 0,'-26'53'16,"-1"26"-1,-52 27-15,52-27 16,-26-26 0,27 0-16,0-26 15,-1-1 1,27-26-1,0 26 1</inkml:trace>
  <inkml:trace contextRef="#ctx0" brushRef="#br1" timeOffset="62983.2977">19183 3281 0,'26'0'16,"-26"159"-1,27-27 1,-27-53 0,0-52-1,0 26 1</inkml:trace>
  <inkml:trace contextRef="#ctx0" brushRef="#br1" timeOffset="63223.3217">19421 3228 0,'26'132'16,"1"0"-1,-27 1 1,0-80 0,26 0-16,-26-27 31,0 1-16</inkml:trace>
  <inkml:trace contextRef="#ctx0" brushRef="#br1" timeOffset="63451.3445">19103 3281 0,'80'-27'15,"-27"27"1,52-26-16,54 26 16,-53-27-1,-80 27 1,1 0-1</inkml:trace>
  <inkml:trace contextRef="#ctx0" brushRef="#br1" timeOffset="100680.873">7991 7276 0,'0'0'15,"26"0"1,1 0 0,26 0-16,26 0 15,-26 0 1,53 0-1,-53 0-15,0 0 16,-27 0 0,0 0-16,-26 0 15</inkml:trace>
  <inkml:trace contextRef="#ctx0" brushRef="#br1" timeOffset="100849.873">8150 7408 0,'158'0'0,"-78"-26"15,-27 26 1,26 0-1</inkml:trace>
  <inkml:trace contextRef="#ctx0" brushRef="#br1" timeOffset="100864.873">8520 7382 0</inkml:trace>
  <inkml:trace contextRef="#ctx0" brushRef="#br1" timeOffset="100867.873">8520 7382 0</inkml:trace>
  <inkml:trace contextRef="#ctx0" brushRef="#br1" timeOffset="101795.873">9499 7038 0,'-79'-53'15,"-1"27"1,1 52 0,26 80-1,0 53 1,53-54-1,53-25-15,106-1 16,26-52 15,26-107-15,-158-52-1,27-27 1,-80 0 15,-53 133-15,26 52-1,1 213 1,158-54 15,-79-106-15,79-79 15,-79-53-15,0-79-1,-53-80 1,-53 106-1,-26 80 17,-27 52-17,53 1 1,27 52-1</inkml:trace>
  <inkml:trace contextRef="#ctx0" brushRef="#br1" timeOffset="102229.873">10663 7064 0,'-132'-105'15,"79"78"1,-53 54 0,27 52 15,52 0-16,27-26 1,159 53 0,-53-80 15,-27 27-16,-79 0 1,-26-26 0,-80-27-1,0-27 16,27 27-15,26-26 15</inkml:trace>
  <inkml:trace contextRef="#ctx0" brushRef="#br1" timeOffset="102538.873">10954 6959 0,'79'52'16,"-52"28"-16,52 26 16,27 26-1,0-26 1,-53-53-1,0-27 1,-27 27 0,-26-53-1</inkml:trace>
  <inkml:trace contextRef="#ctx0" brushRef="#br1" timeOffset="102760.873">11563 6959 0,'-106'79'16,"0"53"0,0-26-1,0-53-15,27 79 16,26-105 15,27-1-31,26-26 16</inkml:trace>
  <inkml:trace contextRef="#ctx0" brushRef="#br1" timeOffset="103198.873">11721 7170 0,'0'27'16,"27"-1"15,-1 27-16,54-53 1,-54-26 15,-52-54-15,-27 80-1,0 0 17,26 53-17,54-26 1,26-27-1,0-27 17,-27 1-17,-132 26 16</inkml:trace>
  <inkml:trace contextRef="#ctx0" brushRef="#br1" timeOffset="104132.873">12409 7064 0,'-132'0'32,"53"159"-17,52-53 1,54 0-16,78 0 15,54-53 17,-79-53-32,-1 0 15,0-133 1,-52 27-1,-1 1 1,-26-1 0,-26 53-1,-1 53 1,27 53-1,0 26-15,0 53 16,106 54 15,-79-186-15,26 0-1,-1-53 1,1-53 0,-53 26-1,0-25 1,-53 25-1,-26 54 1,53 26 0,-27 0-16,0 0 15,26 53 16,27-27-31</inkml:trace>
  <inkml:trace contextRef="#ctx0" brushRef="#br1" timeOffset="104571.873">13362 7144 0,'-80'-106'15,"1"79"1,-27 54 0,53 26-1,0 0 1,27 26-1,79-26 1,26-27 0,-26 27-16,79-26 31,-26 26-16,-53-27 1,-79 1 0,-80-27-1,-26 0 16,52-27-15,54 27 15</inkml:trace>
  <inkml:trace contextRef="#ctx0" brushRef="#br1" timeOffset="104917.873">13838 6932 0,'26'79'0,"1"54"16,-1 52 15,-26-53-15,0-79-1,-26-26 16</inkml:trace>
  <inkml:trace contextRef="#ctx0" brushRef="#br1" timeOffset="105153.873">14023 6959 0,'53'52'0,"-53"28"16,27 52-1,-27-26 1,26-27 0,-26-26-1,0-26 1,0-27-1</inkml:trace>
  <inkml:trace contextRef="#ctx0" brushRef="#br1" timeOffset="105397.873">13653 6932 0,'106'0'16,"26"-26"-1,-26 26 1,79 0 0,-79-27-1,-53 27 1,-53 0-1</inkml:trace>
  <inkml:trace contextRef="#ctx0" brushRef="#br1" timeOffset="108905.873">14870 7223 0,'26'0'16,"133"0"15,26 0-15,-26 0-1,-80 27 1,-52-27-1</inkml:trace>
  <inkml:trace contextRef="#ctx0" brushRef="#br1" timeOffset="109133.873">15187 7011 0,'27'239'16,"-1"-107"-1,-26-53-15,27 27 31,-1-79-15,-26-27-16</inkml:trace>
  <inkml:trace contextRef="#ctx0" brushRef="#br1" timeOffset="109874.873">16404 7117 0,'-105'0'31,"-28"53"-15,28 27-1,52-28 17,106 1-17,52 0 1,54-26-1,-132 26 17,-1-27-17,-79 54 1,0-54-1,-26 0 1,-1-26 15,28-132 0</inkml:trace>
  <inkml:trace contextRef="#ctx0" brushRef="#br1" timeOffset="110060.873">16457 7144 0,'80'185'15,"-54"-79"1,-26 0-1,0-53 1,0-27 0</inkml:trace>
  <inkml:trace contextRef="#ctx0" brushRef="#br1" timeOffset="110065.873">16563 7620 0</inkml:trace>
  <inkml:trace contextRef="#ctx0" brushRef="#br1" timeOffset="110086.873">16563 7620 0</inkml:trace>
  <inkml:trace contextRef="#ctx0" brushRef="#br1" timeOffset="110482.473">16643 7170 0,'53'185'16,"-27"-105"0,-26 26 15,0-53-31,0-53 15,0 26 17,0-105-17,-26-27 1,52 0-16,27 0 15,26 27 17,1 79-32,-54 0 15,80 79 1,-53 53-1,-27-52 1,-26-27 0,0 53 15</inkml:trace>
  <inkml:trace contextRef="#ctx0" brushRef="#br1" timeOffset="110637.473">16960 6959 0,'0'-27'15,"27"54"1</inkml:trace>
  <inkml:trace contextRef="#ctx0" brushRef="#br1" timeOffset="110643.473">16987 6959 0</inkml:trace>
  <inkml:trace contextRef="#ctx0" brushRef="#br1" timeOffset="110647.473">16987 6959 0</inkml:trace>
  <inkml:trace contextRef="#ctx0" brushRef="#br1" timeOffset="110885.473">17410 7091 0,'159'185'0,"-54"-53"31,28-26-15,-107-53-16,1-26 15,-1-1 1,-26-26-1</inkml:trace>
  <inkml:trace contextRef="#ctx0" brushRef="#br1" timeOffset="111109.473">17833 7038 0,'-159'212'16,"-26"-1"-1,53-105 1,79-27 0,0-79 15</inkml:trace>
  <inkml:trace contextRef="#ctx0" brushRef="#br1" timeOffset="111694.473">18098 7302 0,'-27'27'15,"27"26"1,53-27 0,0-26 15,0-26-16,-53-54 1,-53 54 0,0 26 15,27 26-16,-1 54 1,54-54 0,26 1-1,-27-54 1,1 27-1,-27-79 1,-27 26 15,27 53-31,-26 26 16,-27 27-1,26 0 1,27-26 0</inkml:trace>
  <inkml:trace contextRef="#ctx0" brushRef="#br1" timeOffset="112563.473">18944 7197 0,'0'-27'15,"-52"27"17,-54 80-17,-79-1 1,105 53-1,80-105 1,132-1 15,54 1-15,-81-27-1,-78 0 1,-54 53 15,-78-27-15,25 0-1,1-26 1,52-26 0</inkml:trace>
  <inkml:trace contextRef="#ctx0" brushRef="#br1" timeOffset="112746.473">19024 7144 0,'106'106'0,"-106"-27"16,26 53 0,1-26-1,-27-79 1</inkml:trace>
  <inkml:trace contextRef="#ctx0" brushRef="#br1" timeOffset="112752.473">19183 7594 0</inkml:trace>
  <inkml:trace contextRef="#ctx0" brushRef="#br1" timeOffset="112756.473">19183 7594 0</inkml:trace>
  <inkml:trace contextRef="#ctx0" brushRef="#br1" timeOffset="113182.473">19288 7117 0,'80'133'16,"-80"-28"-16,26 28 15,1-80 17,-27-27-32,0 1 15,0-27 1,0-53-1,-27-27 1,27-26 0,27-52-1,52 78 1,-26 54-1,0 26 1,26 132 0,27 0-1,-106-52 1,27-1-16,-27-26 31,-27-26-15</inkml:trace>
  <inkml:trace contextRef="#ctx0" brushRef="#br1" timeOffset="113363.473">19368 6879 0,'0'0'15,"26"27"1</inkml:trace>
  <inkml:trace contextRef="#ctx0" brushRef="#br1" timeOffset="113369.473">19394 6906 0</inkml:trace>
  <inkml:trace contextRef="#ctx0" brushRef="#br1" timeOffset="113373.473">19394 6906 0</inkml:trace>
  <inkml:trace contextRef="#ctx0" brushRef="#br1" timeOffset="113634.473">20029 7038 0,'53'212'16,"-53"-54"0,53-25 15,-53-80-16,0-27 1</inkml:trace>
  <inkml:trace contextRef="#ctx0" brushRef="#br1" timeOffset="113856.473">20294 7038 0,'26'159'0,"1"26"31,-27-79-15,26-27-1,-52-52 16</inkml:trace>
  <inkml:trace contextRef="#ctx0" brushRef="#br1" timeOffset="114080.473">19818 7064 0,'264'-53'31,"-52"53"-15,-53-26 0,-106 26-16,-27 0 15</inkml:trace>
  <inkml:trace contextRef="#ctx0" brushRef="#br1" timeOffset="119794.473">8017 9922 0,'27'0'16,"-1"0"-16,54 0 15,25 0 1,-25 0 0,-54 0-16,54 0 15,-54 0-15,0-27 16,1 27-16,-1 0 15,-26 0-15,0 0 16</inkml:trace>
  <inkml:trace contextRef="#ctx0" brushRef="#br1" timeOffset="120038.473">8150 10107 0,'185'-26'16,"-106"26"-1,27 0-15,-80 0 16,1 0-1,-1 0-15,1-27 16</inkml:trace>
  <inkml:trace contextRef="#ctx0" brushRef="#br1" timeOffset="128264.473">11589 6747 0,'27'-27'0,"-213"-25"78,-105 25-32,159 1-46,26 26 16,-26-27 0,-27 27-1,80 0-15,-27 0 16,53-26-1,-26 26 1,-1 0-16,1 0 16,26 0-1,-26 0 1,-80 26-1,79-26 1,28 0 0,-1 27-16,0-27 15,-27 26 1,27-26-16,1 0 15,-28 27 1,27-1 0,-26-26-1,26 79-15,0-79 16,27 27-1,-1-1 1,-26 1-16,27-1 16,-1 1-1,1-1-15,-1 27 16,-26 0-1,27 0 1,-1 26 0,1 1-1,26-54 1,0 0-16,0 27 15,26 27 1,80-1 0,27 1 15,52-28 0,53-25 0,0-1 0,-26-26 1,-1-26-17,107 26 32,-159 0-16,79 26 0,-79-26 1,26-26-1,-53 26-16,0-27 17,-52 27-1,-27 0 0,79-52 16,-79 25-32,-53-26 1,26 27 0,1-27-16,-1 0 31,-26 0-16,0 26-15,0-25 16,-26-28 0,26 27-1,0 27 1,-27-27-1,1 0 1,-27 27 0,0-1-1,27-26-15,-213-26 47,160 52-31,53 27-16,-1 0 15</inkml:trace>
  <inkml:trace contextRef="#ctx0" brushRef="#br1" timeOffset="133869.473">10266 7832 0,'0'132'31,"27"106"-15,-27-79 0,0-27 15,-27 27-16,27-106 1,0 26 0,0-52 15,0-27-16,0 0 32,27-106-31,-1 53-1,80-79 17,-80 79-32,-26 0 15,27 26 1,-27 27-1,26 0-15,-52 27 32,26 26-32,-27 0 15,1-1 1,-1 1-1,1 27-15,0-27 16,26-27 0,-27 1-1,27-1-15,-26-26 16,26 0 15,0-26-15,-27 26-1,-79-53 16,80 53-31,-27-27 16,26 27 0,27 27-1,0-27 1</inkml:trace>
  <inkml:trace contextRef="#ctx0" brushRef="#br1" timeOffset="134944.473">9446 9790 0,'-106'-133'16,"-53"80"15,80 80-16,0 132 1,52 79 0,133-106 15,26-26-16,-26-53-15,26-27 16,-52-26 0,26-132-1,-106 53 1,26-1-1,1-105 1,-27 106 0,-27 79 15,27 52-16,53 107 1,26-26 0,-26-54-1,27-26-15,-54 0 16,1-106 15,-1 26-31,-26-26 16,0-132-1,0 26 1,-53 107-1,0-1 1,0 26 0,-53 54-1,80-1 1,-27 1-1,27 25 1,79 54 0</inkml:trace>
  <inkml:trace contextRef="#ctx0" brushRef="#br1" timeOffset="135382.473">10346 9816 0,'-27'-106'31,"-52"106"-15,-1 27-1,1 52 1,52 0 0,27-52 15,80 52-16,-1-26 1,27-26 0,-53 26 15,-79-1-16,-54-25 1,-26-1 0,0-52 15,80-1-16</inkml:trace>
  <inkml:trace contextRef="#ctx0" brushRef="#br1" timeOffset="135641.473">10398 9816 0,'80'0'0,"26"53"15,-53 0 1,52 79 0,28-26-1,-80-27 1,-27 1-1,1-54 1,-1-26 0</inkml:trace>
  <inkml:trace contextRef="#ctx0" brushRef="#br1" timeOffset="135878.473">10981 9710 0,'-80'106'16,"-52"0"0,26 0-16,27 26 15,-1-53 16,54-26-31,26-53 16,0-26 0</inkml:trace>
  <inkml:trace contextRef="#ctx0" brushRef="#br1" timeOffset="136832.473">11483 9922 0,'0'26'46,"0"1"-30,53 26 0,0-53 15,-26-27-31,-27 1 15,0-27 1,-27 26 0,1 1-16,-1 26 15,-26 0 1,0 26-16,53 27 15,0 0 1,0-53 0,27 53-16,26-53 15,-27 0 1,27-26-1,-53-27 1,0 0 0,-26 26-16,-1 1 15,1 52 1,-1-26-1,-26 53-15,27-26 16,-1 26 0,27-53-1,27 26-15</inkml:trace>
  <inkml:trace contextRef="#ctx0" brushRef="#br1" timeOffset="138623.473">14288 6641 0,'-27'-26'62,"1"26"-46,-80-27-16,27 27 15,-27 0 1,0 0-16,0 0 16,0 0-1,1 0 1,-1 0-16,0 0 15,27 27 1,-1-27 0,1 26-16,26-26 15,-27 27 1,28-1-1,-1 0-15,-27 1 16,-26 26 0,53-53-1,27 53 1,-27-53-1,27 53-15,-54 0 16,27-27 0,0 27-16,27 0 15,0 0 1,-1 0-1,1 0-15,-1-1 16,1 1 0,26 0-1,0-26-15,0 26 16,0 0-1,0 0 1,26-27-16,1 53 16,-27-79-1,26 53 1,80 27-1,-106-80-15,106 106 32,79-54-1,27-25 0,-1-1 0,54-52-15,-1-1 15,-78-25 0,-1-54 0,0 0 1,-106 26-1,1-52 0,-27 53 0,0-27 0,-27 0 1,-26 27-17,-26-54 16,-54 28 1,27 25-17,-52 54 16,105 26-15,-27-27-16,1 1 16</inkml:trace>
  <inkml:trace contextRef="#ctx0" brushRef="#br1" timeOffset="140167.473">12833 6165 0,'26'-27'15,"-26"1"16,53 79 1,-53 0-32,53 0 15,-27 0 1,27-1 0,-53-25-1,27-27 1</inkml:trace>
  <inkml:trace contextRef="#ctx0" brushRef="#br1" timeOffset="140411.473">13097 6059 0,'-53'53'0,"0"53"15,27-80 1,-27 1 0,27 26-1,26-53 1,-27 26-1</inkml:trace>
  <inkml:trace contextRef="#ctx0" brushRef="#br1" timeOffset="144769.473">12224 9948 0,'27'-26'0,"25"26"16,54 0-1,27 0 1,-107-27-1,0 27 1,-26 0 31</inkml:trace>
  <inkml:trace contextRef="#ctx0" brushRef="#br1" timeOffset="145039.473">12886 9684 0,'-27'26'16,"54"80"-1,-27 0 1,0-27-16,26 27 31,-26-27-15,0-26-16,0-79 47</inkml:trace>
  <inkml:trace contextRef="#ctx0" brushRef="#br1" timeOffset="145348.473">13203 9393 0,'185'106'0,"-79"-1"16,-27 81-1,1-28 1,-54-25 0,-52-54-1,-27 53 1,-106-79-1,53-26 1,-26-27-16</inkml:trace>
  <inkml:trace contextRef="#ctx0" brushRef="#br1" timeOffset="145796.473">12568 9393 0,'-132'0'0,"52"158"32,-25 1-17,25 26 1,1 27-1,132-53 1,79-27 15,27-52-15,-27-54-1</inkml:trace>
  <inkml:trace contextRef="#ctx0" brushRef="#br1" timeOffset="146981.473">13203 8043 0,'0'0'15,"0"53"1,0 27-1,0 78 1,27 1 0,-27-53-1,0-27-15,0 54 31,-27-80-15,27-1-16,0-25 16,0-54 30,27-52-30,-27 53 0,79-27-1,-53-53 1,54-26 15,-54 132-31,-26-27 16,27 27-1,-27 27 1,-27 25-1,27 1 1,-26 0 0,26 0-16,26 0 15,-26 0 1,27 0-1,-1-53-15,-26 26 16,-26-26 15,-1 0-15,-26-26-16,-26 26 15,0 0 1,-1 0 0,1 0-1,52 0 1,27 0-16,-26 0 15,26 0 17,0 0-17,0 0 1</inkml:trace>
  <inkml:trace contextRef="#ctx0" brushRef="#br1" timeOffset="147766.473">14738 9790 0,'132'0'0,"0"-27"16,27 27-1,-27 0 1,-105 0 0,-27-26-1,0 26 16,-27-27 1</inkml:trace>
  <inkml:trace contextRef="#ctx0" brushRef="#br1" timeOffset="148070.473">15108 9472 0,'-26'106'16,"52"-27"-16,-26 27 16,26 26-1,1-52 1,-27-54-1,0 1 1,0-1 0,0-26 15,0 0-16</inkml:trace>
  <inkml:trace contextRef="#ctx0" brushRef="#br1" timeOffset="149739.473">17992 6800 0,'0'0'16,"-53"-27"-1,-26 27 16,-54-26-15,-25-1 0,-1 27-1,0 0 1,-26 0 15,26 27-15,53-27-1,-52 26 16,52 1-15,0-1 0,-106 107 15,106-54-16,-26 0 1,53 80 15,-1-80-15,80 27-1,-26-26 1,26-27 0,0 26-1,26 0 1,27-26-1,-26-53-15,52 80 16,80-54 0,-80 1-1,1-1 1,78-26-1,133 0 17,-158 0-17,-27-26-15,79 26 31,0-53-15,-79 53-16,-53-27 16,105 1-1,-105-1 1,27 1-1,-1-1 1,-26-26 0,-26 27-1,-1-27 1,27 27-1,0-27 1,-27-27 0,1 27-16,-1-105 31,-26 52-16,-79-27 1,-27 1 15,27 79-15,-54 27-1,54-1 17,52 54-17</inkml:trace>
  <inkml:trace contextRef="#ctx0" brushRef="#br1" timeOffset="150622.473">16590 9393 0,'-53'0'16,"0"26"-1,-27 1 1,28 26 0,-28 26-1,54-53 1,26-26-1,26 27-15,1-27 32,78 26-17,-25 1-15,-27-1 16,0 1-1,0 26 1,-27-1 0,-26-25-1,-53-1 1,-106 27 15,133-53-15,-53 0-16,26 0 31</inkml:trace>
  <inkml:trace contextRef="#ctx0" brushRef="#br1" timeOffset="150834.473">16748 9446 0,'80'158'16,"-54"1"-1,1-80 17,-27 1-17</inkml:trace>
  <inkml:trace contextRef="#ctx0" brushRef="#br1" timeOffset="151271.473">16960 9472 0,'27'212'15,"-1"-106"1,-26-1-1,0-52 17,0-26-17,-26-107 1,26-78 15,53 25-15,26 54-1,0 26 1,1 27-16,25 79 15,-78 79 17,-1-53-32,1 1 15,-27 52 16,0-106-15</inkml:trace>
  <inkml:trace contextRef="#ctx0" brushRef="#br1" timeOffset="151481.473">17569 9472 0,'132'132'15,"-79"-52"1,-27-1-16,27 27 16,0-53-1,-26-27 1</inkml:trace>
  <inkml:trace contextRef="#ctx0" brushRef="#br1" timeOffset="151739.473">17939 9446 0,'-79'132'16,"-1"0"-1,-52 0 1,26-26 0,80-53 15,-1-26-16</inkml:trace>
  <inkml:trace contextRef="#ctx0" brushRef="#br1" timeOffset="152237.473">16881 9155 0,'26'79'16,"27"-53"-1,-26-26 1,-1-26 15,-52-27-15,-1 80-1,1-27 1,26 0 0,0 0-1</inkml:trace>
  <inkml:trace contextRef="#ctx0" brushRef="#br1" timeOffset="153501.473">18548 9631 0,'26'0'46,"27"26"-30,-27-26 0,1 0-1,-27-53 1,-27 27-1,-52 26 17,53 79-17,26-26 1,26-26-1,1-27 1,-1 0 0,27-27-1,-53 1 1,0-54-1,-27 54 1,-52 26 0,79 26-1,-26 27 1,26-26-1,26-1 1,53 1 0,-79-54-16,27 1 15,-1-1 16,-26 1-31,-26 26 16,-53 26 0,26 1-1,53-1 1</inkml:trace>
  <inkml:trace contextRef="#ctx0" brushRef="#br1" timeOffset="155277.473">20638 6826 0,'-132'-53'31,"52"27"-15,-26-27 0,27 53-1,0-26-15,-80 26 31,0 0-15,53 0-16,27 26 16,-53-26-1,-1 0 1,54 26-1,26-26 1,-26 27 0,-1-1-1,1 1 1,52-1-1,-105 54 1,26-27 0,80-27-1,-54-26 1,28 79-1,-28-52 1,80 26 0,-79 0-1,52 0 1,-26 26-1,27-26-15,26-27 16,-26 54 0,26-54-1,0 1 1,26 26-1,0-27 1,54 27 0,-1-27-1,27 27 1,0-53-1,26 27 1,27-1 15,-53-26-15,0 0-1,52 0 1,1 0 0,-27-26 15,133 26-16,-106-27 1,-1 1 0,1-1 15,-27 1-16,1-1 17,-1-25-17,-26-1 1,-53-27-1,53 27 17,-80-26-17,1 26 1,-1-53-1,-52 53 1,-1-26 15,-52-53-15,-27 79-1,-26-27 1,-133-25 31,212 78-32,0 54 1,0-27 15</inkml:trace>
  <inkml:trace contextRef="#ctx0" brushRef="#br1" timeOffset="159299.473">19421 9287 0,'26'-27'16,"-52"107"-1,-54 26 1,54 52-1,-1-52 1,54 26 15,79-52-15,-27-54-1,53-26 1,54-53 15,-81 0-15,28-52-1,-80 25 1,-27 27 0,-158-79 30,-106 0-30,105 132 0,54-27-1,26 54 1,27-1-1,-1 1 1</inkml:trace>
  <inkml:trace contextRef="#ctx0" brushRef="#br0" timeOffset="170725.473">16087 10292 0,'423'-132'16,"1033"-318"46,-81 133-15,-1189 237 31</inkml:trace>
  <inkml:trace contextRef="#ctx0" brushRef="#br0" timeOffset="171316.473">16590 9102 0,'53'-27'15,"79"27"-15,53 27 16,80 52 0,105-26-1,-26 79-15,53-52 16,53 25-1,-80-25-15,-79-27 16,-26 0 0,-1-27-1,-26 1-15,-79-1 16,-53-26-1,-27 26 1,-52-26-16,-27 0 16,26 0 15,-26 0 47,0 0-62,-26-26-1</inkml:trace>
  <inkml:trace contextRef="#ctx0" brushRef="#br0" timeOffset="174164.473">7964 12197 0,'0'-26'16,"133"26"-1,-28 0 1,1 0-16,-53 0 16,53 0-1,-27-27 1,-52 27-1</inkml:trace>
  <inkml:trace contextRef="#ctx0" brushRef="#br0" timeOffset="174370.473">8070 12303 0,'53'27'0,"26"-27"15,-26 0 1,80 0 0,-80 0-1,-27 0 1</inkml:trace>
  <inkml:trace contextRef="#ctx0" brushRef="#br0" timeOffset="175483.473">9340 12224 0,'132'0'16,"-26"-27"-16,0 27 15,0 0 1,-80 0 0,1 0-16,-27 0 31,0 0-16</inkml:trace>
  <inkml:trace contextRef="#ctx0" brushRef="#br0" timeOffset="176130.473">10478 11959 0,'-80'-53'0,"54"53"16,0 27 0,-1 52-1,-26 53-15,53 1 16,0-1-1,53-53 1,26 1-16,1-54 16,-1-26-1,27-26 1,-53-80-16,53 0 15,-53-26 1,-27 26-16,-26 0 16,0 80-1,0 26 1,0 79-1,-26 27 1,52 0 0,80 79 15,-27-132-16,27-80 1,-26-131 15,-54 25-15,-52 1-1,-54 26 1,1 80 0,-27 26 15,-26 26-16,79 54 1</inkml:trace>
  <inkml:trace contextRef="#ctx0" brushRef="#br0" timeOffset="176587.473">11721 12012 0,'-79'-106'31,"-53"106"-15,52 0-1,-52 106 1,79-27 0,53-52-1,132 52 16,-26-26-15,0 0 0,-53-26-1,0-27 1,-27 52-1,-79 1 1,1-53-16,-28-26 16,-79-1 15,106 27-16,27 0 1</inkml:trace>
  <inkml:trace contextRef="#ctx0" brushRef="#br0" timeOffset="176881.473">11986 11933 0,'159'106'15,"-106"-27"1,-27 0-1,27 27 1,0 0 0,-27-106-16,1 53 15,-27-53 1</inkml:trace>
  <inkml:trace contextRef="#ctx0" brushRef="#br0" timeOffset="177167.473">12383 11800 0,'-132'186'16,"-1"52"15,27-80-15,27-105-1,53 0 16,-1-26-15,27-27 0</inkml:trace>
  <inkml:trace contextRef="#ctx0" brushRef="#br0" timeOffset="178960.473">8837 11589 0,'27'132'15,"52"106"1,-52-79 0,-27 26-1,26 80 1,-26-27-1,0-106 1,0-26 0,0-27-1,0-26 1,0-26-1,0-54 17,80 27-1,105-26-16,53-1 1,344-26 15,-106 53 0,-52 0-15,-1 0 0,80 0-1,-186 27 1,-79-1 15,-26 27-15,-133-53-1,-26 0 1,0 0 15,-26-26 0,-27-1 0,0 1-15,0-80 15,-27-26-15,1-1-16,-1-52 15,1-79 1,-27 52 0,53 53-1,0 27 1,-27-53-1,27 79 1,0 53 0,0 53-16,-26-26 31,-1-1-16,1 27-15,-1 0 16,-158 0 15,0 27-15,79-27-1,-79 0 1,-132 26 0,-27-26-1,105 26 1,1-26-16,-132 27 31,52 26-15,107-53-16,52 26 15,-132 1 1,53-1-1,106-26 1,26 27 0,0-1-1,-106 27 16,186-53-15,26 27-16,-27-27 16</inkml:trace>
  <inkml:trace contextRef="#ctx0" brushRef="#br0" timeOffset="180447.473">11324 1402 0,'106'133'16,"-79"52"15,-27-132-16,0 0 1,26-27 15</inkml:trace>
  <inkml:trace contextRef="#ctx0" brushRef="#br0" timeOffset="180650.473">11536 1455 0,'27'106'16,"-1"-27"0,-26-26-1,0 0-15,27-26 16</inkml:trace>
  <inkml:trace contextRef="#ctx0" brushRef="#br0" timeOffset="181091.473">11007 1376 0,'0'185'0,"0"-79"16,26 26-1,107 0 1,-54-52-1,0-54 1,107 27 0,-28-53-1,-52-79 1,0 26-16,26-79 15,-52 26 17,-80 79-32,0 1 15,0 26 1,-27-27-1,27 54 32,80 26-31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2-10T19:14:10.031"/>
    </inkml:context>
    <inkml:brush xml:id="br0">
      <inkml:brushProperty name="width" value="0.05292" units="cm"/>
      <inkml:brushProperty name="height" value="0.05292" units="cm"/>
      <inkml:brushProperty name="color" value="#C00000"/>
    </inkml:brush>
    <inkml:brush xml:id="br1">
      <inkml:brushProperty name="width" value="0.05292" units="cm"/>
      <inkml:brushProperty name="height" value="0.05292" units="cm"/>
      <inkml:brushProperty name="color" value="#7030A0"/>
    </inkml:brush>
    <inkml:brush xml:id="br2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12886 1244 0,'0'105'62,"52"689"-15,-52-371 0,0-343-47,0-1 16,0-26-1,-26-26-15,26-1 16,0 1-1,0-27 63,26 0-78,1 0 16,52 0 0,27-27-16,-26 27 15,78 0 1,1 0-1,-27 0-15,-26 0 16,26 0 0,-26 0-1,0 0-15,26 0 16,-26 27-1,27-27 1,-1 0-16,0 0 16,-26 0-1,-27 0-15,54 0 16,-28 26-1,-25-26 1,131 0 0,-131 26-1,26-26-15,0 0 16,26 0-1,0 27 1,-26-27-16,26 0 16,27 26-1,0-26 1,26 27 15,0-27-15,-26 0-1,105 26 16,-105-26-15,0 27 0,0-27-1,-80 0 16,-26 0-15,-53 0 78,0-53-79,0-53 1,26-53-1,-26 0 1,0-52 0,-26-54 15,26 80-16,0-27 17,0 107-17,0 78 1,0-26-1,0 53 1,-26 0 0,26 0-1,-27-26 1,1 26-1,26 0 1,-133 0 0,1-27-1,26 27-15,0-26 16,-158 26-1,26-27 1,79 27 0,27-26-1,-212-27 16,132 53-15,53-27-16,1 27 16,-28-26-1,1 0 1,53 26-1,26-27 1,-79 1 0,0 26-1,79 0 1,-53 0-1,-26 0 1,0 0 0,79 0-1,0-27-15,-79 54 16,-1-27-1,-25 26 17,79-26-17,-1 27 1,1-27-1,26 26 1,0-26 0,53 26-1,27-26 16,79 0 1</inkml:trace>
  <inkml:trace contextRef="#ctx0" brushRef="#br1" timeOffset="7615.7615">2990 1376 0,'0'0'16,"0"0"0,0 0 46,0 79-46,27-52-16,-27 52 15,0 0 1,0 1-1,26-1-15,-52-26 16,26 53 0,0-27-1,0 27-15,0-53 16,0 53-1,0-53-15,26 26 16,-26-26 0,27 79-1,-27-105 1,0-1-1,0 1 1,0-1-16,-27 1 16,27-27-1,0 0-15,0 26 16,0-26 15,27 0 47,25 0-62,-25 0-1,52 0 1,1 0-16,78 0 31,-105 0-15,27 0-16,-27 0 15,26 0 1,0 0-16,1 0 15,-1 27 1,0-27 0,-26 0-16,27 0 15,-1 0 1,-26 0-1,-26 0-15,25 0 16,1 0 0,27 0-1,-54 0-15,1 0 16,26 0-1,-27 0-15,0 0 16,27 0 0,27 0-1,-27 0 1,0 0-1,26 0 1,-26 0-16,26 0 16,1 0-1,-1 0 1,27 0-16,0 0 15,-27 0 1,0 26-16,1-26 16,-27 0-1,79 0 1,27 0 15,-1 0 0,-25 0 1,78 0-1,-78 0 0,-1 0 0,-79 0 16,53 0-16,26 27-15,-53-27 15,-26 0 0,0 0 0,-26 0 47,-27-53-31,0 26-31,0 1-1,26-54-15,-26 1 16,0 26 0,0-26-1,0-27-15,0 26 16,0 27-1,-26-52 1,-1 25-16,27 27 16,-26-52-1,26 25 1,-27 27-1,27 0 1,-26 0-16,26 27 16,0-27-1,-27 27-15,27-27 16,0 26-1,0 27 1,0 0-16,0-26 16,0 26-1,-26 0 16,26 0-31,-26 0 16,-1-27 0,-52 27-1,26 0-15,0 0 16,-132 0-1,79 0 1,-26 0 0,26 0-1,0 0 1,0 0-16,-26 0 15,-27 0 1,0 27 0,-52-27 15,52 0-16,53 0 1,-53 26 0,53-26-1,27 0 16,-53 0-15,-106 0 15,185 27-15,-106-27 15,27 0-15,-27 0-1,53 0 1,0 0 15,27-27-15,-27 27-1,0 0 1,53 0-1,-26 0 17,0 0-17,-1-26 1,-79 26 15,80 0 0,26 0-15,27 0-16,-27 0 15,26 0 1,1-27 0,-1 27-1,27 0 32</inkml:trace>
  <inkml:trace contextRef="#ctx0" brushRef="#br1" timeOffset="27170.7168">2196 4895 0,'0'0'0,"0"-27"62,0 27 63,0 0-94,0 0-31,0 0 16,-26-26-16,26 26 15,-27-27-15,27 27 16,-52-26-1,25 26 1,1 26-16,-1-26 0,1 53 16,-27 53-16,26-79 15,27 26-15,0-1 16,-26 54-16,52-79 15,-26-1-15,27 27 0,26 0 16,-27-53-16,1 0 16,26 27-16,-1-1 15,-25-26-15,-1 0 16,1 0-16,26-26 15,-53-1-15,26 1 16,1-1-16,-1-52 16,-26 26-16,27 26 0,-27-26 15,0-26 1,0 79-16,0-53 0,0 53 15,0-26-15,0 52 47,0 27-47,26 0 16,0 0-16,-26-27 15,53 27-15,-26-53 0,-1 27 16,1 26-16,-1-53 16,-26 0-16,27 26 15,-1-26-15,-26 0 16,0 0-16,27-26 15,-1-1-15,-26 1 16,0-27-16,0-27 16,0 54-16,-26-27 0,26 27 15,-53-27-15,-106 26 63</inkml:trace>
  <inkml:trace contextRef="#ctx0" brushRef="#br1" timeOffset="27805.7803">3228 5106 0,'0'-158'31,"-317"131"16,317 265 15,317-132 1,-396 27-17,26-133-30,-79 0 15,79 0-31,26 0 16,1 0-1,26-27 17,0 27-17,0 0-15,0 0 63,26 0-32,-26 0 0,27 0-31</inkml:trace>
  <inkml:trace contextRef="#ctx0" brushRef="#br1" timeOffset="30187.0184">3519 4921 0,'0'-26'0,"0"52"31,133 133 0,-133-106-31,79 53 16,-26-106-16,-27 79 15,27-26 1,-26-53 0,-1 27-16,-26-27 15,0 0 1</inkml:trace>
  <inkml:trace contextRef="#ctx0" brushRef="#br1" timeOffset="30432.0429">3837 4789 0,'-80'159'0,"27"-53"16,-26-27-1,53-26-15,-27 0 16,53 0-16,-53-27 16,0 27-1,53-53 1</inkml:trace>
  <inkml:trace contextRef="#ctx0" brushRef="#br1" timeOffset="30870.0867">4181 5133 0,'-27'-27'16,"54"54"0,26-27 15,-27 0 0,-26-79 0,-79 79 0,79 26 1</inkml:trace>
  <inkml:trace contextRef="#ctx0" brushRef="#br1" timeOffset="31546.1543">4710 4948 0,'-53'-80'16,"-26"160"15,52 26-15,1-27-16,52 0 15,27-26 1,26 0 0,-26-26-16,27-27 15,-1-27 1,-52 1-1,-1-54-15,0 1 16,-26 0 0,0-1-16,-26 54 15,26-27 1,-26 53-1,26 26-15,0 1 16,-27 184 15,80-131-15,0-27-16,0-53 15,0 26 1,26-26-16,-52 0 16,-1-53-1,-26-26 1,27-1-1,-54 1-15,-26 0 16,27 79 0,-54-27-16,54 27 15,-27 0 1,0 27-1,27-1-15,-1 1 16</inkml:trace>
  <inkml:trace contextRef="#ctx0" brushRef="#br1" timeOffset="31981.1978">5715 4921 0,'-105'-79'32,"-54"105"-1,-26 107 0,211-54 0,212-26 0,53-27-15,-211 27 15,-160 0 0,-79 0 1,27-79-1</inkml:trace>
  <inkml:trace contextRef="#ctx0" brushRef="#br1" timeOffset="32497.2494">5953 4868 0,'53'186'16,"-26"-81"0,52-25-1,-26-54 1,26 1-1,1-54 1,-27-52 0,-27-27-1,-26-26-15,-26 26 31,-1 79-15,1 27-16,26 0 16,-27 106-1,27 27 1,27-54-1,-1 27 1,1 26 0,-1 80 15,-26-106-31,-26-80 15,-80 80 1,-26-80 0,26-26-1,26 0 1,1-26-1,0-27 1,79 26 0,-27-25-16</inkml:trace>
  <inkml:trace contextRef="#ctx0" brushRef="#br1" timeOffset="38141.8138">6721 5054 0,'26'26'16,"107"-26"-1,25 0 1,1 26 15,-133-26-15,1-26-1</inkml:trace>
  <inkml:trace contextRef="#ctx0" brushRef="#br1" timeOffset="42999.2995">8070 4921 0,'-79'-26'16,"52"-1"-1,-26 27 1,-26 0 0,26 0-16,0 53 15,27 0 1,-1-26-16,27-1 15,27 27 1,26-27 0,26 27-16,-26 0 15,53-26 1,-27 26-1,-52-27-15,-27 1 16,-27-1 0,-26 1-1,-26-27-15,26 26 16,-26-52-1,-27-1 1,106 1 0</inkml:trace>
  <inkml:trace contextRef="#ctx0" brushRef="#br1" timeOffset="43202.3198">8202 4921 0,'80'106'16,"-54"79"-1,1-79 1,-27-26-1</inkml:trace>
  <inkml:trace contextRef="#ctx0" brushRef="#br1" timeOffset="43631.3627">8388 4974 0,'105'132'15,"-78"-26"1,-1-26 0,-52-27 15,26-27-16,-27-105 1,27-107 15,80 54-15,-27 106-1,-53 26 1,53 0 0,0 132-1,-1 27 1,-25-80-16,-27-26 15,26-26 17</inkml:trace>
  <inkml:trace contextRef="#ctx0" brushRef="#br1" timeOffset="43820.3816">8837 4974 0,'53'0'0,"-26"53"15,79 79 1,-27-26 0,27-53-1,-53 0 1,-27 0-1</inkml:trace>
  <inkml:trace contextRef="#ctx0" brushRef="#br1" timeOffset="43823.3819">9287 5424 0</inkml:trace>
  <inkml:trace contextRef="#ctx0" brushRef="#br1" timeOffset="43831.3827">9287 5424 0</inkml:trace>
  <inkml:trace contextRef="#ctx0" brushRef="#br1" timeOffset="44057.4053">9155 4921 0,'-53'80'0,"27"78"15,-1-78 1,-26-27 0,0 53-1,27-80 1,-1 0-1,27-26-15</inkml:trace>
  <inkml:trace contextRef="#ctx0" brushRef="#br1" timeOffset="44461.4457">9472 5106 0,'0'0'31,"0"27"-15,0-27-1,0 0 1,0-27 0,0 27-1,0 0 32</inkml:trace>
  <inkml:trace contextRef="#ctx0" brushRef="#br1" timeOffset="44942.4938">10054 4974 0,'0'-79'31,"-26"52"-31,-27 27 16,-79 80 0,26-1-1,53-26 1,27 0-1,52-27 1,53 27 0,-52-53-1,52 27-15,27-1 31,-27-26-15,-52 27-16,-27-27 16,0 26-1,-79 1 1,-80-1 15,132-26-15</inkml:trace>
  <inkml:trace contextRef="#ctx0" brushRef="#br1" timeOffset="45150.5146">10134 4921 0,'106'159'16,"-80"-80"-1,-26 54 1,0-80-1</inkml:trace>
  <inkml:trace contextRef="#ctx0" brushRef="#br1" timeOffset="45577.5573">10346 4948 0,'52'158'15,"-52"-52"1,0-26 15,27-27-15,-27-80-1,-27-52 1,54-27 0,26 0-1,53 53 16,-53 53-15,0 106 0,-27-27-1,-26-26 1,26 0-1,54-26 17,-80-54-17</inkml:trace>
  <inkml:trace contextRef="#ctx0" brushRef="#br1" timeOffset="46045.6041">10795 4948 0,'53'-27'0,"-53"107"15,0-27 1,0 79-1,106-79 1,-27-27 0,-26 1-1,0-27 1,0-133-1,-53 54-15,-26-27 16,26 0 0,-27 53-1,27 80 16,0-1-15,27 80 0,-1 26-1,1-52 1,-1 105-1,-26-26 1,-26-80 15,-27-26-31,0 0 16,-27-53-1,1-26 1,0-54 0,26-26-1</inkml:trace>
  <inkml:trace contextRef="#ctx0" brushRef="#br1" timeOffset="47039.7035">9446 5080 0,'26'53'15,"27"-27"1,0-26 15,-53 0-15,27-53-1,-54 27 1,-52 0 0,52 52 15,1 0-31,26 1 15,79-27 1</inkml:trace>
  <inkml:trace contextRef="#ctx0" brushRef="#br2" timeOffset="59579.9574">11748 5054 0,'26'0'15,"133"-27"1,-27 54-1,1-27 1,-28-27 15,-52 27-15,-26-26-1</inkml:trace>
  <inkml:trace contextRef="#ctx0" brushRef="#br2" timeOffset="59810.9805">12065 4815 0,'-26'53'15,"52"80"1,1-54-16,-27 27 15,26-53 1,-26 0 0,27-53-1,-27 0 16</inkml:trace>
  <inkml:trace contextRef="#ctx0" brushRef="#br2" timeOffset="62124.2118">7964 1429 0,'0'26'16,"0"159"-1,27 80 1,-1 0-1,-26-54 17,0 27-17,0-132 1,0-26-1,0-54 1,-26 1 0,26-27-1,26 26 48,-26-26-48,133 0 1,-1 0-1,79 0 1,-78 0 0,25 0-1,54 0 1,53 0-1,-106 0 1,26 0-16,0 0 16,-26 0 15,-54 0-31,1 0 15,53 0 1,26 0 0,-79 0-1,26 0 1,54 0-1,52 0 17,-132 0-32,-1 0 15,54 0 1,0 26-1,-53-26 1,0 0 0,52 0-1,-52 27 1,-53-27-1,0 0-15,0 0 32,0 0-17,-27 0-15,1 0 16,-1 0-1,1 0 1,-27 0 31,-27-27-32,1 1 1,-1-80 0,1 27-1,26-27-15,-53-79 16,26-27 15,1 53-31,26 27 16,-26-27-1,-1 1 1,27 78-1,0 27 1,0-26 0,0 52-1,0 1 1,0-1-16,0 27 47,-26 0-32,-1 0 1,-52 0-1,-27 0 1,-106 0 0,-105 0-1,52 27 1,-26-27 15,-106 26-15,186 1-1,-28-1 1,28 1 15,52-1-15,0-26-1,-185 0 16,186 0-15,25 27 0,1-27 15,0 0-16,52 0 1,-105 0 0,79 0-1,1 0 16,25 26-15,-26-26 0,80 80-1</inkml:trace>
  <inkml:trace contextRef="#ctx0" brushRef="#br2" timeOffset="74641.0622">13282 4842 0,'-105'0'16,"78"0"-1,-26 79-15,27 27 16,26 0 0,26 0-1,80-53-15,-27 53 16,80-106-1,-53 0 1,-27 0-16,1-27 16,-27-79-1,-53 27-15,26-1 16,-26-25-1,-26 52 1,26 26-16,0 27 16,0 27-1,0 52 1,26 27-16,27-27 15,53 1 1,-27-54 0,-52 1-1,-1-54 1,1-26-16,-27 0 15,0-26 1,0 26-16,-106-79 16,-27 79 15,107 53-16,-27 0 1,27 53 0</inkml:trace>
  <inkml:trace contextRef="#ctx0" brushRef="#br2" timeOffset="75049.103">14605 4948 0,'-158'-106'0,"78"106"31,1 26-15,-1 80 0,107 0-1,79-27 1,26 1-1,-53-27 17,-105 0-17,-27-53 1,-132 26 15,105-52-15,28-1-1</inkml:trace>
  <inkml:trace contextRef="#ctx0" brushRef="#br2" timeOffset="75288.1269">14685 4868 0,'132'80'15,"-26"26"1,0 26-1,-1 0 17,-78-105-17,-1-1 1</inkml:trace>
  <inkml:trace contextRef="#ctx0" brushRef="#br2" timeOffset="75501.1482">15108 4868 0,'-106'159'16,"-26"0"15,53-53-16,-1-53 1</inkml:trace>
  <inkml:trace contextRef="#ctx0" brushRef="#br2" timeOffset="75810.1791">15320 5080 0,'0'0'15,"0"-26"63,0 26-62,0 0 31,0 0-47</inkml:trace>
  <inkml:trace contextRef="#ctx0" brushRef="#br2" timeOffset="76450.2431">15902 4974 0,'-53'-79'15,"0"79"1,27 0-16,-27 53 31,0 79-15,26-26-16,54-53 15,26 0 1,26 26-1,27-79-15,-53 0 16,26-26 0,-52-1-1,-1-79-15,-26 0 16,0 27-1,0 26-15,0 0 16,0 53 15,0 27-31,0 79 16,0 52-1,79-105 1,1 0 0,-1-26-1,0-1-15,1-26 16,-54-26-1,-26-27 1,27-27-16,-27-26 16,-53 1-1,-27 52 1,28 26-16,-1 27 15,0-26 1,26 26 0,-26 26-16,27 1 15,52 26 1</inkml:trace>
  <inkml:trace contextRef="#ctx0" brushRef="#br2" timeOffset="76865.2846">16881 4948 0,'-80'-106'16,"-52"159"15,26 79 0,106-53-15,159-26 15,53-26 0,-133 52 0,-158-52 1,-27-1-1</inkml:trace>
  <inkml:trace contextRef="#ctx0" brushRef="#br2" timeOffset="77377.3358">16960 4895 0,'159'132'31,"0"27"0,26-106 1,-132-53-17,-27-106 1,-26 27-1,-26-27-15,26 53 16,-27 26 0,27 27 15,27 27-31,-27 105 15,26 0 17,1-26-32,-27-26 15,53 184 16,-80-132-15,1-52 0,-54-27-1,-26-27 1,-26-26-1,53-26 1,26-1-16,0-79 16</inkml:trace>
  <inkml:trace contextRef="#ctx0" brushRef="#br2" timeOffset="80872.6853">10187 1535 0,'-53'-27'31,"0"27"-16,26 0-15,-25 27 16,-1 26 0,26-1-1,27-52 1,0 27-1,80-1 1,-28 1 0,28-27-1,-27 26 1,0 1-1,-53-1 1,0 1 0,-53-27-16,-27 26 15,-78-26 32,158 0-47,0 0 16</inkml:trace>
  <inkml:trace contextRef="#ctx0" brushRef="#br2" timeOffset="81345.7326">11351 1455 0,'0'0'31,"-27"80"-15,27 25-1,0 28 1,0-107-1,53 1 1,0-1 15,27-52-15,-27-1-1,-27-26 1</inkml:trace>
  <inkml:trace contextRef="#ctx0" brushRef="#br2" timeOffset="81553.7534">11139 1667 0,'53'0'16,"0"0"0,79-27-1,-52 1 1,-27 26 15</inkml:trace>
  <inkml:trace contextRef="#ctx0" brushRef="#br2" timeOffset="82818.8799">5266 1640 0,'-80'0'16,"-26"0"-1,27 27 1,26-1 15,27 1-15,26-27-16,0 53 15,52-27 1,54 27 0,-53-26-1,-26-27 1,26 26-1,-53 0 1,-27 1 0,-26-27-1,-26 0 1,-53 0 15,132 0-31</inkml:trace>
  <inkml:trace contextRef="#ctx0" brushRef="#br2" timeOffset="83305.9286">6403 1535 0,'0'53'16,"0"79"-1,0-26 1,27-27 15,26-79-15,26 0-1,0-26 17,-52-27-17</inkml:trace>
  <inkml:trace contextRef="#ctx0" brushRef="#br2" timeOffset="83541.9522">6297 1720 0,'80'0'16,"-1"-27"15,27 27-15,-53-26-1</inkml:trace>
  <inkml:trace contextRef="#ctx0" brushRef="#br2" timeOffset="91089.7069">18098 5080 0,'132'0'0,"-26"0"16,0 0-1,-27 26 1,-52-26-16,26 0 15,-53 0 1</inkml:trace>
  <inkml:trace contextRef="#ctx0" brushRef="#br2" timeOffset="91350.733">18283 4895 0,'0'132'16,"0"-53"-16,27-26 16,-27 27-1,52-27 1,-52 0-16,27-27 15,-27-26 1,26 0-16,-26 0 31</inkml:trace>
  <inkml:trace contextRef="#ctx0" brushRef="#br2" timeOffset="91998.7978">19500 4868 0,'-53'-26'16,"27"26"-1,-54 0 1,-52 79-1,79-26 1,27-26 0,26 26-16,26-27 15,54 0 16,-28 1-31,28-27 16,-27 53 0,-27-27-1,1 1 1,-54-27-1,-26 26 1,-26 1 0,-53-54 15</inkml:trace>
  <inkml:trace contextRef="#ctx0" brushRef="#br2" timeOffset="92192.8172">19632 4815 0,'80'212'16,"-54"-133"-1,1 54 17</inkml:trace>
  <inkml:trace contextRef="#ctx0" brushRef="#br2" timeOffset="92196.8176">19765 5239 0</inkml:trace>
  <inkml:trace contextRef="#ctx0" brushRef="#br2" timeOffset="92200.818">19765 5239 0</inkml:trace>
  <inkml:trace contextRef="#ctx0" brushRef="#br2" timeOffset="92621.8601">19871 4842 0,'79'185'31,"-53"-79"-15,1-27-1,-27-52 17,0-54-17,-27-79 1,27 27-1,27-53 1,52 52 0,-26 80-1,0 0-15,53 53 31,0 106-15,-80-80-16,-26-26 16,27 0-1,-54 0 16</inkml:trace>
  <inkml:trace contextRef="#ctx0" brushRef="#br2" timeOffset="92824.8804">20453 4815 0,'132'80'15,"-79"26"1,0-27-1,26-26-15,-26 0 32,0 0-17,-27-53-15</inkml:trace>
  <inkml:trace contextRef="#ctx0" brushRef="#br2" timeOffset="93045.9025">20744 4762 0,'-27'212'31,"-52"-53"-15,26-80-1,0 27 17</inkml:trace>
  <inkml:trace contextRef="#ctx0" brushRef="#br2" timeOffset="93867.9847">21114 5001 0,'0'0'16,"0"26"-1,0-26 1,0 0 31,0-26-32,0 26 16</inkml:trace>
  <inkml:trace contextRef="#ctx0" brushRef="#br2" timeOffset="94321.03">21696 4762 0,'-26'-52'16,"26"52"0,-27 0-16,1 0 15,-27 0 1,26 26-1,-26 53-15,27-52 16,26-1 0,0 27-1,53 0-15,0-26 16,26-1-1,-26 27-15,-26-27 16,26 1 0,-27-1-1,-26-26-15,0 27 16,-79-1-1,52-26 1,-26 0-16,-26-26 16,-1-1-1,54 1 1</inkml:trace>
  <inkml:trace contextRef="#ctx0" brushRef="#br2" timeOffset="94517.0496">21881 4762 0,'80'80'0,"-80"-1"15,53 106 16,-27-105-15</inkml:trace>
  <inkml:trace contextRef="#ctx0" brushRef="#br2" timeOffset="94527.0506">22040 5186 0</inkml:trace>
  <inkml:trace contextRef="#ctx0" brushRef="#br2" timeOffset="94531.051">22040 5186 0</inkml:trace>
  <inkml:trace contextRef="#ctx0" brushRef="#br2" timeOffset="94937.0916">22120 4789 0,'79'159'16,"-53"26"15,-26-132 0,27-133 16,-27-158-31,132 185 15,-53 186 0,-26 52 0,0-106 16</inkml:trace>
  <inkml:trace contextRef="#ctx0" brushRef="#br2" timeOffset="95445.1424">22702 4789 0,'26'0'16,"0"106"-16,-26-27 15,27 1 1,26-28 0,0 1-16,0-26 15,0-1 1,-53-26-1,26-26-15,1-80 16,-27 0 0,0 0-1,0 27-15,0 26 16,0 53 15,0 26-15,0 80-16,26-26 15,-26 26 1,26-1-1,27 1-15,-26 53 32,-27-106-32,-27 53 15,1-53 1,-27 26-1,-26-79-15,-1 26 16,1-26 0,-1 0-1,28-26-15,-28-27 16,27-26-1,53 26-15,-26-53 16</inkml:trace>
  <inkml:trace contextRef="#ctx0" brushRef="#br2" timeOffset="95954.1933">21802 4366 0,'26'79'31,"-26"-79"1,0-53-17,0 53 16,-26 0 1,26 27-1</inkml:trace>
  <inkml:trace contextRef="#ctx0" brushRef="#br0" timeOffset="120523.65">7726 5821 0,'53'0'0,"212"-132"31,475-107-15,-157 28-1,-28 52 1,-317 53-1,0 27 1,54-1 0,-160 54-1,-132 26 1,-106 0-1</inkml:trace>
  <inkml:trace contextRef="#ctx0" brushRef="#br0" timeOffset="120870.6847">8150 4789 0,'317'53'0,"106"106"31,186 52-16,-186-78-15,-79-28 16,132 1 0,-26-26-1,-238-54 1,-80-26-1,-52 27 1,-186-54 15</inkml:trace>
  <inkml:trace contextRef="#ctx0" brushRef="#br0" timeOffset="121614.7591">18839 5371 0,'291'-26'31,"238"-80"-15,476-53-1,-343 27 1,-107 26 15,-25 26-15,-239 54-1,-239 0 1</inkml:trace>
  <inkml:trace contextRef="#ctx0" brushRef="#br0" timeOffset="122006.7983">19818 4471 0,'291'106'16,"158"159"-1,134-27 1,104 0 0,-343-106-1,-53-52 1,-132-27-1,-53-53 1,-80 26 0,-26-52 15,0 26-16,-26-27 1</inkml:trace>
  <inkml:trace contextRef="#ctx0" brushRef="#br0" timeOffset="130471.6447">9552 7329 0,'185'-106'0,"-26"106"16,-53 79 15,-80 80-15,-105 0-1,26-80 1,-53 1-16,-53-27 31,0-27-15,80-26-16,0-53 15,79 0 1,106-26 0,-27 52-1,53 1 1,53 26-1,-105 106 1,-27-53 0,-53 53-1,0-53 1,0-53-1,0 0 17,0 0-17</inkml:trace>
  <inkml:trace contextRef="#ctx0" brushRef="#br0" timeOffset="131273.7249">10928 7355 0,'-212'-53'16,"106"159"-1,80 53 1,26 26 0,211-52 15,-25-107-16,-54-52 1,-53-107 15,-52-25-15,-54 25-1,-26 107 1,53 105 15,106 53-15,159 27 31,-186-159-32,-52-26 1,-27-133-1,-80 0 1,-26 106 15,27 27-31,52 26 16,-52 0-1,53 53 1</inkml:trace>
  <inkml:trace contextRef="#ctx0" brushRef="#br0" timeOffset="131673.7649">12012 7408 0,'-79'-79'16,"-27"52"-1,27 27 1,26 27-1,26 26-15,1 53 16,105-27 0,-26-26-1,80 0 1,-54 0-1,-53 26 1,-26-52 0,-26-1-1,-106-26 1,-1-26-1,80-1 1,1 1-16,25-1 16</inkml:trace>
  <inkml:trace contextRef="#ctx0" brushRef="#br0" timeOffset="131893.7869">12118 7329 0,'185'132'16,"-105"27"0,26-27 15,-80-79-16,1-26 1</inkml:trace>
  <inkml:trace contextRef="#ctx0" brushRef="#br0" timeOffset="132085.8061">12489 7276 0,'-80'185'31,"1"0"-15,26-105 0,27-27 15</inkml:trace>
  <inkml:trace contextRef="#ctx0" brushRef="#br0" timeOffset="132092.8068">12251 7779 0</inkml:trace>
  <inkml:trace contextRef="#ctx0" brushRef="#br0" timeOffset="132095.8071">12251 7779 0</inkml:trace>
  <inkml:trace contextRef="#ctx0" brushRef="#br0" timeOffset="132286.8262">12753 7541 0,'0'0'15</inkml:trace>
  <inkml:trace contextRef="#ctx0" brushRef="#br0" timeOffset="132883.8859">13230 7435 0,'-80'-80'16,"54"80"-1,-1 0 1,-26 106-1,53 79 1,0-79 0,53-26-16,53-1 31,53-105-16,-133 26-15,1-80 16,-1-52 0,-26-27-1,0 53 1,0 53-1,27 80 1,-1 52 0,-26 27-1,79-27-15,80 27 31,-79-79-15,-54-80 15,-26-79-15,-26-27-1,-80 79 1,53 54 0,-27 52 15,1 107-16</inkml:trace>
  <inkml:trace contextRef="#ctx0" brushRef="#br0" timeOffset="133282.9258">14341 7302 0,'-80'-26'16,"-52"52"0,79 54-1,27-27 16,52 0-15,80 0 0,-27-27-1,27 53 16,-53-52-15,-53 26 0,-79-27-1,26 1-15,0-1 16,-79-26 15</inkml:trace>
  <inkml:trace contextRef="#ctx0" brushRef="#br0" timeOffset="133798.9774">14685 7250 0,'211'105'0,"-158"54"31,27-106-31,25 0 16,1-53 0,-53 26-1,-26-52 1,-1-80-1,-52-26 1,-1 26 0,27 80-1,0 26-15,0 26 31,27 106-15,-27-79 0,26 53-1,-26 26 1,80 159 15,-80-158-15,0-27-16,-80-54 31,1 1-16,-54-53 1,28-26 0,25-1-1</inkml:trace>
  <inkml:trace contextRef="#ctx0" brushRef="#br0" timeOffset="135612.1587">9155 6747 0,'0'26'16,"0"133"-1,0 53 1,26 105 0,-26 27-1,27-132-15,-27 0 16,-27-1-1,27-79 1,-26-79 0,-1 0-1,27-26 1,-26-27 15,52 0 0,80 0-31,80-53 16,263-27 15,28 80 0,-1-26-15,132 0-1,186 26 1,-318 0 0,1 26 15,290 0-16,-238-26 1,0 27 0,53-27 15,-185 26-16,-79 1 1,-80-1 0,-132-26 30,-133-53-30,-52-132 15,52-26-15,27-133-1,-26-133 17,26 239-17,0 79 1,0 54-1,-27 78 1,1 1 0,-27 26-1,-26 0 1,-54 26-1,-211-52 17,106 26-32,0-27 15,-185 27 1,-133-26-1,186 26 1,-1-27 0,-211 27-1,106 0 1,159 0-1,-27-26 1,-291 26 0,79-27-1,212 27 1,106-26-1,-80 26 1,54 26 0,158 1-16,-26-1 31,211 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9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9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71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3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3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2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91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4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8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8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B330C-0265-4D5E-8F32-615D44BD9B4D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10A2F-6AF8-455C-91FE-16F278E15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96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emf"/><Relationship Id="rId5" Type="http://schemas.openxmlformats.org/officeDocument/2006/relationships/customXml" Target="../ink/ink9.x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wmf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customXml" Target="../ink/ink3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customXml" Target="../ink/ink4.x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customXml" Target="../ink/ink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emf"/><Relationship Id="rId5" Type="http://schemas.openxmlformats.org/officeDocument/2006/relationships/customXml" Target="../ink/ink6.x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emf"/><Relationship Id="rId5" Type="http://schemas.openxmlformats.org/officeDocument/2006/relationships/customXml" Target="../ink/ink7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emf"/><Relationship Id="rId5" Type="http://schemas.openxmlformats.org/officeDocument/2006/relationships/customXml" Target="../ink/ink8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Section#7.2</a:t>
            </a:r>
            <a:br>
              <a:rPr lang="en-US" dirty="0" smtClean="0"/>
            </a:br>
            <a:r>
              <a:rPr lang="en-US" dirty="0" smtClean="0"/>
              <a:t>Addition and Subtraction</a:t>
            </a:r>
            <a:br>
              <a:rPr lang="en-US" dirty="0" smtClean="0"/>
            </a:br>
            <a:r>
              <a:rPr lang="en-US" dirty="0" smtClean="0"/>
              <a:t>Formulas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(d)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533400"/>
          <a:ext cx="539908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273040" imgH="203040" progId="Equation.3">
                  <p:embed/>
                </p:oleObj>
              </mc:Choice>
              <mc:Fallback>
                <p:oleObj name="Equation" r:id="rId3" imgW="22730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5399088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676440" y="419040"/>
              <a:ext cx="7668000" cy="27151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7080" y="409680"/>
                <a:ext cx="7686720" cy="2733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Homework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Section#7.2: pg#539</a:t>
            </a:r>
          </a:p>
          <a:p>
            <a:r>
              <a:rPr lang="en-US" sz="3200" dirty="0" smtClean="0"/>
              <a:t>1-33odd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US" dirty="0" smtClean="0"/>
              <a:t>Addition and Subtraction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r>
              <a:rPr lang="en-US" dirty="0" smtClean="0"/>
              <a:t>Formulas for sin: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Formulas for cosine: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Formulas for tangent: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1600200"/>
          <a:ext cx="3981824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2082600" imgH="431640" progId="Equation.3">
                  <p:embed/>
                </p:oleObj>
              </mc:Choice>
              <mc:Fallback>
                <p:oleObj name="Equation" r:id="rId3" imgW="2082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3981824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6200" y="3048000"/>
          <a:ext cx="365834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2108160" imgH="431640" progId="Equation.3">
                  <p:embed/>
                </p:oleObj>
              </mc:Choice>
              <mc:Fallback>
                <p:oleObj name="Equation" r:id="rId5" imgW="210816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048000"/>
                        <a:ext cx="365834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4800" y="4267200"/>
          <a:ext cx="278249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7" imgW="1562040" imgH="812520" progId="Equation.3">
                  <p:embed/>
                </p:oleObj>
              </mc:Choice>
              <mc:Fallback>
                <p:oleObj name="Equation" r:id="rId7" imgW="1562040" imgH="8125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267200"/>
                        <a:ext cx="278249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3772080" y="3029040"/>
              <a:ext cx="3600720" cy="20005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762720" y="3019680"/>
                <a:ext cx="3619440" cy="201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Example: </a:t>
            </a:r>
            <a:r>
              <a:rPr lang="en-US" sz="3100" dirty="0" smtClean="0"/>
              <a:t>Use an addition or subtraction formula to find the exact value.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1752600"/>
          <a:ext cx="1068614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482400" imgH="177480" progId="Equation.3">
                  <p:embed/>
                </p:oleObj>
              </mc:Choice>
              <mc:Fallback>
                <p:oleObj name="Equation" r:id="rId3" imgW="4824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1068614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1409760" y="1476360"/>
              <a:ext cx="7534800" cy="44676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00400" y="1467000"/>
                <a:ext cx="7553520" cy="4486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762000"/>
          <a:ext cx="1409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533160" imgH="177480" progId="Equation.3">
                  <p:embed/>
                </p:oleObj>
              </mc:Choice>
              <mc:Fallback>
                <p:oleObj name="Equation" r:id="rId3" imgW="53316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762000"/>
                        <a:ext cx="14097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685800" y="142920"/>
              <a:ext cx="8287200" cy="610596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440" y="133560"/>
                <a:ext cx="8305920" cy="6124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(c)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685800"/>
          <a:ext cx="736600" cy="713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36600" cy="713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47960" y="419040"/>
              <a:ext cx="7143840" cy="5924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8600" y="409680"/>
                <a:ext cx="7162560" cy="594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sz="3100" dirty="0" smtClean="0"/>
              <a:t>Use an addition or subtraction formula to write the expression as a trig function of one number, and then find its exact value.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30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309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600200"/>
          <a:ext cx="3505200" cy="333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1866600" imgH="177480" progId="Equation.3">
                  <p:embed/>
                </p:oleObj>
              </mc:Choice>
              <mc:Fallback>
                <p:oleObj name="Equation" r:id="rId3" imgW="18666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00200"/>
                        <a:ext cx="3505200" cy="333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10200" y="1524000"/>
          <a:ext cx="18161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888840" imgH="444240" progId="Equation.3">
                  <p:embed/>
                </p:oleObj>
              </mc:Choice>
              <mc:Fallback>
                <p:oleObj name="Equation" r:id="rId5" imgW="88884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524000"/>
                        <a:ext cx="1816100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257400" y="1343160"/>
              <a:ext cx="8458560" cy="536292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8040" y="1333800"/>
                <a:ext cx="8477280" cy="5381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</a:t>
            </a:r>
            <a:r>
              <a:rPr lang="en-US" sz="3100" dirty="0" smtClean="0"/>
              <a:t>Prove the identity using the addition and subtraction formulas.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288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(a)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990600"/>
          <a:ext cx="202751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168200" imgH="431640" progId="Equation.3">
                  <p:embed/>
                </p:oleObj>
              </mc:Choice>
              <mc:Fallback>
                <p:oleObj name="Equation" r:id="rId3" imgW="11682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90600"/>
                        <a:ext cx="202751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943200" y="1057320"/>
              <a:ext cx="7658280" cy="47246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33840" y="1047960"/>
                <a:ext cx="7677000" cy="474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(b)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533400"/>
          <a:ext cx="2005479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1155600" imgH="431640" progId="Equation.3">
                  <p:embed/>
                </p:oleObj>
              </mc:Choice>
              <mc:Fallback>
                <p:oleObj name="Equation" r:id="rId3" imgW="11556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33400"/>
                        <a:ext cx="2005479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838440" y="228600"/>
              <a:ext cx="7296480" cy="4934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9080" y="219240"/>
                <a:ext cx="7315200" cy="4952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(c)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533400"/>
          <a:ext cx="2895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218960" imgH="203040" progId="Equation.3">
                  <p:embed/>
                </p:oleObj>
              </mc:Choice>
              <mc:Fallback>
                <p:oleObj name="Equation" r:id="rId3" imgW="121896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33400"/>
                        <a:ext cx="28956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1095480" y="495360"/>
              <a:ext cx="6525000" cy="42580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86120" y="486000"/>
                <a:ext cx="6543720" cy="4276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102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Section#7.2 Addition and Subtraction Formulas</vt:lpstr>
      <vt:lpstr>Addition and Subtraction Formulas</vt:lpstr>
      <vt:lpstr>Example: Use an addition or subtraction formula to find the exact value.</vt:lpstr>
      <vt:lpstr>PowerPoint Presentation</vt:lpstr>
      <vt:lpstr>PowerPoint Presentation</vt:lpstr>
      <vt:lpstr>Example: Use an addition or subtraction formula to write the expression as a trig function of one number, and then find its exact value.</vt:lpstr>
      <vt:lpstr>Example: Prove the identity using the addition and subtraction formulas.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Section#7.2 Addition and Subtraction Formulas</dc:title>
  <dc:creator>Kerry</dc:creator>
  <cp:lastModifiedBy>Kimberly Bolle</cp:lastModifiedBy>
  <cp:revision>7</cp:revision>
  <dcterms:created xsi:type="dcterms:W3CDTF">2010-11-27T04:41:02Z</dcterms:created>
  <dcterms:modified xsi:type="dcterms:W3CDTF">2016-02-10T19:31:43Z</dcterms:modified>
</cp:coreProperties>
</file>