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ink/ink1.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8.31858" units="1/cm"/>
          <inkml:channelProperty channel="Y" name="resolution" value="28.34646" units="1/cm"/>
          <inkml:channelProperty channel="T" name="resolution" value="1" units="1/dev"/>
        </inkml:channelProperties>
      </inkml:inkSource>
      <inkml:timestamp xml:id="ts0" timeString="2016-02-03T22:14:43.369"/>
    </inkml:context>
    <inkml:brush xml:id="br0">
      <inkml:brushProperty name="width" value="0.05292" units="cm"/>
      <inkml:brushProperty name="height" value="0.05292" units="cm"/>
      <inkml:brushProperty name="color" value="#002060"/>
    </inkml:brush>
  </inkml:definitions>
  <inkml:trace contextRef="#ctx0" brushRef="#br0">6165 11721 0,'53'0'0,"-27"0"16,1 0-16,-27 0 15,53-53-15,-53 53 16,0-26-1,0-1-15,0 27 16,-27-26 15,-26 26-31,1 0 16,-1 26-16,0-26 15,26 27-15,1-1 16,26-26-16,0 27 16,0-1 15,0-26 47,0-26-47,-27 26 0,1 0-31,-1 0 16,1 53-16,26-1 15,0 1-15,0 0 16,0-26-16,0 26 16,0-53-1,26 0-15,54 0 16,-27-53-16,26 0 15,0 0-15,-52 26 16,-1-25-16,1 52 16,-27-27-16,0 27 15,0-26-15,0-1 47,0 27-31,-27 0-16,27 27 15,0-27 48,0 0-48,0 0-15,27-27 16,-27-26-16,0 27 15,0-1-15,0 1 16,0 26-16,0 0 16,-27 0-16,-26 0 15,1 0-15,25 53 16,1 0-16,26 0 15,0-27-15,0 53 16,0-79-16,26 27 16,1-27-1,25 0-15,54-27 16,0-52-16,0 26 15,-27 0-15,1 0 16,-80 27-16,26-1 16,-26-26-16,0 53 15,0-26-15,0 26 16,-53 0-16,-26 0 15,-27 26 1,53 27-16,-26 0 16,-1 0-16,54-26 15,-1 26-15,1-27 16,26 1 15,26-54-15,1 27-1,-1-53-15,-26 53 16,0-26-16,0-1 15,0 1-15,0-1 16,-26 27-16,-27 0 16,0 0-16,0 27 15,0-1-15,53 1 16,0 26-16,0-27 15,0 1-15,0-1 16,27-26 0,26 0-16,-27-26 15,53-27-15,1 26 16,-1-26-16,-79 27 15,0 26 1,0-27 15,0 54-15,-53 26-16,27 0 15,26 0-15,0-27 16,0 0-16,0 1 31,0-27-15,0-27-16,0 1 15,0 26-15,0 0 78</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8.31858" units="1/cm"/>
          <inkml:channelProperty channel="Y" name="resolution" value="28.34646" units="1/cm"/>
          <inkml:channelProperty channel="T" name="resolution" value="1" units="1/dev"/>
        </inkml:channelProperties>
      </inkml:inkSource>
      <inkml:timestamp xml:id="ts0" timeString="2016-02-03T22:14:49.846"/>
    </inkml:context>
    <inkml:brush xml:id="br0">
      <inkml:brushProperty name="width" value="0.05292" units="cm"/>
      <inkml:brushProperty name="height" value="0.05292" units="cm"/>
      <inkml:brushProperty name="color" value="#002060"/>
    </inkml:brush>
  </inkml:definitions>
  <inkml:trace contextRef="#ctx0" brushRef="#br0">13759 2143 0,'0'0'16,"0"-26"0,26 26-1,1 0-15,25 0 16,28-27-1,-1 27-15,1 0 16,-1 0-16,0 0 16,1 0-16,-54 0 15,1 0-15,-1 0 16,-26 0-16,53 27 15,-53-27-15,53 26 16,0 1-16,-27-1 16,27 27-16,-26-53 15,-1 26-15,1 1 16,-1-1-16,27 1 15,-53-1-15,53 1 16,-27-1-16,27 27 16,-26-26-16,-1-1 15,-26 53-15,0-52 16,27 26-16,-1 0 15,1 53-15,-27-80 16,0 53-16,26-26 16,-26 0-16,0 27 15,0-1-15,0-26 16,0 0-1,0 0-15,0 0 16,0 52-16,0-52 16,0 0-16,0 0 15,0-26-15,0 52 16,0-26-16,0-27 15,0 1-15,0 52 16,0-52-16,0-1 16,0 27-16,0-53 15,0 27-15,0-1 16,0 0-1,26-26 17,27 0-32,27 0 15,-1 0-15,27 0 16,0 0-16,-27 0 15,-26 0-15,0 0 16,-53 27 31,0-1-32,-26 27-15,-54-53 16,27 53-16,-53 0 16,-26 0-16,0 0 15,52 26-15,1-52 16,53 26-16,-1-27 15,1 1-15,-1-1 16,27 0-16,0 1 16,0-1-16,-26 27 15,26-26-15,0-1 16,0 27-16,0-26 15,0 26-15,0-27 16,26 53-16,-26-52 16,27 52-16,26 1 15,-27-1-15,27-26 16,26 79-16,-79-79 15,80 26-15,-54 27 16,27-26-16,-26-54 16,-1 53-16,1 27 15,-1-53-15,0 0 16,1 27-1,-27-1-15,0 0 16,26 1-16,1-1 16,-1 53-16,1-52 15,-27-80-15,0 53 78,0 0-78,0-27 16,-27 0-16,-52 27 15,79-26-15,-53 26 16,0-27-16,27 1 16,-1-27-16,27 0 15,-53 26-15,27-26 16,-1 27-1,1-27 1,26 0 156</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8.31858" units="1/cm"/>
          <inkml:channelProperty channel="Y" name="resolution" value="28.34646" units="1/cm"/>
          <inkml:channelProperty channel="T" name="resolution" value="1" units="1/dev"/>
        </inkml:channelProperties>
      </inkml:inkSource>
      <inkml:timestamp xml:id="ts0" timeString="2016-02-03T22:19:43.164"/>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C00000"/>
    </inkml:brush>
  </inkml:definitions>
  <inkml:trace contextRef="#ctx0" brushRef="#br0">3599 13335 0</inkml:trace>
  <inkml:trace contextRef="#ctx0" brushRef="#br0" timeOffset="20">3599 13335 0,'0'0'0</inkml:trace>
  <inkml:trace contextRef="#ctx0" brushRef="#br0" timeOffset="3374">5795 4710 0,'0'0'32,"0"0"14,-27 26-30,27-26 15,27 0-15,-27 0-16,0-26 31,0 26-31,-27 0 16,27 0-16,0 0 31,0 0-31,0 26 15,27-26 1,-1 26 0,-26-26-16,27 0 15,-1 0 1,-26-26-1,0 26 1,-26-26 0,26-1-16,-53 27 15,53-26-15,-27 26 16,27 26-1,-26-26-15,26 27 16,0-1-16,26-26 16,1 26-1,-1-26-15,1 27 16,-27-27-16,26 0 15,-26 0 1,0 0 0,0-27-16,-26 1 15,-1 0 1,1 26-16,-1-27 15,27 27 1,-26 27 0,26-27-1,0 26-15,26 0 16,-26-26-1,27 27 1,-27-54 15,0 1-15,-53-27-1,0 27 17,53 52-17,0 27 1,53 0-1,-27-27 1,1-26 31,-54-53-32,27 27 1,-53 26 0,53 0 15,0 26-16,0-26 1,27 27 15</inkml:trace>
  <inkml:trace contextRef="#ctx0" brushRef="#br0" timeOffset="19660">3308 5186 0,'0'0'63,"0"0"-48,26 26 1,1 27-16,-27-26 15,26-1-15,27 1 16,0 26 0,-27-53-16,27 26 15,0-26-15,0 26 16,26-26-1,-26 0 1,-53 0-16,53 0 16,-26 0-16,26-26 15,-27 0 1,53-1-1,-79 27-15,133-53 16,-133 27-16,53 26 16,-27-27-1,54 27 1,-80-26-16,26 26 15,0 0-15,1 0 16,-1 0 0,1 0-16,-1 26 15,-26-26 1,27 0-16,-27 27 15,26-27 1,-26 26-16,27-26 16,-27 27-16,0-1 15,0-26 1,0 0-16,0 27 15,0-27 17,0-27-1,26 1-16,1-27 1,52 26 0,0 27-1,-26-26 16,53 26-15,-80 0 0,54 53-1,26-27 16,-27 27-15,-52-53 0,-1 0 15</inkml:trace>
  <inkml:trace contextRef="#ctx0" brushRef="#br0" timeOffset="21724">4525 5556 0,'0'0'16,"0"0"31,0 106-32,0 53 16,0-27-15,26-26 0,-26 26-1,0-52 16,0-27-15,-26-1 0,26-52 15,0 0 0,26-26 0,27-53-15,-26-1-1,25 1 1,-25 52 0,-27 27-1,0-26 16,0 52-15,0 1-16,0-1 16,-27 27-1,27 0 1,0-26-16,0 52 15,0-79 1,0 26 0,0-26-16,0 27 31,0-27-31,-26 0 31,26 0-31,-26 0 16,-27 0-1,0 0 1,26-27-16,1 27 15,-1 0 1,27 0 0,0-26-1</inkml:trace>
  <inkml:trace contextRef="#ctx0" brushRef="#br0" timeOffset="23396">3731 7276 0,'0'0'47,"0"-26"-32,-53-1 16,27 1-31,-1-1 16,-26 1 0,0-1-1,27 27 1,-1 27-1,-26 26 1,1 52 0,25-25-1,1-1 1,52 1-1,1 25 1,78 1 0,-78-106-1,52 27 1,1-1-1,-28-52 1,-25 26 0,26-80-1,26 1 1,-26-27 15,-26 27-15,-1 52-1,-26-26 1,0 27-1,0 26 17,0 79 14,0 1-30,27 26 0,25-27 15,-25-26-16,26-53 1,-27 0 15,27 0-15,-26-80-1,26 1 1,0 0 0,-53 26 15,-53-27-16,0 27 1,-53 1 15,0 52-15,53 0 15,27 26-15,26-26-1</inkml:trace>
  <inkml:trace contextRef="#ctx0" brushRef="#br0" timeOffset="24043">4736 7408 0,'0'-53'0,"0"53"16,-26-26-1,-27-1 1,-26 1 0,52 26-1,-52 0 1,26 26-1,26 1 1,27-1 0,0 1-1,53 26 1,27-27-1,-54 1-15,27-1 16,26 1 0,-26 26-1,0 26 32,-79-26-31,-27-27-1,-26 1 16,-1-27-15,27-27 0,0 1-1</inkml:trace>
  <inkml:trace contextRef="#ctx0" brushRef="#br0" timeOffset="24674">5080 7011 0,'0'133'16,"0"-27"-1,-26-27 1,26 0-1,26 27 1,1 0 0,-27-80-1,26 1 1,1 26-1,-1-27 1,1-26 0,-1 0-1,27 0 1,26-26-1,-26-1 1,-26 1-16,26-27 16,-27-26 15</inkml:trace>
  <inkml:trace contextRef="#ctx0" brushRef="#br0" timeOffset="25623">4922 7302 0,'0'0'15,"26"0"48,53 0-48,1 0 1,52 0 15,-105 0-15,-1 0 30,-79-26-14,-53 26-17,-53 0 16,107 0 1,52 0-17,0 0 16,52 0 1,1 0-17,-26 0 1,52 0-1,-26 0-15,0 0 16,-53 0 0,0 0-1,-26 0 32,-80 0-16,79 0-31,1 0 16,-1 0-1,1 0 1</inkml:trace>
  <inkml:trace contextRef="#ctx0" brushRef="#br0" timeOffset="38261">5953 7408 0,'27'0'47,"-54"27"-16,27-1-16,27-26 1,-1 0 0,1 0-1,-27 0 1,0-53-1,0 27 1,-27-1-16,1 27 31,-27 0-15,53 27-16,-26-1 15,52 27 1,27-53 0,-27 27-1,1-27 1,-1 0-16,1-27 15,-1 1 1,-52-27 0,26 26-1,-27 1-15,1-1 16,-1 27-1,1 27 1,26-27-16,0 26 16,0 1-1,0-1 1,26 1-16,-26-1 15,27-26 1,-1 0 0,-26-26-16,0-1 15,0-26 1,-26 0-1,-1 53 1,1 0 0,-1 0-16,27 27 15,-26 26 1,26-27-1,0 27-15,26-53 16,1 27 0,26-27-1,-53 0-15,26-27 16,-26 1-1,0-1 1,-26-26-16,-1 27 16,1-1-1,-1 27 1,1 27-1,52 132 32,54-133-16,-54-79-15,-105 0 15,52 53 0</inkml:trace>
  <inkml:trace contextRef="#ctx0" brushRef="#br0" timeOffset="40752">8176 4207 0,'0'-27'31,"-79"27"-15,52-26-1,-26 26-15,-79-26 32,26-1-17,27 1 1,-1 26-16,-52-27 15,53 27 17,-1 0-32,27 0 15,-79 0 1,26 27-1,53-27 1,-26 0 0,-53 26-1,-27 1 16,106-27-15,-26 26-16,-1 0 16,1 1 15,52-27-31,-26 26 16,1 1-1,-1-1 1,0 1-1,26 26 1,-26-27 0,0 1-1,27-1 1,0 27-1,-27 0 1,0 0 0,26-27-1,-26 54 1,27-1-1,26-26 1,0 0 0,0 0-1,0 0 1,26 26-1,1-53 1,26 1 0,26 52-1,53-52 1,-79-1-1,80 1-15,-1-1 16,0 1 0,106-27 15,-79 0-16,79 0 17,-79 0-17,-53 0 1,0-27 15,52 27-15,-78 0-1,52-26 1,0-1 15,-26 1-15,-26-1-1,52-26 16,-53 0-15,1 27 0,-1-80 15,-53 27-16,1 26 1,-1 0 15,-26 0-15,0 0-1,0-53 1,-26 53 15,-27-26-15,0 26-16,27 0 15,-27-26 1,-27 52 15,27 1-31,27-1 16,-53 1-1,-27 0 17,53-1-17</inkml:trace>
  <inkml:trace contextRef="#ctx0" brushRef="#br0" timeOffset="48195">7462 6800 0,'0'0'32,"0"53"-17,0 0 1,0 26-16,0 0 15,26 1 1,-26 26 0,0-27-1,0-26-15,0 0 16,0 0-1,0 0 1,0 0-16,0-27 16,0-26-1</inkml:trace>
  <inkml:trace contextRef="#ctx0" brushRef="#br0" timeOffset="48872">6536 7779 0,'0'0'16,"26"0"-1,106 0 1,-26 0-1,53-27 1,105 27 0,-25 0-1,-107 0 1,0 0-16,80 0 15,-27 0 17,-79 0-32,-27 27 15,27-27 1,-53 0-1,-53 0 1,0 0 0,26 0-1</inkml:trace>
  <inkml:trace contextRef="#ctx0" brushRef="#br0" timeOffset="49757">7171 8202 0,'-27'0'47,"-52"-53"-32,-54 0 17,-52 27-17,132 26 1,-26 26-1,79 80 17,79-27-17,27-26 1,26 53 15,1-53-15,-54 0-1,-52 53 16,-54-80-15,-52 27 0,-80-53 15,27-26-16,52-27 1,54 26 0,26 1 15,79-1-16</inkml:trace>
  <inkml:trace contextRef="#ctx0" brushRef="#br0" timeOffset="49998">7223 8229 0,'27'132'16,"-1"-79"0,-26 79-1,27-26 1,-27-53-1,26-27-15</inkml:trace>
  <inkml:trace contextRef="#ctx0" brushRef="#br0" timeOffset="50517">7382 8281 0,'27'53'16,"-1"53"0,1-26-1,-27-1 1,0-26-1,0-27 1,0-26 15,0-53-15,0-52-1,26-28 1,-26 54 0,53 26-1,0 0 1,0 53-1,0 27 1,-27 25-16,54 134 31,-54-81-15,-26-25-1,0-54 1,26 27 0,-52-26-1</inkml:trace>
  <inkml:trace contextRef="#ctx0" brushRef="#br0" timeOffset="50987">7276 8043 0,'53'53'16,"-26"-79"31,-27-1-32,-53 27 1,53 0 15</inkml:trace>
  <inkml:trace contextRef="#ctx0" brushRef="#br0" timeOffset="52612">8282 8070 0,'0'0'15,"0"0"17,0 26-17,-27 107 1,27 25-1,0-78 1,27-1 0,26-26-1,26 0 1,-26-27-1,0-26 1,0 0 0,-27-26-1,1-27 1,-27 26-16,26-25 31,-26-1 0</inkml:trace>
  <inkml:trace contextRef="#ctx0" brushRef="#br0" timeOffset="52953">7911 8308 0,'80'-27'31,"52"27"-15,27 0-1,-53-26-15,26 26 16,-132 0 15</inkml:trace>
  <inkml:trace contextRef="#ctx0" brushRef="#br0" timeOffset="71017">3202 8043 0,'0'0'16,"0"27"-1,26-54-15,1 27 16,-1 0-1,27 0 1,-26 0-16,25 0 16,28 0-1,-54 0 1,54-26-16,-27 26 15,26-27 1,27 27 0,-80-26-16,54 26 15,-27-26 1,26 26-1,27 0 1,-27-27 0,-26 27-1,0 0-15,53-26 31,-27 26-15,-52 0 0,-1 0-1,27 0 1,26-27-1,-52 27 1,26 0-16,0 0 31,0 27-15,-1-27-16,1 0 15,27 0 1,-1 0 15,-52 0-15,52 0-16,-26 26 15,106-26 17,-106 0-17,-27 0 1,53 0-1,1 0 1,-54 0 0,27 0-1,-26 0 1,-1 0 0,-26 0 15</inkml:trace>
  <inkml:trace contextRef="#ctx0" brushRef="#br0" timeOffset="71615">4578 8149 0,'0'80'47,"0"52"-32,0 27 1,26-54 0,-26 1-1,27-26 1,-1-1-1,-26-53 1,0-26-16</inkml:trace>
  <inkml:trace contextRef="#ctx0" brushRef="#br0" timeOffset="90535">9076 7673 0,'0'0'16,"26"0"15,106 0-16,27 0 1,0 0 0,-27 0 15,-79-27-16</inkml:trace>
  <inkml:trace contextRef="#ctx0" brushRef="#br0" timeOffset="90709">9208 7832 0,'132'0'31,"-26"-27"-15</inkml:trace>
  <inkml:trace contextRef="#ctx0" brushRef="#br0" timeOffset="90712">9446 7805 0</inkml:trace>
  <inkml:trace contextRef="#ctx0" brushRef="#br0" timeOffset="90715">9446 7805 0</inkml:trace>
  <inkml:trace contextRef="#ctx0" brushRef="#br0" timeOffset="96528">7911 6668 0,'-79'0'31,"-27"0"1,-53 0-1,80 0-31,0 0 15,26 0 1,-27 0 0,-25 0-16,25 26 15,-26-26 1,27 0-1,-53 26-15,26-26 16,0 27 0,0-27-1,27 0-15,-27 0 16,53 0-1,-79 26 1,79-26 0,-27 0-1,28 0 1,-28 0-16,1 0 15,26 0 1,-53 27 0,53-27-16,-26 0 15,-1 26 1,27-26-1,-26 0-15,0 0 16,-1 0 0,27 0-1,0 0 1,1 0-16,-28 0 15,54 0 1,-27 0 0,26 0-1,-52 0 1,53-26-1,-54 26-15,-52 0 32,-27-27-1,0 1 0,-52 26 0,52-27 0,-26 27 1,52 0-17,1 27 16,53 79 16,-27-53-16,-26 52 1,52-52-17,27 27 16,0 26 1,27-54-1,0 54 0,52-26 0,-26-1-15,26-79-1,27 53-15,0 0 32,27 0-17,-27-27-15,0 27 16,52 0-1,-25 0 1,-27-53 0,26 27-1,0-1 1,1 0-1,-27-26 1,0 27 0,26-27-1,53-27 1,-79 27-1,53 0-15,53-26 32,-27 0-17,-79 26 1,0-27-1,79 27 1,-52-26 0,-1 26-1,-26-27 1,53 27-1,-27-26 1,-53 26 0,27 0-16,53-27 15,-53 27 16,0 0-31,26 0 16,27-26 0,80 26 15,-81-27-16,54 27 17,-80 0-17,54-26 1,-1 26-1,-53 0 1,107 0 15,-54 0-15,-53 0-1,80 26 17,-80-26-17,1 0 1,52 27 15,-26-27-15,-27 0-1,54 0 16,-81 0-15,54 0 0,0 0 15,26 0-16,-52 0 1,-1 0 0,27 0 15,-27-27-16,27 27 1,-79 0 0,105-26 15,-79-1 0,0 1-15,0-1-1,0-52 1,-27 53-1,1-27 17,25-27-17,-52 54 1,27-54-1,-27 28 17,0-28-17,0 54 1,-27-80 31,1 53-32,0 0 1,-27-26-1,26 52 17,-26-26-17,0 0 1,0 27-1,1 0 1,-1-1 0,26 27-1,-52-26 1,-1-1-1,28 1 1,-1 26 0,-27 0-1,-79 0 16,80 0-15,53 0 0,-27 26-1,26-26 1,1 0-1</inkml:trace>
  <inkml:trace contextRef="#ctx0" brushRef="#br0" timeOffset="100357">11086 7170 0,'0'0'62,"0"0"-15,0 0 46,0 0-77,0 0 0,0 0 93,0 0 0,0 0 63,0 0-63,0 0-78,0 0-31,0-26 0,0 26 16,0-27-16,0 27 0,0-26 15,0 26-15,0-27 16,-26-26-1,26 27-15,-27 26 16,27-26-16,-26 26 0,26-27 16,-26 27-16,26-26 15,-27 26-15,27 0 0,-26 0 16,-1 0-16,27 0 0,-26 0 15,-1 0-15,1 0 16,-1 0-16,1 53 0,26-53 16,0 52-16,-27-25 0,27-1 15,-52 27-15,52 0 16,-27 0-16,27-26 0,27-1 15,-1 27-15,-26-27 0,26 1 16,1-1-16,-1 27 16,27-53-16,-26 27 0,26-27 15,-27 26-15,27-26 16,-53 0-16,53 0 0,-27 0 15,27 0-15,-53 0 0,27 0 16,-27 0-16,79-53 16,-52 27-1,-27-27-15,26 53 16,-26-53-16,26 26 0,-26-25 15,27-28-15,-1 1 32,1 52-17,-27 27 16,0 53-15,0 80 0,0-28-1,26-52 1,27 0-16,-26 0 31,52-26-15,-79-27-16,27 0 15,52-133 16,-79 27-15,0 27 0,-27 26-1,1-26 1,-27 52-1,27 1 1,-1 26 0,-26-27-1,27 54 1,-1-1-1,1 27 1</inkml:trace>
  <inkml:trace contextRef="#ctx0" brushRef="#br0" timeOffset="100889">12171 7144 0,'-26'-133'31,"-54"107"-16,1 26 1,-53 79 15,52-26-15,54 27-1,105-54 1,1 27 0,25-27 15,1 1-16,-53 26 1,-26-27 0,-54 27 15,-105-26 0,0-27-15,52-27 15,80 27-16</inkml:trace>
  <inkml:trace contextRef="#ctx0" brushRef="#br0" timeOffset="101357">12515 6826 0,'0'80'16,"0"78"0,0-52-1,-26-26 1,52-1-1,1-26 1,-1-27 0,0 1-16,27-27 31,0 0-16,-26-27-15,-1 1 16,1-27 0,-1 26 15,-26 1-31</inkml:trace>
  <inkml:trace contextRef="#ctx0" brushRef="#br0" timeOffset="101759">12330 7091 0,'159'0'15,"-27"0"16,-106-27-15,27 27 0</inkml:trace>
  <inkml:trace contextRef="#ctx0" brushRef="#br0" timeOffset="102899">10425 7779 0,'0'0'31,"26"0"-16,54 0 1,-1 0 15,53 0-31,27 0 16,-27 0-1,1 0 1,25 0-16,-25 26 16,-1-26-1,0 0 1,-26 0-16,27 0 15,-54 0 1,27 0 0,-27 0-16,0 0 15,1 0 1,52 0 15,-53 27-31,-26-27 16,-26 0-1,26 0 1,-27 0-16,27 0 15,-26 0 1,52 0 0,-53 0-16,1-27 15,-1 27 1,1 0-1,-27 0 1,26 0 0,-26 0 15</inkml:trace>
  <inkml:trace contextRef="#ctx0" brushRef="#br0" timeOffset="106041">8732 7964 0,'-27'-26'15,"1"26"1,-54 0-1,27 0 1,0 0 0,-79 0-1,0 0 1,79 0-1,-53 0 1,0 0 0,-26 26-1,53-52 1,26 26-16,-53 26 31,0-26-15,53 0-16,0 0 15,-53 0 1,-26 0 15,79 0-15,0 0-1,-53 0 1,27 0-1,0 26 1,26-26 0,-80 0-1,54 0 1,-27 0-1,27 0 17,-1 27-17,1-27 1,0 0-1,26 0 1,-53-27 31,27 27-32,52-26 1,-52 26 15,-1-26-15,1 26-1,-53 0 17,79 0-17,-27 0 1,-25-27-1,25 27 1,27-26 15,-26 26-15,-27 0 15,27 0-15,-1 0 15,1 0-16,-27 0 1,53 0 0,0 0-16,-26 26 31,0 1-16,-1-27-15,1 26 16,-27 27 0,27 0 15,52-53-31,-26 53 15,0 0 1,-53 52 15,80-52-15,0-26-1,-1 26 1,27 26 0,0-26-1,0-27-15,0 27 31,27 27-15,-1-27-16,0 0 16,27-27-1,0 53 1,0-26-1,0-26 1,27 26 0,25 0-1,-25-27 1,158 27 15,-159-53-15,80 0-1,26 27 1,-53-27 15,1-27-15,52 27-1,-26-26 1,26-1 15,53 1-15,-79 26-1,26 0 1,53-27 15,-26 1-15,132-1 15,-106 27 0,-79-26-15,-27 26-1,27 0 1,-27 0-1,0 26 17,54-26-17,-107 0 1,53 0-1,-26 0 17,0 0-17,-27 0 1,80 0 31,-80 0-32,1-26 1,-27-1-1,-27 1-15,53-27 16,-52 0 15,-1 27-31,1-27 16,-1-53-1,-26 53 1,27-26 0,-27 26-1,0 0 1,-27-27-1,27 54 1,-26-27 0,-27-26 15,26 26-16,1-27 1,0 80-16,-27-26 31,0-27-15,53 27-16,-53 26 15,26-27 1,-26 1 0,0 26-1,27-27 1,-53 1-1,-1 26 1,27 0 0,0 26-1,1-26 1,-54 27 15</inkml:trace>
  <inkml:trace contextRef="#ctx0" brushRef="#br0" timeOffset="108883">11430 8202 0,'-79'0'16,"52"-26"0,-78 26-1,25 0 1,27 0-1,-26 26-15,0 53 16,52-52 15,27-1-31,27 1 16,52-1-1,27 1 1,-27-27 0,1 26-1,52 1 1,-79-1-1,-53 1 1,0-1 0,-80 53-1,1-79 16,26 27-31,-26-27 16,-1-27 0,27 1-1,27 26 1</inkml:trace>
  <inkml:trace contextRef="#ctx0" brushRef="#br0" timeOffset="109176">11563 8202 0,'53'106'0,"-27"53"31,0-54-16,1-52 1,-1 0 0</inkml:trace>
  <inkml:trace contextRef="#ctx0" brushRef="#br0" timeOffset="109666">11774 8255 0,'27'106'16,"26"0"-1,-27-1 1,1-78 15,-27-1-15,-27-105 15,54-53-15,-27-1 15,105 28-16,-52 105 1,-26 0 0,26 0-1,-27 79 1,54 106 15,-80-105-15,0-28-1,0 28-15,26-80 16</inkml:trace>
  <inkml:trace contextRef="#ctx0" brushRef="#br0" timeOffset="110059">12515 8149 0,'0'-53'0,"0"53"15,0 27 1,27 105 0,-54 0-1,27-52 1,0-1-16,27-26 31,25 0-15,-52-27-16,27-26 15,26 27 1,-27-54-1,1 1 1,-1-27 0,1 0-1,-27 0 1</inkml:trace>
  <inkml:trace contextRef="#ctx0" brushRef="#br0" timeOffset="110283">12383 8334 0,'79'0'16,"1"-26"-1,-1 26 1,-26-27 0,-27 27 15</inkml:trace>
  <inkml:trace contextRef="#ctx0" brushRef="#br0" timeOffset="110853">11563 8017 0,'0'26'15,"0"1"1,53-1 0,-27-26-1,-26 0 1,0-26 15,-26-1-15,26 27-1,0 0 1,-27 0-1</inkml:trace>
  <inkml:trace contextRef="#ctx0" brushRef="#br0" timeOffset="111884">9975 9922 0,'27'0'15,"131"0"1,-25-27 0,-1 27-1,-79 0 16,-53 0-15</inkml:trace>
  <inkml:trace contextRef="#ctx0" brushRef="#br0" timeOffset="112139">10081 10054 0,'26'0'0,"54"0"16,-1-26 0,1 26-1,-28 0-15,-25 0 16,-1 0-1,-26 0 1,0 0 0,27 0-1</inkml:trace>
  <inkml:trace contextRef="#ctx0" brushRef="#br0" timeOffset="119587">11642 9816 0,'26'0'15,"-26"0"1,-26-26 0,26-1-1,-26-26 1,-27 27-1,0 26 1,26 0 0,1 53-1,-27 52 1,26 1-1,54 27 1,26-54-16,53 0 16,26-52-1,-79-1 1,26-26-1,80-79 17,-53 26-17,-106 0 1,53-26-16,-27-27 15,1 26 1,-27 28 0,0 25-1,0 27 16,-27 79-15,27 1 0,0-27-1,27 53 1,52-1-1,-26-105 1,-27 27-16,27-27 16,0-53 15,-53 27-16,27-27 1,-27-53 0,0 0-1,-27 53 1,1 27-16,-54-27 31,54 53-15,-27 0-16,0 0 15,0 53 1,27-27-1</inkml:trace>
  <inkml:trace contextRef="#ctx0" brushRef="#br0" timeOffset="120011">12700 9551 0,'0'53'16,"0"80"0,0 25-1,0 28 1,0-81 15,0-25-15,53-54-1,0-52 1,0-1-1,26-78 17</inkml:trace>
  <inkml:trace contextRef="#ctx0" brushRef="#br0" timeOffset="120389">12515 9790 0,'27'0'16,"52"0"0,-26 0-1,26 0 1,-26 0-1,-53 0 1,27 0-16</inkml:trace>
  <inkml:trace contextRef="#ctx0" brushRef="#br0" timeOffset="121157">13521 9657 0,'26'-26'0,"-26"52"31,0 80-31,0 26 15,0 1 1,26-54 0,1 0-1,52-26 1,1-26-1,-27-27 1,-27 0 0,53-27-1,-26-26 1,-53 27-1,27 0-15</inkml:trace>
  <inkml:trace contextRef="#ctx0" brushRef="#br0" timeOffset="121496">13203 9895 0,'79'-26'16,"160"26"0,-107-27-1,-26 1 16,-80 26-15</inkml:trace>
  <inkml:trace contextRef="#ctx0" brushRef="#br0" timeOffset="124757">11113 9234 0,'0'0'31,"0"26"-31,0 54 16,0-1-16,0 1 16,0-28-16,0 1 15,0 185 1,0 27 15,-27-27 0,1-79 0,-1-27 1,27-79-1,0-53 78,106 0-78,79-26-15,133 26 15,79 0 0,-106 26 0,-79 1 1,52-27-1,-132 0-16,-52 0 1,-1 0 0,1 0-1,-1 0-15,27 0 16,-27 0-1,-26 26-15,26-26 16,1 0 0,-1 0-1,1 0-15,-1-26 16,-26 26-1,26 0 1,-26 0-16,27-27 16,-28 27-1,28 0 1,-27 0-16,0 0 15,79-26 1,-79 26 0,26 0-1,-79 0 1,0 0-16,27 0 15,-27 0 1,0 0 15,0-27-15,-27 1-1,27 26 1,-26-80-16,-1 28 16,27-1-1,-26-27 1,26 1-16,0-27 15,0 27 1,0-1 0,0 1-16,0-1 15,0-211 16,0 159 1,26 0-1,-26 53 0,0 79 0,0-53 0,-26 53 16,-106-27-31,-186 80 31,133-26-16,-53-1 0,-27 0 0,54 1 0,52-27 1,0 26-17,27-26 16,52 0-15,-26 0 0,1 0 15,52 0-16,-27 0 1,1 0 0,26 0-1,0 0 1,-26 0-1,-27 0 1,53-26 0,0 26-1,-26 0 1,-1 0-1,1-27 1,53 27-16,-54 0 16,27-26 15,0 26-31,27 0 15,-133-26 17,80 26-17,-1-27 1,54 27-1,-27 0 1,0 0 0,27 0-1,26 0-15,-27 0 31,1 27-15,-1-1 0</inkml:trace>
  <inkml:trace contextRef="#ctx0" brushRef="#br0" timeOffset="141006">11377 9816 0,'27'423'0</inkml:trace>
  <inkml:trace contextRef="#ctx0" brushRef="#br0" timeOffset="169164">16061 5689 0,'26'26'16,"-26"-52"30</inkml:trace>
  <inkml:trace contextRef="#ctx0" brushRef="#br0" timeOffset="170075">17807 5265 0,'-27'0'16,"27"-26"15,80 26 0,26 0 1,26 0-1,-26 0 0</inkml:trace>
  <inkml:trace contextRef="#ctx0" brushRef="#br0" timeOffset="170319">17754 5477 0,'106'0'0,"52"-27"31,-105 27-15,-26 0-1,-1 0-15,1 0 16</inkml:trace>
  <inkml:trace contextRef="#ctx0" brushRef="#br0" timeOffset="171375">18918 5371 0,'0'0'16,"26"0"-1,27 0 1,133-26 0,-54 26-1,53-27 16,53 27-15,-53 0 0,-26-26-1,26 26 16,-26-27-15,-53 27 0,79 0-1,-26 0 1,106 0 15,-54 0 0,-79 0-15,-26 0-1,53 0 1,-80 0 0,54 0 15,-27 0-16,-1 0 1,1 0 0,27 0 15,-28 0-16,-25 0 1,-27 0 31,-27 0 15</inkml:trace>
  <inkml:trace contextRef="#ctx0" brushRef="#br0" timeOffset="177022.5999">17278 4313 0,'26'0'0,"-26"-27"16,0 27 30,0 0-30,-26 0-16,-1-26 16,-79 26-1,27-27 1,0 27-16,-1-26 15,-105-1 17,26 27-17,0 0 1,-26 0-1,53 0 1,-27 0 0,-158 27 30,184-1-30,54 1 0,-27-1 15,27 27-16,-1 0 1,-25 0 0,25 0-1,27 0 1,0 0 15,1 0-15,25 0-1,27 26 16,27 27-15,25-53 0,54 26 15,27-52-16,-28 25 1,28-25 0,-1-1 15,27-26-16,-53 27-15,26-27 16,53 0 0,-53 0-1,-26-27 1,-26 27-1,-1 0 1,27 0 0,-27 0-1,27-26 1,26 26-1,1-27 1,-54 1 0,0 26-1,27 0 1,-53-26-1,-26 26 1,-1-27 0,27 1-1,0-1 1,-27 1-16,-26-1 15,53-26 1,-53 0 0,0 27-1,0-27 1,0-26-1,-79-27 17,52 79-32,-26-52 15,1 26 1,-1 0-1,-27 0 17,27 0-17,0 53 1,-26-53 15,0 53-15,26 0-1,0 0 1,26 0-1</inkml:trace>
  <inkml:trace contextRef="#ctx0" brushRef="#br0" timeOffset="181538.5999">20717 3387 0,'0'-27'15,"0"54"32,0 105-31,0-26-16,0 53 15,27-54 1,-27-52-1,26 0 1,-26-26 0,0-1 15</inkml:trace>
  <inkml:trace contextRef="#ctx0" brushRef="#br0" timeOffset="182059.5999">19580 4339 0,'0'0'31,"132"0"-15,0 0-1,80-26-15,105 26 16,1-27-1,-107 27 1,28-26 0,-1-1-1,-133 27 1,-25 0-1,-80 0 1,26-26 0,-26 26-1,27 0-15</inkml:trace>
  <inkml:trace contextRef="#ctx0" brushRef="#br0" timeOffset="183085.5999">19976 4710 0,'-26'-53'16,"-27"26"-1,0 27 1,-26 0 15,26 106-15,26 26-1,107 1 16,52-107-15,0 1 0,1-27-1,-81-27 1,1-26-1,-26-79 17,-27 26-17,0 27 16,-27 79-15,27 0 0,27 79-1,-27 0 1,26-26-1,27 0 1,0 27 0,0-54-1,0-26 1,-27 0-16,1-26 15,26-27 1,-53-27 0,-27 27-1,-78 0 1,52-26-1,0 53 1,-27 26 0,54 0-1,26 0 1,0 26-1</inkml:trace>
  <inkml:trace contextRef="#ctx0" brushRef="#br0" timeOffset="183635.5999">21061 4657 0,'-106'-80'16,"27"54"15,-27 26-16,27 79 1,26 1 0,53-28 15,26 1-16,80-26 1,-26-1 0,-1 1-1,0-1 16,-52 27-15,-54-26 0,-105 26-1,-27-53 16,80 0-15,52-27 15,1 1-15,26-1-1</inkml:trace>
  <inkml:trace contextRef="#ctx0" brushRef="#br0" timeOffset="184121.5999">21458 4604 0,'26'53'15,"27"26"1,27 27-1,-1 0 1,-52-53 0,26-53-1,-27 53 1,-26-53-1</inkml:trace>
  <inkml:trace contextRef="#ctx0" brushRef="#br0" timeOffset="184432.5999">21776 4524 0,'-53'106'15,"-53"26"1,26-52-1,27-1-15,-52-26 16,78 27 15,-26-80-31,53 0 16,27 0 15</inkml:trace>
  <inkml:trace contextRef="#ctx0" brushRef="#br0" timeOffset="192114.5999">17172 5821 0,'0'0'47,"-27"0"-31,1-27-1,-27 1 1,-79-1 0,79 27-1,-53-26-15,-26 26 31,-1-26-15,54 26-16,0 0 16,-27 0-1,-53 0 1,80 0-1,-1 0 1,-52 0 0,-27 26 15,80 0-31,26-26 15,-26 27 1,-1-1 0,27 1-1,0-27 1,-26 53-1,52-27 1,-25 1 0,52-1-16,-53 27 31,26-27-16,27 27-15,-26-26 16,26 26 0,26 26-1,1-52 1,-1 26-1,80 26 17,-27-53-17,54 27 1,-1 0-1,0-26 1,27-1 15,0-26-15,-27 27-1,27-27 17,-27 0-17,-26-27 1,26 27-1,-26 0 1,-27-26 0,107 26 30,-54-27-30,-53 1 0,54-1-1,-54 1 1,-26-1-1,-27 1 17,1-1-17,-1 1 1,1-53 15,-27 26-15,0-27-1,-27 54 1,27-27-16,-79-26 31,26 26-15,26 26-1,-25 1 1,-1-1-1,26 1 1,-52 26 0,52-27-16,-52 1 31,-27 26-16,53 0-15,27 26 16,-54-26 0,27 27-1</inkml:trace>
  <inkml:trace contextRef="#ctx0" brushRef="#br0" timeOffset="198615.5999">20797 5583 0,'-27'238'63,"27"0"-1,0-212-46,0-26-1,0 27 1</inkml:trace>
  <inkml:trace contextRef="#ctx0" brushRef="#br0" timeOffset="199090.5999">19553 6376 0,'79'0'16,"27"-26"0,79 26-16,80 0 15,-27 0 1,0-26-1,-26 26-15,0 0 16,-54 0 0,-52 0-1,0 26-15,-53-26 16,0 0-1,-27 0 1,1 0 0</inkml:trace>
  <inkml:trace contextRef="#ctx0" brushRef="#br0" timeOffset="199776.5999">20214 6773 0,'27'0'0,"-27"-26"31,-106-27 1,0 27-17,27 26 1,0 0-1,79 52 17,0 28-17,26-27-15,53 0 16,54 0-1,-80 26 1,-1-53 0,-52 27-1,0-26 1,-79-1 15,53-26-15,-27 0-16,-27-26 15,27-1 1,27 1-1,26 26 1,0-53 0</inkml:trace>
  <inkml:trace contextRef="#ctx0" brushRef="#br0" timeOffset="200026.5999">20426 6747 0,'53'53'15,"-53"26"-15,27 27 16,-1 0 15,-26-80-31,0 1 16,0-27-1</inkml:trace>
  <inkml:trace contextRef="#ctx0" brushRef="#br0" timeOffset="200504.5999">20611 6720 0,'53'106'15,"-26"53"1,-1-106 15,1 0-15,-27-53 15,0-53-16,0-53 1,26 0 15,27 53-15,0 0-1,26 53 1,-52 53 15,26 80-15,-27 52 15,1-132-15,-27-27-1</inkml:trace>
  <inkml:trace contextRef="#ctx0" brushRef="#br0" timeOffset="200758.5999">21167 6773 0,'26'0'15,"1"53"1,-1 53-16,27 0 15,27-27 17,-27-26-32,-1-26 15,1-1 1</inkml:trace>
  <inkml:trace contextRef="#ctx0" brushRef="#br0" timeOffset="201024.5999">21511 6747 0,'-106'132'0,"27"-52"16,-1 52 0,-25-53-1,78-26 1,1-53-1,-1 27 1</inkml:trace>
  <inkml:trace contextRef="#ctx0" brushRef="#br0" timeOffset="201499.5999">20532 6562 0,'0'0'0,"0"26"31,26-26-31,1 0 16,-27 0-1,26-26 16,-26 26-31,-26-27 16</inkml:trace>
  <inkml:trace contextRef="#ctx0" brushRef="#br0" timeOffset="234821.1998">18018 8969 0,'212'0'16,"-106"0"0,-80 0-16,27 0 15,-53 0 16</inkml:trace>
  <inkml:trace contextRef="#ctx0" brushRef="#br0" timeOffset="235036.1998">18018 9181 0,'186'0'31,"-80"0"-15,-54 0-1,1 0 1</inkml:trace>
  <inkml:trace contextRef="#ctx0" brushRef="#br0" timeOffset="235765.1998">19580 8572 0,'0'0'0,"26"133"31,-26-27-31,0-27 15,0 53 1,0-52 0,0-27-1,0-53 1,0 26-1</inkml:trace>
  <inkml:trace contextRef="#ctx0" brushRef="#br0" timeOffset="236085.1998">19130 9234 0,'53'53'0,"105"-53"15,54 0 1,132 26 15,-132-26-15,-107 0-1,-52-26 1</inkml:trace>
  <inkml:trace contextRef="#ctx0" brushRef="#br0" timeOffset="236976.1998">19103 9790 0,'-53'-80'0,"0"80"16,53 27-1,-53 26 1,27 79-1,26 0 1,26-79 0,27 26-1,80-52 1,-80-1-1,26-52 1,-79-27-16,26-53 16,1-26 15,-27 79-31,0 26 15,-27 27 1,27 106 15,0-53-15,27 27-1,26 25 1,0-78 0,0-27 15,0-53-16,-27-53 1,-26-26 0,-79 52-1,-27 54 16,26-27-15,28 53 0,52 27-1</inkml:trace>
  <inkml:trace contextRef="#ctx0" brushRef="#br0" timeOffset="237437.1998">19976 9895 0,'-105'-79'15,"-28"26"17,1 53-17,79 27 1,53 52 15,53-26-15,26 26-1,54 1 1,-107-54-1,-26 27 1,-53-27 15,-26-26-15,26 0-1,0-79 17,53 53-17</inkml:trace>
  <inkml:trace contextRef="#ctx0" brushRef="#br0" timeOffset="237655.1998">20003 9816 0,'185'53'0,"-106"26"16,27 54-1,-26-54 16,-27 0-15,-53-79 0</inkml:trace>
  <inkml:trace contextRef="#ctx0" brushRef="#br0" timeOffset="237890.1998">20479 9763 0,'-106'79'0,"27"1"16,26-1-1,-26 27 1,26-27-1,0-52 1,26-27-16</inkml:trace>
  <inkml:trace contextRef="#ctx0" brushRef="#br0" timeOffset="238674.1998">20691 9366 0,'-27'0'15,"27"0"16,27 27-31,-1-27 16,27 26 0,-26-52-1,-1-1 1,-26 1-1,-26-1 1,-54 1 0,27 52-1,27 1-15,26 26 31,26-27-15,27 1-16,-26-1 16,-1-52-1,-26-54 16,-26 54-15,-1 26 0,-26 0-1,53 0 1,0 26-1,0 1-15,53-27 16,-53 26 15</inkml:trace>
  <inkml:trace contextRef="#ctx0" brushRef="#br0" timeOffset="240604.1998">21405 5477 0,'-53'-27'15,"0"1"1,27 26-1,-54 0 1,-52-26 0,0 26-1,26 0 1,-26 0-16,-1 0 15,1 0 17,26 0-32,27 26 15,-53 0 1,26 1-1,26 26 1,-25 0 0,-28 53-1,80-27 1,-52 27-1,78-53 1,-26 52 0,27 1-1,-1-26 1,27-27-1,-26 79 1,26-53 0,26 1-1,-26-1-15,53 27 16,0 0 15,79 26-15,-26-26-1,0-27 1,26-26 15,80 26 0,-106-52-15,53-1-1,-27 1 1,0-1 0,53-26 15,-52 0-16,25 0 1,1-26 15,-79-1-15,25 1-1,1-27 1,-26 0 0,-1-26-1,27-80 16,-80 53 1,1 0-17,-27-52 1,26 78-1,-52-26 1,26 1 15,-27-1-15,1 53-1,-1 0 1,1 26 0,-1-26-1,-25-26 1,25 53-16,-26-27 15,27 0 1,-107-27 15,80 80-15,1-52-1,-28 25 1,-26 1 0,53-1-1,-26 27-15,53 0 31,-1 0-15</inkml:trace>
  <inkml:trace contextRef="#ctx0" brushRef="#br0" timeOffset="241544.1998">22278 5953 0,'0'27'16,"0"78"-1,27-52-15,-27 53 16,26 0-16,-26-27 16,27-79-1,-27 53-15,0-26 16,0-1-16,-27-26 31</inkml:trace>
  <inkml:trace contextRef="#ctx0" brushRef="#br0" timeOffset="241720.1998">22331 5980 0,'159'-27'15,"-80"27"1,-26 0 0,-26 0-16,-27 0 15</inkml:trace>
  <inkml:trace contextRef="#ctx0" brushRef="#br0" timeOffset="241727.1998">22649 5953 0</inkml:trace>
  <inkml:trace contextRef="#ctx0" brushRef="#br0" timeOffset="241734.1998">22649 5953 0</inkml:trace>
  <inkml:trace contextRef="#ctx0" brushRef="#br0" timeOffset="242249.1998">22305 6191 0,'0'27'16,"132"-27"-1,27 0 1,-27-27-1,-106 1 1,1-1 0,-1-52 15,-26 26-16,0 27 1,0 26 31,0 26 0,27 0-16,-1 107 0,-26-27-15,27-27-1,-1-26 1,-26-53 15</inkml:trace>
  <inkml:trace contextRef="#ctx0" brushRef="#br0" timeOffset="242536.1998">23046 6138 0,'26'106'16,"-26"-53"0,26-26-16,-26 25 31,0-25-16</inkml:trace>
  <inkml:trace contextRef="#ctx0" brushRef="#br0" timeOffset="243075.1998">23204 6112 0,'0'185'15,"0"-106"1,27-26-1,-27 80 1,0-54 0,0-52-1,-27-27-15,27 0 31,27-80-15,-27-52 0,26 52-1,27-78 1,27 52-1,-28 79 1,1 27-16,0 0 16,-26 53-1,-107 106 16,54-106-15,-53-53 0,26 26-1,0-26-15,26-26 16</inkml:trace>
  <inkml:trace contextRef="#ctx0" brushRef="#br0" timeOffset="243266.1998">23019 5980 0,'0'0'15,"27"0"1</inkml:trace>
  <inkml:trace contextRef="#ctx0" brushRef="#br0" timeOffset="243271.1998">23046 5980 0</inkml:trace>
  <inkml:trace contextRef="#ctx0" brushRef="#br0" timeOffset="243275.1998">23046 5980 0</inkml:trace>
  <inkml:trace contextRef="#ctx0" brushRef="#br0" timeOffset="245603.1998">21617 8599 0,'0'-27'16,"-27"1"15,-52 26-15,-53 26-1,52 54 1,54-54 0,26 1-1,0 26 1,106-27-1,26 27 1,-79-26 0,-27 25-1,1 1 1,-27 0-1,-80-53-15,27 27 16,-105-27 15,78-27-15,54 27-1,-1-26 1,54-1 0</inkml:trace>
  <inkml:trace contextRef="#ctx0" brushRef="#br0" timeOffset="245831.1998">21723 8625 0,'26'106'16,"-26"53"0,27-80-1,-27 1 1,0-27-1,26-27 1</inkml:trace>
  <inkml:trace contextRef="#ctx0" brushRef="#br0" timeOffset="246251.1998">21881 8652 0,'27'159'31,"-27"-1"-15,0-78-1,0-54 1,-27-105 31,54-53-32,52-1 1,1 27-1,-27 106 17,-27 0-17,0 159 1,1-53-1,-1 26 1</inkml:trace>
  <inkml:trace contextRef="#ctx0" brushRef="#br0" timeOffset="246469.1998">22305 8599 0,'106'106'16,"-80"-27"-1,80 1 1,-27 25-1,-52-52 1,26-26-16,-1-27 16</inkml:trace>
  <inkml:trace contextRef="#ctx0" brushRef="#br0" timeOffset="246707.1998">22728 8625 0,'-132'53'0,"26"53"16,27 0-1,-1-27 1,1-26-1,52 0 1,1-53 0,26 27-16</inkml:trace>
  <inkml:trace contextRef="#ctx0" brushRef="#br0" timeOffset="246939.1998">22093 8308 0,'-26'0'47</inkml:trace>
  <inkml:trace contextRef="#ctx0" brushRef="#br0" timeOffset="247708.1998">21246 9313 0,'27'0'16,"52"0"-1,106 0 1,1 0 0,-1 0-16,106 0 15,0 0 16,-106-26-31,-79 26 16,-27 0 15,-79 0 16,-26 0-31</inkml:trace>
  <inkml:trace contextRef="#ctx0" brushRef="#br0" timeOffset="248060.1998">21934 9551 0,'0'27'15,"0"-27"1,27 106 0,-1 0-1,-26-27 1,0-26-16,0 79 15,0-105 17,0-1-32,0-26 31</inkml:trace>
  <inkml:trace contextRef="#ctx0" brushRef="#br0" timeOffset="274678.1998">22887 8361 0,'53'0'15,"-27"0"-15,-26 0 16,0 0 31,0 0-32,-26 0 1,-27 0-1,-27-27 1,27 27-16,-79 0 16,0-26-1,0 26 1,-1 0-16,28-27 15,-1 27 1,0 0 0,26 0-16,1 0 15,0 0 1,-80 0-1,-26 0 17,52 0-17,1 0 1,-53 0-1,106 0 1,-54 0 0,54 27 15,-27-27-16,27 0 1,-27 0 15,0 0-15,27 26-1,-80-26 1,0 27 15,27-1-15,26 1 15,27-1-15,-1 1-1,1 52 1,52-53-1,-52 27 1,53 0 15,-27 0-15,26-26-1,1 26 17,26 0-17,0-1 1,0 1-1,0-26 1,53 26 0,-27-27-1,1 1 1,52-1-1,-26 1 1,26-1 0,1-26-1,-27 27-15,52-27 16,28 26 15,-54-26-31,-26 26 16,79-26-1,-26 0 1,-53 27-1,26-27 1,27 0 0,79 0 15,-105 0-31,-1 26 15,1-26 1,25 27 0,-25-27-1,-1 26 1,80-26-1,-53 27 1,-27-27 0,-26 26-16,26-26 31,1 0-16,52 0 1,-53 0 0,1 27-1,105-27 16,-106-27 1,27 27-17,0-26 1,0 26-1,0-27 1,0 1 15,-27-1-15,0 1-1,-26-27 1,0 27 15,-26-27-15,52 0-1,-53 0 1,1-53 15,-1 27-15,1 52 15,-27-26-15,0-26-1,-27 26 1,-26 0-1,-79-53 17,53 53-17,-54 27 1,81 26-1,25 0 1,1-27 0,-27 54-1</inkml:trace>
  <inkml:trace contextRef="#ctx0" brushRef="#br0" timeOffset="275787.1998">18018 11695 0,'80'0'0,"26"26"16,26-26-1,-26 27 1,53-27-1,-107 0 1,-52 0 0</inkml:trace>
  <inkml:trace contextRef="#ctx0" brushRef="#br0" timeOffset="276002.1998">18151 11853 0,'185'0'16,"-79"0"-1,0 0 1,26 0-1,-53-26 1,-52 26 0,-27 0-16</inkml:trace>
  <inkml:trace contextRef="#ctx0" brushRef="#br0" timeOffset="278485.1998">19923 11456 0,'0'0'0,"0"0"16,0-26-16,-26 26 31,-27 0-15,27 0-16,-54 0 15,1 0-15,-27 26 16,27 27-1,-1 0-15,80-26 16,-26-1 0,26 1-16,0-1 15,26 1-15,27-27 16,-26 26-16,26-26 15,26 0 1,0 27-16,1-27 16,-1 26-1,-26 0-15,-53-26 16,0 53-16,-79 0 31,26-53-15,0 0-1,0 0-15,-26 0 16,79 0-16,-27 0 15,-26 0-15,53-26 16,0 26 0</inkml:trace>
  <inkml:trace contextRef="#ctx0" brushRef="#br0" timeOffset="278747.1998">20082 11430 0,'27'79'0,"-1"80"31,1 0 0,-54-80 0</inkml:trace>
  <inkml:trace contextRef="#ctx0" brushRef="#br0" timeOffset="279213.1998">20267 11456 0,'0'159'15,"0"26"16,-26-105 1,26-80-1,0-159 0,132-26 0,-26 79 0,-53 106 1,-27 212-1,-52 52 16,26-237-47,-26-1 15</inkml:trace>
  <inkml:trace contextRef="#ctx0" brushRef="#br0" timeOffset="279439.1998">20717 11483 0,'53'53'15,"0"79"1,0-52-1,26-1-15,1-26 16,-27-27 15</inkml:trace>
  <inkml:trace contextRef="#ctx0" brushRef="#br0" timeOffset="279698.1998">21088 11404 0,'-133'132'15,"80"-26"-15,-52 26 31,25 0-15,54-132-16,-1 53 16,1-26-1</inkml:trace>
  <inkml:trace contextRef="#ctx0" brushRef="#br0" timeOffset="279907.1998">20426 11165 0,'0'0'32,"0"27"-17</inkml:trace>
  <inkml:trace contextRef="#ctx0" brushRef="#br0" timeOffset="280664.1998">19156 12118 0,'0'0'47,"80"0"-31,-1 0-1,27 0 1,158 0-1,27 0 1,-79 0 0,-27 0-16,53 0 31,-79 0-16,-106 0-15,26 0 16,1 0 0,-80 0 77,0 0-46</inkml:trace>
  <inkml:trace contextRef="#ctx0" brushRef="#br0" timeOffset="283170.1998">22225 9472 0,'-105'0'31,"-1"0"0,0 0 1,-53 27-17,-26-54 16,-27 27 1,-52 0-1,52-26 0,0 26 0,80 0-15,53 0-1,26 26-15,-27-26 16,27 0 0,-26 0-1,26 0-15,-26 0 16,-1 0-1,27 0 1,-26-26-16,0 26 16,-1 0-1,27 0 1,-26 0-16,0 0 15,26 0 1,26 26 0,-52-26-16,26 0 15,0 27 1,0-27-16,0 0 15,-53 52 17,80-52-32,-27 27 15,0-1 1,-26 1-1,26-1-15,53 1 16,-53 26 0,0-27-16,53 53 15,-26-79 1,-1 53-1,27-26-15,27 26 16,-27 0 0,0 0-1,52 0-15,-52-1 16,53-25-1,80 52 17,78 27 14,-52-53-14,26-26-17,53-27 16,27 26 1,-53-26-1,26 0 0,-53 0 0,27 0-15,79 26 31,-106-26-16,27 0-16,-27-26 17,-53 26-1,0-26 0,-26-1-15,-53 1-1,27-1 1,-54 1-1,0-1 1,27-26-16,0-26 31,27 0-15,-80 52-1,26-26 1,1 27 0,-27-54-1,0 54 1,0-1-1,0 1 1,-27-27 0,27 27-16,-26-1 15,-1 1 1,1-1-1,-1 1 1,-26 26 0,27-53-1,-53 26 1,52 1-1,1 26 1,-80-27 15,53 1-15,26 26-16,1-26 15,-27 26 1</inkml:trace>
  <inkml:trace contextRef="#ctx0" brushRef="#br0" timeOffset="284830.1998">19685 12435 0,'0'-26'62,"0"26"-62,0 0 16,0-27-1,0 1-15,0 26 16,-53-26-16,53 26 15,-79 0 1,26 26-16,27 53 16,-1-26-16,1 27 15,26-1-15,0 0 16,26 1-1,27-27 1,0-53-16,26 0 16,-26 26-16,0-26 15,0-26 1,0-1-16,26-79 31,-79 54-31,0-28 16,27 1-1,-1 26-15,-26 26 16,0 27-16,0 0 31,0 27-15,0 52-16,0 27 15,27-27 1,26-52-16,-27 26 15,1-53-15,-1 26 16,1-26 0,25 0-16,-52-26 15,27-1 1,-1-26-16,1 1 15,-27-28-15,0 27 16,-80-132 15,-52 159 0,26 78 1</inkml:trace>
  <inkml:trace contextRef="#ctx0" brushRef="#br0" timeOffset="285273.1998">20691 12568 0,'-53'-186'0,"-27"186"31,-78 53 1,105 0-1,132 106 0,53-80 0,-52 1 0,-160-27 1,-25-53-17,78-27 1,1 27-1,-54-26 1,80-1 0</inkml:trace>
  <inkml:trace contextRef="#ctx0" brushRef="#br0" timeOffset="285504.1998">20744 12382 0,'106'53'0,"-1"53"32,-25 0-32,-27-27 15,26 1 1,-53-54-1,1-26 1,-27 27 0</inkml:trace>
  <inkml:trace contextRef="#ctx0" brushRef="#br0" timeOffset="285741.1998">21220 12277 0,'-159'211'16,"27"-52"15,53-27-31,-1-79 16,54 27-1,-27-80 1</inkml:trace>
  <inkml:trace contextRef="#ctx0" brushRef="#br0" timeOffset="286171.1998">21802 11986 0,'132'-27'15,"-52"1"1,-27 26 0</inkml:trace>
  <inkml:trace contextRef="#ctx0" brushRef="#br0" timeOffset="286421.1998">21749 12091 0,'79'0'0,"1"0"31,26 0-15,-80 0-16,-26 0 16,27 0-1</inkml:trace>
  <inkml:trace contextRef="#ctx0" brushRef="#br0" timeOffset="289849.1998">22754 11642 0,'0'-27'0,"0"27"31,0 53-15,0 53-16,0 26 15,-26 1 1,26-81-16,-26 54 16,26-79-16,0 26 15,-27 0 1,27-27-16,0 0 15,0-26 17</inkml:trace>
  <inkml:trace contextRef="#ctx0" brushRef="#br0" timeOffset="290462.1998">22490 11880 0,'79'0'16,"-52"-27"-16,79 27 15,-1 0 1,1 0-16,-53 0 15,0 0 1,-26 0-16,-1 0 16,0-26-16,1 26 15,-27 0-15,0-27 16,0 27 15,0 27-15,-53 26-16,27 26 15,-27-26 1,26 26-16,27-52 15,0 52-15,0 1 16,0-80 0,0 26-16,53 1 15,-53-27-15,106-159 47,-53-26-16,-27 79-15,1 159 31,-1 158-16,80-131-16</inkml:trace>
  <inkml:trace contextRef="#ctx0" brushRef="#br0" timeOffset="290959.1998">23495 11827 0,'-26'185'16,"26"-26"15,-27-53 0,27-106 16,27-159-31,26-26 15,26 132-15,-26 0-1,-26 53-15,25-27 16,-25 27-1,26 27 1,-53 26-16,26 26 16,1 27-1,-27-27 1,0-26-1,-27-26 1,27-1-16,0-26 16,0 27-1</inkml:trace>
  <inkml:trace contextRef="#ctx0" brushRef="#br0" timeOffset="291202.1998">24077 11774 0,'27'53'16,"-1"26"-1,1-26 1,-1 27-16,54-28 15,-54 28 1,1-54 0,-1 1-16,-26-1 15,26-26 1</inkml:trace>
  <inkml:trace contextRef="#ctx0" brushRef="#br0" timeOffset="291482.1998">24395 11748 0,'-79'52'15,"-1"107"1,-52-27 0,79-26-1,26-79 16,1-1-15</inkml:trace>
  <inkml:trace contextRef="#ctx0" brushRef="#br0" timeOffset="293841.1998">22463 11165 0,'-26'80'16,"26"52"-1,-26 53 1,-1 80 0,1-27-1,26-106 1,-27-26-1,27 53 1,-26-27 0,26-79-16,0-26 15,-27 52 1,27-53-1,0 1 17,-26-27-1,105 0 31,106 0-31,27 0-15,-27 26 0,80-26-1,-80 27 16,-26-1-15,79-26 0,-79 0-1,-27 27 1,27-27 15,-53 26-15,-27-26-1,53 0 16,-52-26-15,-54 26 0,1 0 15,-1 0 16,-26 0-32,0-27 1,0 1-1,-26-54 1,26-52 0,0 53-1,0-54 1,0 1-1,0-80 1,0 133 0,0 26-1,0-53 1,26 27-1,-26 26 1,0 0 0,26-53-1,-26 27 1,0 26-1,27 27-15,-27-80 16,0 79 15,0 1-31,-27-1 16,27 1-1,-26 26 1,-27-27 31,53 27-32,-79 0 1,-1 0 0,1 0-1,26 0 1,-26 0-1,-1 0 1,-52 0 15,53 0-15,-54 0-1,1 0 1,0-26 0,-1 26-1,54 0 16,-53 0 1,52 0-17,1-27 1,0 27-1,26 0 1,-53 0 15,53 0-15,0 0-1,-79 0 17,79 0-17,-27 0 16,54 0-15,-27 0 0,27 0-1,-54 0 32</inkml:trace>
  <inkml:trace contextRef="#ctx0" brushRef="#br0" timeOffset="347599.1998">5451 12250 0,'-53'-26'31,"0"-1"-16,-26 27 1,-1-26 0,-26 26 15,0-27-16,-26 27 1,26-26 0,27 26-1,-80-27 16,53 27-15,-52 27 0,78-27-1,-26 0-15,-132 26 31,132 1-15,54-1 0,-28 1-1,-26-1 1,27 1-1,0-1 1,-1 1-16,1 25 31,0 1-15,-1-26-16,27 26 15,-26-27 1,-1 54 0,28-27-1,25-27 1,27 27-1,-26 26 1,26-26 0,26 27-1,27-27 1,26-1-1,1-25 1,-27-1 0,79 27-1,-53 0 1,1-53-1,-27 27 1,52-1 0,1 1-1,0-27 1,-27 0-1,27 0 1,27 0 15,-28 26-15,107-26 15,-80 0 0,-52 0-15,26 0-1,26-26 1,-79 26 0,0-27-1,79 1 16,-106 26-15,54-27 0,-27 1 15,0-1-16,0 1 1,-27-1 0,53-26 15,-52 27-16,-1 0 1,1-27 15,-1 26-15,-26 1-16,27-1 15,-1-26 1,-26 27 0,0-54-1,0 54 1,0-27-1,0 0 1,0 27 0,0-1-1,-26-52 1,-1-1-1,1 28 1,-27 25 0,0-26-1,-26 27 1,52 26-1,1-27 1</inkml:trace>
  <inkml:trace contextRef="#ctx0" brushRef="#br0" timeOffset="348836.1998">3334 14420 0,'-106'-27'16,"53"80"-1,0 0 1,53 27-16,0 52 16,80 27-1,-27-133 1,26 27-1,0-27 1,54-26 0,-107-79-1,27 0 1,-26-54-1,-27 28 1,-27 52 0,27 26-16,-26 1 15,26 52 16,26 133 1,-26-80-32,79 54 31,1-81-16,-27-52-15</inkml:trace>
  <inkml:trace contextRef="#ctx0" brushRef="#br0" timeOffset="349033.1998">3996 14817 0,'0'-212'0,"-106"80"32,26 79-17,27 26 1,-52 27-1,52 53 17,26-26-17</inkml:trace>
  <inkml:trace contextRef="#ctx0" brushRef="#br0" timeOffset="349042.1998">3572 14473 0</inkml:trace>
  <inkml:trace contextRef="#ctx0" brushRef="#br0" timeOffset="349051.1998">3572 14473 0</inkml:trace>
  <inkml:trace contextRef="#ctx0" brushRef="#br0" timeOffset="349536.1998">4419 14526 0,'-79'-80'15,"-54"54"17,27-1-17,27 27 1,26 80-1,27-27 1,52 0 15,27 26-31,0-79 16,53 79-1,0-52 1,-53 26 0,-53 0-1,0 26 1,0-53-1,-53-26 1,-106 0 0,106 0 15,0 0-16,27 0-15</inkml:trace>
  <inkml:trace contextRef="#ctx0" brushRef="#br0" timeOffset="350050.1998">4472 14235 0,'132'-53'15,"-53"26"1,-79 27 0,0 27-16,27 26 31,-80 26-16,0 0 1,0-52 0,0-1-1,53-26 32,27-26-31,26 26-1,26-27 16,-26 1-15,53 52 15</inkml:trace>
  <inkml:trace contextRef="#ctx0" brushRef="#br0" timeOffset="350653.1998">5080 14367 0,'-26'79'15,"-1"27"16,1 26-15,26 1 0,53-54-1,0-53 1,79-26 15,0-79-15,-79-27-1,0 27 1,-26 26-16,-1-26 31,-52 26-15,26 0-16,-80 0 15,1 26 1,-27 27 15,27 27-15,26-1-16,26 54 31,27-54-16,53 27-15,-26-53 16,105 27 0,-26-54-1,-80 1 1,27 26-1,-26-27 1,-27 1 0</inkml:trace>
  <inkml:trace contextRef="#ctx0" brushRef="#br0" timeOffset="351533.1998">3916 14896 0,'0'0'15,"0"0"1,0 0-1,0 26 1,0 1 0,0-1-1,0-26-15,-26 27 16,26-27-1,0 26 1,0-26-16,-27 0 16,27 0 15</inkml:trace>
  <inkml:trace contextRef="#ctx0" brushRef="#br0" timeOffset="352402.1998">3916 14658 0,'0'26'16,"0"1"-16,0-1 16,27 27-1,-1 0 1,-26-26-1,0-1 1,0 27 15,-26-27-15,26-26-1,-27 27-15,27-27 16,-26 0 15,-1 0-15,1 0-1</inkml:trace>
  <inkml:trace contextRef="#ctx0" brushRef="#br0" timeOffset="354328.1998">4287 14605 0,'26'0'0,"-26"0"32,0-26-32,0 26 15,-26-27 1,-1 1-1,1-1 1,-27 27 0,-27-26-1,1 26 1,53 0-1,-27 0 1,0 0 0,53 26-1,0 1 1,0-27-1,0 26 1,106 80 15,-106-106-31,52 26 16,81 27-1,-54 27 1,-26-80 0,-26 26-1,-1 1 1,0-1-1,-26 0 1,0-26 0,0 27-1,-52-27 1,25 0-16,-52 0 15,26 0 1,-27 0 0,80 0-1,-26-27 1,26 27 15,0 0-15,0 0 15,0 0-31,53 0 15,26 27 17,-26-27-32,-26 0 15,26 0 1,-1-27-1,-52 27 1,0 0 15,0-26-15,-26 0-1,-27-1 17,-79-26-1,79 0-16,-27 0 1,54 27 0,-27-27-1,27 27 16,26-1-15,0 1 0,53-1 15,-27 1-16,53 26 1,27 26 0,-79-26-1,-1 27 1,-26-1 46</inkml:trace>
  <inkml:trace contextRef="#ctx0" brushRef="#br0" timeOffset="356421.1998">6033 14605 0,'-27'0'15,"27"26"1,27 1-1,26-1 1,26-52 0,-52-1-1,-27-52 16,-27 79-15,-26-26 0,0 52-1,27 53 1,26-52 15,79 26-15,1-53-1,-54-27 1,-52-52 15,-1 26-15,1 27 15,-1 52-16,1 27 1,52 0 0,27-53 15,-26 0-16,-1-27 1,-26 1 0,-26 0-1,-1 26 16,-26 26-15,53 0 15</inkml:trace>
  <inkml:trace contextRef="#ctx0" brushRef="#br0" timeOffset="358094.1998">8599 12885 0,'-26'0'15</inkml:trace>
  <inkml:trace contextRef="#ctx0" brushRef="#br0" timeOffset="381036.1998">12092 12885 0,'26'80'16,"-26"-27"-1,27 52 1,-27 28 0,26-1-1,-26-79 1,0 0-16,0 0 31,27-27-15</inkml:trace>
  <inkml:trace contextRef="#ctx0" brushRef="#br0" timeOffset="381640.1998">11854 13150 0,'132'-53'0,"53"53"15,27-27 1,-133 27-1,-26 0 1,0 0 0,-27 0 30,-52 0-46,0 0 16,-27 0 0,0 80-1,53-27 1,-27 53-1,27-27 1,53 0 0,-26-79-1,26 0-15,26-132 31,-79 79 1,0-26-32,0 26 15,-27 0 1,27 26 15,0 54-31,0 52 16,27 27-1,-1 0 1,1-80-1,-1 27 1</inkml:trace>
  <inkml:trace contextRef="#ctx0" brushRef="#br0" timeOffset="382119.1998">12727 13097 0,'0'79'0,"26"54"16,1-81 0,-27 1-1,0 0 1,0-53-1,0 0 17,0-132-17,26 0 1,1 26 15,-1 79-15,1 1-1,25 52 16,1 54-15,-53 52 0,0 27 15,0-133-16,-26-26 1</inkml:trace>
  <inkml:trace contextRef="#ctx0" brushRef="#br0" timeOffset="382499.1998">13177 12806 0,'185'-53'16,"-185"106"0,0 26 15,-80 27-16,1-53 1,26-27 0,27-26-1,26 0 1,0 0 15,26-26-15,54 26-16,-54-26 15,27 26 1,53 0-1</inkml:trace>
  <inkml:trace contextRef="#ctx0" brushRef="#br0" timeOffset="382734.1998">13521 12991 0,'105'106'16,"1"26"-1,-26-79 1,-54 0 0,0-27-1,27 1 1,-26-1-1,-27-52 1</inkml:trace>
  <inkml:trace contextRef="#ctx0" brushRef="#br0" timeOffset="382959.1998">13917 12938 0,'-79'80'16,"0"25"-1,-1 1-15,-26 0 32,27 0-17,79-106-15,-26 26 16</inkml:trace>
  <inkml:trace contextRef="#ctx0" brushRef="#br0" timeOffset="383223.1998">14156 13123 0,'158'0'16,"1"0"-1,-53 0 1,-53-26 0,-27 26-16,1 0 15</inkml:trace>
  <inkml:trace contextRef="#ctx0" brushRef="#br0" timeOffset="383453.1998">14447 12965 0,'0'185'31,"0"-79"-16,26-80 1,-26 1 0,0-1 15</inkml:trace>
  <inkml:trace contextRef="#ctx0" brushRef="#br0" timeOffset="383717.1998">14870 12779 0,'53'133'15,"-53"25"1,0-25-1,0-27 1,-27-1 0,27-52-1,0-53 16</inkml:trace>
  <inkml:trace contextRef="#ctx0" brushRef="#br0" timeOffset="384162.1998">15478 13256 0,'53'0'15,"27"-27"1,-27 27 0,53 0-1,-27-26 1</inkml:trace>
  <inkml:trace contextRef="#ctx0" brushRef="#br0" timeOffset="384338.1998">15505 13361 0,'106'0'0,"-27"-26"16,1 26-1</inkml:trace>
  <inkml:trace contextRef="#ctx0" brushRef="#br0" timeOffset="384348.1998">15770 13335 0</inkml:trace>
  <inkml:trace contextRef="#ctx0" brushRef="#br0" timeOffset="384357.1998">15770 13335 0</inkml:trace>
  <inkml:trace contextRef="#ctx0" brushRef="#br0" timeOffset="384746.1998">16272 12965 0,'-106'-27'15,"80"27"1,-1 53-1,1 26 1,0 27 0,52-26-1,-26-27 1,26-1-16,27 28 31,-26-27-15,-27-27-16,-27-26 15,-52 0 1,26 0-1,0-26 1,27 26 0</inkml:trace>
  <inkml:trace contextRef="#ctx0" brushRef="#br0" timeOffset="385052.1998">16378 13361 0,'159'-105'16,"-106"52"-1,-53-27 1,-53 54 15,-53-1-15,106 54-1,-53 52 1,27 54 15,52-54-15,27-53-1</inkml:trace>
  <inkml:trace contextRef="#ctx0" brushRef="#br0" timeOffset="385358.1998">16881 13123 0,'-53'-53'0,"26"53"32,-26 80-17,1 52 1,52-26-1,79-53 1,27 0 15,0-80-15,-27 1-1</inkml:trace>
  <inkml:trace contextRef="#ctx0" brushRef="#br0" timeOffset="385724.1998">17040 12806 0,'132'-53'16,"-26"79"15,-106 80-16,-27-26 1,-52-1 15,26-53-15,53 1-1,0-27 17,53 0-17,53 0 1</inkml:trace>
  <inkml:trace contextRef="#ctx0" brushRef="#br0" timeOffset="386273.1998">17516 13044 0,'-27'106'15,"1"-53"1,26 26-1,0-26-15,53 0 16,26 0 0,-52-27-1,25-26 1,1-53-1,-26 0 1,-1 1 0,1-28-1,-27 27 1,-27-26-1,-52 52 1,52 1-16,-52 26 16,-27 26-1,53 54 16,53-54-15,27 1 0,52-1-1,1-26-15,-1 0 16,0-26-1,-26-1 1,-53 27 0,0 0 15</inkml:trace>
  <inkml:trace contextRef="#ctx0" brushRef="#br0" timeOffset="400691.1998">17357 13070 0,'26'53'0,"160"53"31,-28-26-15,-52-1-1,-79-53 1,-1-26 15,-132-53 0,27-26-15,-27-27 0,27 27 15,79 52-16,79 80 17,0 0-32,80 80 31,-132-107-16,-1 0 1,-26-26 0</inkml:trace>
  <inkml:trace contextRef="#ctx0" brushRef="#br0" timeOffset="401346.1998">17913 12991 0,'-133'212'31,"54"-133"-31,0 27 16,-1-27-1,27-26 1,53-53 0,27-53 15,105-79-16,-53-27 1,1 106 0,-54 0-1,1 1 1,-27 78 15,-80 27-15,54 53-16,-54 26 15,1-26 16,53-80-15,26-26 0,26-53-1,53-52 1,-26 25-1,27-26 1,-1 27 0,-79 53-1,27 52 1,-80 27-1,-53 106 1,26-80 0,1 0-1,53-52-15,26-1 16</inkml:trace>
  <inkml:trace contextRef="#ctx0" brushRef="#br0" timeOffset="407966.1998">6165 13388 0,'0'-27'16,"27"27"-16,78-26 16,54 26-1,-53 0 1,53 0-1,79 0 1,-26 0 0,-80 0-1,0 0 1,80 0-1,-27 0 1,-79 26 0,26-26-16,53 0 15,-52 0 16,-28 0-31,-25 0 16,-1 27 0,27-54 15,-80 27-31,-26 0 15,27 0 63,-54 0-46,1 0-32,-27-26 15,-106 26 1,-79 0-1,27 0 1,-28 26 0,-52-26-1,0 0 1,159 0-1,-106-26 1,132 26 0,53-26-1,27 26 1,-1 0-1,-26 0 1,0 0 0,27 26-1,26-26 1,-26 0-1,26 0 17,26 0-32,53 0 15,80 0 1,132-26-1,-53 26 1,0 0 0,397 26-1,-238 0 1,-238-26-1,-27 0 1,27 0 0,-53 0-1,-80 0 16,-52 0-15,-106-26 0,-27 0 15,-106 26-16,-26-27 1,-26 27 0,-80 0 15,185 0-16,-105 27 17,158-27-17,80 0 1,-1 0 15,54 0 16,79 0-16,26 0-15,133 26-1,79-26 1,53 26-1,211-26 17,-105 0-1,-291 0-16,-106 0 1,-27 0 0,-26-26 77,0 26-77,0 0 140,0 0-125</inkml:trace>
  <inkml:trace contextRef="#ctx0" brushRef="#br0" timeOffset="409835.1998">12198 13626 0,'-27'26'16,"292"-26"15,290 0 0,292 0 0,-238 0 1,-265-52-1,-344 52 0,-265 0 0,27 26-15,-27-26-1,-237 0 1,237 26 0,-53-26-1,54 0 1,132 0-1,26 0 1,-27 0 0,81 0-1,52 0 1,0 0-1,26 0 1,159-26 0,-26 26-1,26 0 1,212 0-1,159-26 1,-265 26 0,-27 0-16,133 0 31,-291-27-16,-80 27 1,1-26 0,-27 26 93,0 0 47</inkml:trace>
  <inkml:trace contextRef="#ctx0" brushRef="#br0" timeOffset="414938.1998">7303 14473 0,'-80'-53'16,"54"26"-16,-27 27 15,0-26 1,27 26-1,-27 0-15,0 0 16,0 0 0,27 0-1,26 26-15,-27 1 16,54-1-1,-27 27 1,26-26-16,53 26 16,-26-1-1,0-25-15,0 26 16,-53-27-1,53 27 1,-53-26-16,26 26 16,-52-1-1,-53-25 16,-1-1-15,27-26-16,-26 0 31,53-53-15</inkml:trace>
  <inkml:trace contextRef="#ctx0" brushRef="#br0" timeOffset="415410.1998">7356 14684 0,'106'0'0,"-27"-26"31,-53-1-15,27 27-16,-53-26 15,27 0 1,-27-1-1,0 1 1,0-1 0,-53-26-1,-27 53 1,28 0-1,-1 0 1,0 53 0,26 0-1,1 0-15,52 0 16,1 53-1,131 0 17,-78-80-1</inkml:trace>
  <inkml:trace contextRef="#ctx0" brushRef="#br0" timeOffset="415839.1998">8097 14499 0,'-80'-26'16,"27"-1"-1,-53 54 1,27 79 0,53 26-1,26 0 16,53-53-15,26-26 0,27-53 15,-27-53-16,27 1 1,-80-28 0,1 54-1,-27-1 32,0 1-31</inkml:trace>
  <inkml:trace contextRef="#ctx0" brushRef="#br0" timeOffset="416366.1998">8414 14235 0,'106'-53'15,"-53"53"1,-27 0 0,-26 26-1,0 27 1,0 0-1,-53 0 1,0-27 0,1 27-1,-1-26 1,26-1-1,27-26 1,0 0 0,27-26-1,78-1 1,-52 27-1,-26 0 1,79-26 0</inkml:trace>
  <inkml:trace contextRef="#ctx0" brushRef="#br0" timeOffset="417091.1998">8943 14393 0,'-53'80'31,"27"26"-15,26 52 0,26-78-1,1-27 1,105-27 15,-26-26-15,-27-53-1,1-79 16,-54 79-15,-26-26 0,-26-1-1,-80 27 1,26 27-1,-25 26 17,25 0-17,27 79 1,27-26-1,-1-26-15,54-1 16,-1 0 0,80-26-1,-26 0 1,-28 0-1,28-26 1,-27 0 0,-53 26-1,26-27-15,-26 27 63</inkml:trace>
  <inkml:trace contextRef="#ctx0" brushRef="#br0" timeOffset="436988.1998">3652 16113 0,'-27'0'47,"27"-26"-32,0 26-15,0-53 16,-26 26-1,-54 1 1,54-1 0,-54 54-1,1 52 1,26 27-1,27 0 1,26-27 0,26 27-1,106-53 1,-26-53-1,-53 26-15,53-52 16,0-80 15,-80 53-15,1-26-16,-27-1 31,0 28-15,0 25-16,-27 27 15,27 79 16,27 27-15,-27-53 0,53 0-1,0 0 1,0-26-1,-1-27 1,1 0 0,27-80-1,-80-26 1,-53-26-1,-27 106 1,1-27 0,0 0-1,-1 53 16,54 26-31,-1 1 16,27 26 15</inkml:trace>
  <inkml:trace contextRef="#ctx0" brushRef="#br0" timeOffset="437501.1998">4578 16140 0,'-27'-53'0,"-26"26"16,27-26 0,-54 27-1,-25 26 1,52 26-1,-27 27 1,54 27 15,52-1-15,80 0-1,26-79 1,-26 53 15,-79 0-15,-1 27-1,-105-28 1,-53-25 15,26-27-15,79-53 15</inkml:trace>
  <inkml:trace contextRef="#ctx0" brushRef="#br0" timeOffset="437933.1998">4683 15822 0,'159'-79'15,"-132"79"1,-27 53 15,0 0-31,-27-1 16,1 28-1,-54-27 1,80 0-1,-26-80 1,26 27 0,0 0-1,26-26 1,27 26-1,27-27 1,-27 27 0,-1-26-1</inkml:trace>
  <inkml:trace contextRef="#ctx0" brushRef="#br0" timeOffset="438504.1998">5160 15954 0,'-53'159'31,"26"-80"-31,27 27 16,0 0-1,0-53 1,53-26 0,-26-1-1,79-26 1,-27-26-1,0-54 1,-26 27-16,-26-26 16,-27-27 15,-27 0-16,-26 27 1,-26 26 0,-106 53 30,105 106-30,80-53 0,53 0-1,27-27 16,52-52-15,-53-27 0,-52 53-1,-1-27 1</inkml:trace>
  <inkml:trace contextRef="#ctx0" brushRef="#br0" timeOffset="439776.1998">6139 16192 0,'-27'0'15,"27"27"-15,27-1 16,-1 1-1,53-27 1,-52 0 0,-1-27-1,-52-26 1,-1 27-1,1 0 1,0-1-16,-1 54 16,1-1-1,26 27 1,0-27-1,26 27 1,53-26 0,-52-54-1,-1 27 1,-26-106 15,0 80-15,-26 0-1,-1-1-15,1 27 16,-27 27-1,27-1 1,26 27 0,0 0-1,0 0 1,53-53-1,26 0 1,-26-53 0,0 0-1,-53 26-15,0 27 16,-27-26-1,-52 0 1,52 26 15,1 52-15,0-25-1,-1 26 1,27-27-16,27 1 16,52-27-1,-26-53 1,-27 0-1,-26 26 1,0 1 0,0 0-1,-26 26 1,-1 0-1,1 26 1,26 27 0,26-53 15,-26-27-16,0 27 17,0-26-17,-26 52 32</inkml:trace>
  <inkml:trace contextRef="#ctx0" brushRef="#br0" timeOffset="444112.1998">7991 15584 0,'-27'0'16,"27"53"0,27 79-1,-27 53 1,0-79-1,-27-53-15,27 26 16,-26-52 15,52-27-15</inkml:trace>
  <inkml:trace contextRef="#ctx0" brushRef="#br0" timeOffset="444702.1998">7012 16351 0,'79'0'16,"80"0"-1,79 0 1,-79 0-1,26 0-15,133-26 16,-27-1 15,-159 27-31,-26 0 16,-27 0-1,0 0 1,-52 0 0,-1 0-1,-26 0 1,0 0 15,0 0-15</inkml:trace>
  <inkml:trace contextRef="#ctx0" brushRef="#br0" timeOffset="445788.1998">7250 16907 0,'-27'-27'0,"1"-25"15,-27 25 16,0 1-15,27 52 0,-27 80 15,26 0-16,54 26 1,52-79-16,-52-27 16,52 1-1,0-27 1,-52 0-1,-1-53 1,27-26 0,-26-1-1,-27 27 1,0-26 0,0 52 15,0 54 0,0 26-15,0 0-16,53 53 31,26-54-16,-53 1 1,1-26-16,-1-27 16,1-53-1,-1 26 1,1-52-1,-27 0 1,-27 26 0,1 0-1,-27 0 1,-27 0-1,28 53 1,25 0 0,27 27-1</inkml:trace>
  <inkml:trace contextRef="#ctx0" brushRef="#br0" timeOffset="447540.1998">8097 16880 0,'-80'-79'16,"27"53"-1,0 26 1,0 26 15,1 27-15,25-27-1,27 27 1,79-26-1,27 26 17,-26-27-17,-1 27 1,-52 0 15,-27 26-15,-53-52-1,-106 26 16,79-53-15,54 0 15,26 0 0,0-27-15,0 27 0,0 0 155,0 0-140,0 0-15,0 0 78,0 0 77,0 0-62,0 0 32,0-26 62,0 26-16,0 26-187,0-26 15,0 0-15,0 0 16</inkml:trace>
  <inkml:trace contextRef="#ctx0" brushRef="#br0" timeOffset="457369.1998">8150 16563 0,'79'-27'31,"53"1"0,-26 26 0,-106 53 0,-132 53 1,79-53-17,0-27 1,53-26-16,0 0 31,26 0-15,27 0-1,-26-26 1,26 26-16,26 0 31,-79 0-15,0 0 30</inkml:trace>
  <inkml:trace contextRef="#ctx0" brushRef="#br0" timeOffset="458709.1998">8705 16775 0,'-26'0'16,"26"26"-16,0 27 16,-27 0-1,27 0 1,-26 0-16,26 0 15,26 0 1,54-27 0,-28 0-1,1-26 1,27-52-1,26-1 1,-53 0 0,-27 0-16,-26-27 15,-26 28 16,-1-1-31,1 26 16,-54 1 0,1 26 15,52 26-16,-26 1-15,27-1 16,-27 1 0,80-1-1,-27-26 1,79 26-1,-26-26 1,0 0 0,-27-26-1,27 0 1,-26 26-1,-27-27 1,26 27 0,-26 0 77,0 0-15,-26 0-47,26 0 1,0 0 77,0-26 16,0 26-32,0-27-30,0 27-63</inkml:trace>
  <inkml:trace contextRef="#ctx0" brushRef="#br0" timeOffset="468935.1998">2249 14684 0,'53'0'0,"106"-26"32,0-1-1,-106 27 0</inkml:trace>
  <inkml:trace contextRef="#ctx0" brushRef="#br0" timeOffset="469195.1998">2329 14817 0,'0'0'15,"211"-27"16,-78 27 1,-107-26-1</inkml:trace>
  <inkml:trace contextRef="#ctx0" brushRef="#br0" timeOffset="469975.1998">2408 16245 0,'53'-26'0,"53"26"16,26-27 15,0 1-16,-79 26 1,0 0 15</inkml:trace>
  <inkml:trace contextRef="#ctx0" brushRef="#br0" timeOffset="470227.1998">2514 16378 0,'159'-27'15,"-27"1"1,-53-1 15,-52 27-15</inkml:trace>
  <inkml:trace contextRef="#ctx0" brushRef="#br0" timeOffset="472048.1998">3281 16880 0,'106'-26'16,"26"26"0,1 0-1,-81 0 1,28 0-1,-27 26 1,53-26 0,-27 0-1,-26 27 1,53-27-1,-27 0 1,-26 0 0,26 0-16,-26 0 15,0 0 16,0 0-15,-26 0-16,26 0 16,-1-27 15,1 27-16,-26 0 1,-1 0 0,27 0-1,-26-26 1,-1 26-16,1 0 15,25 0 1,-25 0 0,-1-26-1,27 26 16,0 0-15,-26 0 0,-1 0-16,27-27 15,-26 27 16,52 0-15,-79 0 15,26 0 16</inkml:trace>
  <inkml:trace contextRef="#ctx0" brushRef="#br0" timeOffset="473275.1998">4445 17224 0,'0'-26'47,"-26"26"-32,26 26 63,0 1-78,26 26 16,-26 26 0,0 0-1,0 27-15,0-26 16,-26-1-1,26-26-15,0 0 16,-27 26 0,27-79-1,0 27-15,0-1 31,0-26 1,0 0-17,27-26 32</inkml:trace>
  <inkml:trace contextRef="#ctx0" brushRef="#br1" timeOffset="489246.1998">3202 15769 0,'0'0'0,"0"-26"32,53 26-1,0 26-16,132 1 1,132 52 0,1 0-1,52-26 16,-52 53-15,-107-53 0,-52 0-1,0 0 16,0 0-15,-27 26 15,-106-79-15,1 0-16,-1 27 15,-26-27 17,27 0-17,-27 0 32</inkml:trace>
  <inkml:trace contextRef="#ctx0" brushRef="#br1" timeOffset="490384.1998">7091 16854 0,'0'-26'16,"27"26"-1,105 0 1,27 0-1,26 26 1,0 0 0,159 27-1,0-53 1,-159 27-1,-53-27-15,54 26 32,-54 1-17,-106-27-15,27 0 16,27 0-1,-54 0 17,1 0-32,-1 0 15,27 0 32,-53 0 0,0 0 109</inkml:trace>
  <inkml:trace contextRef="#ctx0" brushRef="#br1" timeOffset="491369.1998">9684 17304 0,'0'0'16,"0"26"46,0 27-46,0 26-1,-26-26 1,26 0-16,0-26 15,0-1 17,26-26-17</inkml:trace>
  <inkml:trace contextRef="#ctx0" brushRef="#br1" timeOffset="492095.1998">5583 15478 0,'27'132'31,"-27"-26"-15,26-53-16,-26-26 16,0-1-1,26-26 1</inkml:trace>
  <inkml:trace contextRef="#ctx0" brushRef="#br1" timeOffset="492895.1998">10346 16245 0,'105'-26'31,"81"26"-16,52-27 1,-27 27 0,-105 0 15,-106 0-16</inkml:trace>
  <inkml:trace contextRef="#ctx0" brushRef="#br1" timeOffset="493112.1998">10637 16378 0,'158'26'15,"-25"-52"17,-1 26-17,-53 0 1</inkml:trace>
  <inkml:trace contextRef="#ctx0" brushRef="#br1" timeOffset="495289.1998">12303 15901 0,'0'0'15,"0"106"32,0-26-47,0 105 16,0-26-1,0-80-15,-26-26 16,26 26-16,0-52 15,0 26-15,0-27 16,0-26 0,0 0-16,0 0 31</inkml:trace>
  <inkml:trace contextRef="#ctx0" brushRef="#br1" timeOffset="496521.1998">11880 15531 0,'0'132'16,"0"1"-16,27 396 31,-80-106 0,0-158 0,0-107 0,53-105 16,26-79-16,186-1 1,185 1 14,-159 26-14,-132 0-1,-80 0 31,-52-79-31,-1-212 1,1-80-1,26 133-16,-27 79 1,27-105 0,0 158-1,0 27-15,0 26 16,0 26-1,0 1 1,0-1-16,0 27 16,0 0 15,0 0-16,-26 0 1,-1 0 0,1 27-16,-53-27 15,26 0 1,0 0-1,-27 26-15,-25-26 16,52 0 0,-80 27-16,28-27 15,-28 0 16,107 0-15,26 0 0,26 26-1</inkml:trace>
  <inkml:trace contextRef="#ctx0" brushRef="#br1" timeOffset="526946.1997">2858 17992 0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8.31858" units="1/cm"/>
          <inkml:channelProperty channel="Y" name="resolution" value="28.34646" units="1/cm"/>
          <inkml:channelProperty channel="T" name="resolution" value="1" units="1/dev"/>
        </inkml:channelProperties>
      </inkml:inkSource>
      <inkml:timestamp xml:id="ts0" timeString="2016-02-03T22:29:26.432"/>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C00000"/>
    </inkml:brush>
  </inkml:definitions>
  <inkml:trace contextRef="#ctx0" brushRef="#br0">8996 2275 0,'0'0'0,"0"0"31,80 0 1,-1 0-17,0 0 1,54 27-16,-54-27 15,0 0 1,1 0 0,-80 0-16,0 0 31,0 26-16</inkml:trace>
  <inkml:trace contextRef="#ctx0" brushRef="#br0" timeOffset="338.0338">9049 2540 0,'106'0'16,"-27"0"-16,1 0 15,26 0 1,-27 0 0,-53 0-16,1 0 15,-1 0 1,-26 0-1</inkml:trace>
  <inkml:trace contextRef="#ctx0" brushRef="#br0" timeOffset="32074.2071">10319 2619 0,'0'0'16,"0"-26"15,27 26-15,-1 0-1,0 26-15,54-26 16,-27 0-1,26 27 1,1-27-16,25 0 16,-25 0-1,52 0 1,-79 0-16,26 0 15,1 0 1,-1 0 0,-26 0-16,0 26 15,26-26 1,-26 0-1,79 0 1,-52 27 0,26-27-16,-27 0 15,53 0 1,-79 0-1,80 26-15,-81-26 16,81 0 0,-54 0-16,-26 27 15,79-27 1,-52 26-1,-1-26-15,27 0 16,-53 0 0,53 0-1,-53 0-15,52 0 16,107 0 15,-106 0-15,106-26 15,-80 26-16,-26 0 1,0 0 0,26 0 15,-26 0-16,52 0 1,1 0 15,0-27-15,-80 27-1,80 0 1,-80 0 0,27-26-1,27 26 16,-1-27 1,-26 27-17,26 0 1,0-26-1,-52 26 1,52 0 15,-26 0-15,-27-27-1,53 27 17,-52 0-17,-1 0 1,27 0-1,-53 0 1,0-26 0,-53 26 77</inkml:trace>
  <inkml:trace contextRef="#ctx0" brushRef="#br0" timeOffset="57704.7698">11007 1323 0,'0'-27'0,"0"54"31,26 132 0,-26-27-31,0-26 16,0 0-1,27-27 1,-27-53-1,0 1 1,0-27 0</inkml:trace>
  <inkml:trace contextRef="#ctx0" brushRef="#br0" timeOffset="58345.834">12383 1667 0,'-27'0'16,"107"-27"0,52 27-1,-26 0 1,0-26-1,-80 26 17,1 0-17</inkml:trace>
  <inkml:trace contextRef="#ctx0" brushRef="#br0" timeOffset="58625.862">12647 1429 0,'0'79'15,"0"53"1,27-26-1,-27-53 1,0 27 0,0-28-1,0-52 32</inkml:trace>
  <inkml:trace contextRef="#ctx0" brushRef="#br0" timeOffset="63573.3567">14764 900 0,'27'-53'62,"-27"344"-30,0-106-1,26-79-16</inkml:trace>
  <inkml:trace contextRef="#ctx0" brushRef="#br0" timeOffset="64087.4081">13679 1614 0,'27'0'31,"26"0"-31,79 0 15,0 26 1,53-26 0,27 0-16,53 0 15,-27 0 1,-27 0-1,-25 0-15,-54-26 16,-53 26 0,1-26-16,-54 26 15,-26 0 1</inkml:trace>
  <inkml:trace contextRef="#ctx0" brushRef="#br0" timeOffset="64805.4799">14420 1905 0,'-132'0'31,"52"0"-15,1 26-1,26 27 1,53-26 15,27 26-15,52-27-1,27 1 1,-27-1 0,1 1-1,-27 25 1,-53-25-1,-27-1-15,-52 1 16,-1 26 0,1-53-1,-27 26 16,80-52-15,-1-1 0,27 27-1</inkml:trace>
  <inkml:trace contextRef="#ctx0" brushRef="#br0" timeOffset="65078.5072">14658 1958 0,'27'79'15,"26"-26"1,-53 27-16,26-28 16,1 28-1,-54-54 1</inkml:trace>
  <inkml:trace contextRef="#ctx0" brushRef="#br0" timeOffset="65564.5558">14843 1958 0,'80'106'15,"-80"-27"1,0 53 0,26-79 15,-26-53-16,0 0 17,0-132-1,27 26-16,26 0 1,0 27 0,-1 79-1,1 0 1,0 106 15,-53 79 0,0-79-15,0-53-1,27-53 1</inkml:trace>
  <inkml:trace contextRef="#ctx0" brushRef="#br0" timeOffset="65797.5791">15399 1958 0,'53'26'16,"0"80"0,0-79-1,0 78 1,0-25-1,0-54 1</inkml:trace>
  <inkml:trace contextRef="#ctx0" brushRef="#br0" timeOffset="66034.6027">15796 1931 0,'-106'53'16,"53"27"-16,-26-1 16,26 27-1,0-27 1,27-26-1,26-53 1</inkml:trace>
  <inkml:trace contextRef="#ctx0" brushRef="#br0" timeOffset="66749.6743">14685 1799 0,'-27'0'15,"54"0"16,26 27-15,-27-54 31,-52 27-32,26-26-15,-27 26 16,1 0 0,26 26-1,26-26-15,-26 0 16,27 27-1,-27-27 1,26-27 0</inkml:trace>
  <inkml:trace contextRef="#ctx0" brushRef="#br0" timeOffset="76722.6715">5398 2725 0,'-159'0'16,"53"-26"15,-79 26 0,-27-27 1,-26 1-17,-26 26 16,-1 26 1,53 1-1,54 26 0,52 26 0,0 80 0,80-53 1,26-1-1,52 1 0,134 27 0,-107-54-31,27-53 16,79 1-1,0-1 1,-52-26 0,-28 0-1,54 0 1,0-26-1,0-27 17,-80 26-32,27 1 31,0-53-16,-80 52-15,54 27 16,-54-53 0,27 0-1,-27 27 1,-26-1-1,0-25 1,0-1 0,27 26-1,-27-26 1,0 27-1,0-27 1,-27 26 0,27 1-16,-26 0 31,-1-1-16,1 27 1,26 0 0</inkml:trace>
  <inkml:trace contextRef="#ctx0" brushRef="#br0" timeOffset="78253.8246">11192 3281 0,'27'-27'31,"-54"-26"-15,1 27-1,-27 26 16,-27 0-15,54 106 0,-27 105-1,80-78 1,105-54-1,0 1 17,-53-80-17,54 0 1,-54-27-1,-52-52 1,52-133 15,-79 133-15,0 26-1,-26 0-15,-1 0 16,27 53 0,0 0-1,-26 0 1,26 26-1,0 107 1,0-28 0,79-25-1,0-1 1,1 1-1,-27-80 1,0 26-16,0-52 16,-1-1 15,-25-52-31,-27-1 31,0 1-15,-79-27-1,26 80 1,0-27-16,-53 26 15,53 1 1,0 26 0,27 0-1,-1 0 1</inkml:trace>
  <inkml:trace contextRef="#ctx0" brushRef="#br0" timeOffset="78834.8827">12436 3387 0,'-53'-80'31,"-27"54"-15,-52-1-1,53 27 1,26 27-1,53 26 17,0 26-17,79-26 1,27 26-1,0 1 1,-80-54 15,1 27-15,-54 0-1,-52-26 1,-106-54 31,158 1-32,1-1 1</inkml:trace>
  <inkml:trace contextRef="#ctx0" brushRef="#br0" timeOffset="79159.9151">12621 3360 0,'53'-26'0,"26"184"32,-26-52-17,27 0 1,-1-53 15,-53-26-15,1-27-1</inkml:trace>
  <inkml:trace contextRef="#ctx0" brushRef="#br0" timeOffset="79421.9414">12912 3228 0,'-53'79'0,"27"-26"15,-27 106 1,0-27-1,26-79 1,1-26 0,-1-1-1,27 1 1,0-27-1</inkml:trace>
  <inkml:trace contextRef="#ctx0" brushRef="#br0" timeOffset="79984.9976">13521 3519 0,'-27'26'16,"106"-52"0,107 26 15,-28 0-16,-52 0 1,-26-27 0,-54 27 15,-79 0 0</inkml:trace>
  <inkml:trace contextRef="#ctx0" brushRef="#br0" timeOffset="80245.0237">13812 3281 0,'0'185'32,"0"-26"-17,26-106 1,-26 26-1,0-79 1,26 27 15</inkml:trace>
  <inkml:trace contextRef="#ctx0" brushRef="#br0" timeOffset="83177.3168">8150 2778 0,'0'0'16,"-27"-26"-16,-79-1 31,-53 1-15,54 26-16,25-27 15,-52 27 1,-53-26-1,105 26 1,1 0 0,-53 26-1,-1 1 1,54-1-1,0 1-15,-1 26 32,1-27-17,26 1-15,-26 25 16,52 54 15,1-53-15,26-26-1,0 26 1,26 26-1,1-26 1,-1-27 0,53 54-16,27-27 15,27-27 1,-28 0-1,-25 1 1,79 26 0,-27-53-1,27 0 16,-54-27-15,1 27 0,79-79 15,-105 0-16,-54-27 1,54 0 15,-80 27-15,0-1-1,0 27 17,-27 0-17,-26 1 1,-26 25-1,0-26 1,-54 27 0,54 26 15,26 0-16,26 26 17</inkml:trace>
  <inkml:trace contextRef="#ctx0" brushRef="#br0" timeOffset="84585.4577">15082 3307 0,'-80'-53'16,"27"80"0,0 79-1,27 105 16,52-105-15,80-53 0,0-26-1,-53-54 1,0-52-1,0-80 17,-27 80-17,-26 26 1,-26 53 15,26 0-31,26 238 31,27-159-15,27-26-1,-80-26 1,52-27 0,1-27-1,-26-26 1,-27 0-16,0-106 15,-27 54 17,-26 25-32,-26 80 15,26-26 1,-26 52-1,52-26 1,1 27 0</inkml:trace>
  <inkml:trace contextRef="#ctx0" brushRef="#br0" timeOffset="85089.5081">15902 3440 0,'-80'-80'15,"1"27"1,26 53 0,-26 0-1,26 27 1,26 26 15,27 52-15,53-52-1,0 27 1,80-27 15,-54-27-15,-53 27-1,-52-26 1,-106-27-1,-1 0 17,107-27-1,-1 1-16</inkml:trace>
  <inkml:trace contextRef="#ctx0" brushRef="#br0" timeOffset="85353.5345">15981 3281 0,'80'0'0,"-1"132"32,27 0-17,-27-52 1,-26-1-1,-27-79 1</inkml:trace>
  <inkml:trace contextRef="#ctx0" brushRef="#br0" timeOffset="85613.5604">16352 3175 0,'0'0'0,"-53"53"32,-80 185-17,54-106 1,26-26-1,0-53 17,27-26-17</inkml:trace>
  <inkml:trace contextRef="#ctx0" brushRef="#br0" timeOffset="86197.6189">14817 4048 0,'132'-26'15,"53"26"1,27 0-1,-53 0 1,53 0 0,52-27-1,-79 27 1,-79 0-16,-79 0 15,26 0 1,-27 0 31</inkml:trace>
  <inkml:trace contextRef="#ctx0" brushRef="#br0" timeOffset="86821.6813">15505 4366 0,'0'-53'15,"-27"26"1,-52 27-1,26-26 1,0 26 0,-26 0-1,26 26 1,26-26-1,27 27 1,0 52 0,27-26-1,26 0 1,0 0-16,26 0 15,-26-27 17,-53 1-32,0-1 15,-26 27 1,-133-27 15,106-26-15,26-26-1,-25 26 1,52-26-1,-27-1 1</inkml:trace>
  <inkml:trace contextRef="#ctx0" brushRef="#br0" timeOffset="87058.705">15531 4313 0,'80'158'32,"-80"-78"-17,26-1 1,1-26-1,-27-26 1</inkml:trace>
  <inkml:trace contextRef="#ctx0" brushRef="#br0" timeOffset="87539.7531">15770 4313 0,'26'-27'0,"0"107"32,-26 25-17,27 1 1,-27-26-1,-27-54 1,27-26 15,0 0-15,0-26-16,0-80 15,53 0 17,0 27-32,0 52 15,-26-26 1,52 53-1,-53 0 1,1 53 0,-1 159 15,-26-159-16,0 0 1,0-27-16</inkml:trace>
  <inkml:trace contextRef="#ctx0" brushRef="#br0" timeOffset="87788.778">16272 4260 0,'27'0'0,"26"79"16,26 53 15,-53-79-31,1 27 15,26-27 1,0-27 0,-53 1-1</inkml:trace>
  <inkml:trace contextRef="#ctx0" brushRef="#br0" timeOffset="88048.804">16616 4207 0,'-79'106'15,"-27"79"16,27-26-15,26-80 0,26-53-1</inkml:trace>
  <inkml:trace contextRef="#ctx0" brushRef="#br0" timeOffset="88713.8705">15584 4207 0,'27'0'31,"-1"0"-16,-26 0 32,0 0-31,-26 0-1,26 26 1,26-26 0,1 0-1,-27 0 1,0 0-1,0 0 1,0-26 0</inkml:trace>
  <inkml:trace contextRef="#ctx0" brushRef="#br0" timeOffset="91055.1046">9367 7117 0,'79'0'16,"53"0"-1,27 0 1,-106 0 15</inkml:trace>
  <inkml:trace contextRef="#ctx0" brushRef="#br0" timeOffset="91300.1291">9367 7329 0,'132'0'16,"0"0"-1,-79 0 1,-26-27 0</inkml:trace>
  <inkml:trace contextRef="#ctx0" brushRef="#br0" timeOffset="92982.2972">10584 7382 0,'0'0'16,"26"0"-1,106 26 1,27-26 0,-53 0-1,0 0 1,26 0-1,27 0 1,-80 0 0,-26 0-16,53 0 15,-27 0 1,-26 0-1,27 0 1,78 0 0,1 27-1,-53-27 1,0 0-1,132 0 1,-159 26 0,54-26-1,-54 0 1,27 0-1,26 0 1,-79 0 0,26 0-16,80 0 31,0 0-16,-80 0-15,1 0 16,52 0 0,0 0-1,-52 0 1,25 0-1,54 0 1,-26 0 0,210 27 30,-157-27-30,-107 0 0,80 0-1,-27 0 1,-53 0-1,54 0 17,-27 0-17,26 0 1,0 0 15,-26 0-15,0 0-1,53 0 1,-27 0-1,27 0 17,-1 0-17,-105-27 16,80 27-15,-1 0 0,-26 0-1,0 0 1,-1 0 15,-25 0-15,-1 27-1,-26-27 1,-53-27 77</inkml:trace>
  <inkml:trace contextRef="#ctx0" brushRef="#br0" timeOffset="135394.5381">21114 794 0,'0'185'16,"0"159"15,-26-185 0,26-80 0</inkml:trace>
  <inkml:trace contextRef="#ctx0" brushRef="#br0" timeOffset="135640.5627">21537 1217 0,'186'0'0,"-133"0"16,-1 0-1,28 0 1,-80 0-16,26 0 15,-26 0 1,0 0 0</inkml:trace>
  <inkml:trace contextRef="#ctx0" brushRef="#br0" timeOffset="135876.5863">21723 1032 0,'-27'159'0,"27"-80"16,27-26-1,-27 0-15,0-27 16,0 1-1,0-27 1</inkml:trace>
  <inkml:trace contextRef="#ctx0" brushRef="#br0" timeOffset="136140.6127">22437 794 0,'26'185'16,"1"-53"-1,-1 27 1,-26-106 15,0-27-15</inkml:trace>
  <inkml:trace contextRef="#ctx0" brushRef="#br0" timeOffset="136334.6321">22199 1323 0,'106'26'16,"0"-26"-1,79 0 16,-106 0-15</inkml:trace>
  <inkml:trace contextRef="#ctx0" brushRef="#br0" timeOffset="136339.6326">22675 1349 0</inkml:trace>
  <inkml:trace contextRef="#ctx0" brushRef="#br0" timeOffset="136342.6329">22675 1349 0</inkml:trace>
  <inkml:trace contextRef="#ctx0" brushRef="#br0" timeOffset="136823.6809">22463 1535 0,'133'-27'15,"-27"54"1,-54-27 0,-52 26-16,0 27 15,-105 26 16,52-52-31,-53 26 16,-26-27 0,105-26-1,54 0 32,52 0-47,53-26 16,-26-1-1,-53 54 1,0-1-1,-53 54 1,-159 25 15,80-78-15,-27-1-1,27-26 1,26 0 0,26-26-1</inkml:trace>
  <inkml:trace contextRef="#ctx0" brushRef="#br0" timeOffset="152490.2475">10372 1984 0,'0'-26'16,"26"26"15,54 0-15,-27 0-1,0 0-15,53 0 16,26 0 0,-53 0-1,27 26-15,0-26 16,-53 0-1,26 0-15,-26 0 16,26 0 0,-52 0-1,26 0-15,0 0 16,0 0-1,26 0 1,-79 0-16,79 0 31,-79 0 0,0 0-15,0 0 15,0 0-15</inkml:trace>
  <inkml:trace contextRef="#ctx0" brushRef="#br0" timeOffset="153647.3632">11060 2090 0,'0'27'0,"0"-27"0,-27 26 15,27 27 1,0 26-1,0-79-15,0 53 16,0-26-16,0 26 16,0-27-1,0 1-15,0-27 16,0 26-16,0-26 15,0 0 1,0 0-16,0 0 16,0 0 30,0 0 1,0 0-47</inkml:trace>
  <inkml:trace contextRef="#ctx0" brushRef="#br0" timeOffset="163898.3881">11404 2275 0,'0'0'16,"0"27"15,0-27-16,0 26 1,0-26 0,26 0-16,-26 0 15,0 0 1,0-26-1,0 26 1,-26-27 0,26 27-16,-27 0 15,27 27 1,0-27-1,27 0 1,-1 26 0,-52-52 30,26 26-30</inkml:trace>
  <inkml:trace contextRef="#ctx0" brushRef="#br0" timeOffset="164424.4408">11960 2222 0,'0'-26'0,"-27"26"16,-52 0 0,52 0-1,-79 26 1,27 1-1,79-1 1,-26-26-16,26 27 31,79-1-15,-53 1-16,27-1 15,27 1 1,-27-27 0,-27 26-1,-26 1 1,-79-1-1,-27 1 1,53-1 0,-53-26-1</inkml:trace>
  <inkml:trace contextRef="#ctx0" brushRef="#br0" timeOffset="164679.4663">11986 2196 0,'79'106'16,"-79"-80"0,27 54-16,-27-1 31,0-52-16,0-1-15</inkml:trace>
  <inkml:trace contextRef="#ctx0" brushRef="#br0" timeOffset="165144.5128">12145 2222 0,'53'80'16,"-53"-27"-1,26 0 1,-26 0-1,0 0 1,0-53 15,0-106 0,0 53-15,0 0 0,27 0-16,-1 26 15,0 27 16,1 0-31,-1 53 16,1 27 0,-27-27-1,26 26 16,-26-79-31</inkml:trace>
  <inkml:trace contextRef="#ctx0" brushRef="#br0" timeOffset="165366.535">12436 2222 0,'53'0'0,"-53"53"15,26 0 1,27 53 0,0-53-1,-27-26 1,1-27-16</inkml:trace>
  <inkml:trace contextRef="#ctx0" brushRef="#br0" timeOffset="165603.5587">12674 2170 0,'-80'26'0,"80"80"16,-79 0-1,53-53 1,-1-27 0,1 27-1,26-53 1</inkml:trace>
  <inkml:trace contextRef="#ctx0" brushRef="#br0" timeOffset="166098.6082">12171 2037 0,'0'0'32,"0"0"30,0-26-46,0 26-1,0 0 1,-26 26-1,26 1 1,0-27 15,26 0-15,-26-27-1</inkml:trace>
  <inkml:trace contextRef="#ctx0" brushRef="#br0" timeOffset="166939.6923">11404 1455 0,'-27'27'31,"27"-27"-15,53 0 0,-53 0 15,0-27-16,-26 27 1,-1 0 15,27 0-15,0 27-1</inkml:trace>
  <inkml:trace contextRef="#ctx0" brushRef="#br0" timeOffset="167432.7416">11774 1270 0,'-26'-26'0,"-1"26"16,-26 0-1,1 0 1,-1 26 0,26 0-1,1 1 1,26 26-1,26 0 1,27-53-16,26 26 16,-26 1-1,-26-1 1,-27 1-1,-27-27 1,-52 26 0,0 1-1,52-27 1,-26 0-1,27-27 17</inkml:trace>
  <inkml:trace contextRef="#ctx0" brushRef="#br0" timeOffset="167633.7617">11801 1244 0,'79'132'16,"-52"-79"-1,-27 26-15,0-79 16</inkml:trace>
  <inkml:trace contextRef="#ctx0" brushRef="#br0" timeOffset="168069.8053">11986 1270 0,'0'79'0,"26"1"15,1-27 1,-27-27 0,26-26-1,-52 0 16,26-53-15,-27-26 0,27 26-1,27-26 1,-1 26-1,1 53 1,-1 0-16,27 53 31,-26 26-15,-1 0-16,-26-52 15,27 26 17</inkml:trace>
  <inkml:trace contextRef="#ctx0" brushRef="#br0" timeOffset="168253.8236">12224 1111 0,'53'27'15,"-27"26"1,27 26 0,0-26-1,0-53 1,-26 26-16</inkml:trace>
  <inkml:trace contextRef="#ctx0" brushRef="#br0" timeOffset="168261.8244">12489 1349 0</inkml:trace>
  <inkml:trace contextRef="#ctx0" brushRef="#br0" timeOffset="168265.8248">12489 1349 0</inkml:trace>
  <inkml:trace contextRef="#ctx0" brushRef="#br0" timeOffset="168473.8457">12436 1058 0,'-53'106'15,"26"26"16,1 1-15,-1-107-16,1 1 16,26-1-1</inkml:trace>
  <inkml:trace contextRef="#ctx0" brushRef="#br0" timeOffset="168675.8659">11801 979 0,'0'0'16</inkml:trace>
  <inkml:trace contextRef="#ctx0" brushRef="#br0" timeOffset="183268.3249">11642 5583 0,'0'0'0,"-26"0"16,-1 0-1,27 0 1,-79 0-16,26 0 15,-27 0 1,27 0 0,1 26-16,25 1 15,1-1 1,26 1-16,0-1 15,53 0 1,-1 1 0,28-1-16,-1 1 15,1-1 1,-27 1-1,-27-1-15,0 1 16,-52-1 0,-27 1-1,-106 25 1,106-52-1,-26 0 1,0 0 0,52 0-16,27-26 15,-26 26 1</inkml:trace>
  <inkml:trace contextRef="#ctx0" brushRef="#br0" timeOffset="183508.3489">11748 5609 0,'26'159'15,"1"-27"17,-1-52-17,1-1 1</inkml:trace>
  <inkml:trace contextRef="#ctx0" brushRef="#br0" timeOffset="183945.3927">12012 5662 0,'0'79'16,"27"54"-1,-27-54 1,0 0 15,0-79 0,0-79-15,26 26 0,-26-53-16,53 1 15,0 25 16,-26 54-31,-1 26 16,1 26 0,-1 106-1,-26-52 1,0-1-1,0 53 17</inkml:trace>
  <inkml:trace contextRef="#ctx0" brushRef="#br0" timeOffset="184174.4156">12462 5583 0,'27'106'31,"-1"26"-15,1-79-16,-1 26 15,53-26 1,-26-27 0</inkml:trace>
  <inkml:trace contextRef="#ctx0" brushRef="#br0" timeOffset="184410.4392">12674 5636 0,'-80'79'0,"80"0"16,-26 1-1,-53 26 1,52-54-1,27-25 1,-26-27-16</inkml:trace>
  <inkml:trace contextRef="#ctx0" brushRef="#br0" timeOffset="184636.4618">12145 5345 0,'0'0'31</inkml:trace>
  <inkml:trace contextRef="#ctx0" brushRef="#br0" timeOffset="185494.5476">11113 6244 0,'26'0'15,"54"0"1,52 0-1,27 0 1,-1 0-16,160-26 31,-53 26-15,-1-27-1,-105 27 1,-80 0 0,1 0 15,-54 0-16,1 0 1,-27 0 62</inkml:trace>
  <inkml:trace contextRef="#ctx0" brushRef="#br0" timeOffset="187962.7943">11668 6615 0,'-26'0'16,"0"0"0,-27-27-1,0 27-15,-27 27 31,1-1-15,52 1-16,27-27 16,27 52-1,79-25 1,-27-1-1,27 1 1,0 26 0,-53-27-1,-53 1 1,-27-1-1,-105 27 1,53-53 0,-54 0-1,133 0 1,27-53-1</inkml:trace>
  <inkml:trace contextRef="#ctx0" brushRef="#br0" timeOffset="188197.8179">11986 6562 0,'-26'79'15,"26"-26"1,0 53-16,26 26 16,-26-79 15,26-27-31,-26 1 15</inkml:trace>
  <inkml:trace contextRef="#ctx0" brushRef="#br0" timeOffset="188623.8604">12118 6562 0,'27'185'31,"-27"-106"-15,0 27 0,0-53-1,0-106 16,0-53-15,26-79 15,27 106-15,0 52-1,0 27 1,-27 106 15,1 26-15,-27 54-1,0-134 17</inkml:trace>
  <inkml:trace contextRef="#ctx0" brushRef="#br0" timeOffset="188815.8797">12436 6588 0,'79'0'0,"-52"80"16,25 25 0,28 28 15,-27-107-16</inkml:trace>
  <inkml:trace contextRef="#ctx0" brushRef="#br0" timeOffset="188822.8803">12727 6932 0</inkml:trace>
  <inkml:trace contextRef="#ctx0" brushRef="#br0" timeOffset="188827.8809">12727 6932 0</inkml:trace>
  <inkml:trace contextRef="#ctx0" brushRef="#br0" timeOffset="189080.9062">12753 6509 0,'-53'53'15,"0"53"1,27-1-16,-27 28 16,0-80 15,27-1-31,26-52 15,0 27 17</inkml:trace>
  <inkml:trace contextRef="#ctx0" brushRef="#br0" timeOffset="190157.0138">13468 6324 0,'132'0'0,"-26"0"15,26 0 1,0-27 0,-79 27-1,-26 0 1</inkml:trace>
  <inkml:trace contextRef="#ctx0" brushRef="#br0" timeOffset="190403.0384">13732 6085 0,'27'106'15,"-1"53"1,-26-80 0,27-52-1,-27 52 1,0-52-1,26-27-15,-26 0 32</inkml:trace>
  <inkml:trace contextRef="#ctx0" brushRef="#br0" timeOffset="192702.2683">15531 5794 0,'0'238'32,"0"-158"-17,0-80 1,0 26-16,27-26 47,-27-26-32,0 26-15</inkml:trace>
  <inkml:trace contextRef="#ctx0" brushRef="#br0" timeOffset="193083.3063">15002 6244 0,'291'27'15,"-158"-27"1,25 0 0,54 0-1,-27 0 1,-132 0-1,-53 0-15,0 0 47</inkml:trace>
  <inkml:trace contextRef="#ctx0" brushRef="#br0" timeOffset="193641.3622">15320 6615 0,'-53'-53'16,"-27"53"0,1 0-16,0 0 15,26 26 16,26 1-31,27-1 16,27 1 0,52 52-1,-26-26 1,0-53-1,26 79 1,-52-79 0,-27 53-1,-27-53-15,1 27 16,-54-27 15,54-27-31,0 27 16,-1-53 15</inkml:trace>
  <inkml:trace contextRef="#ctx0" brushRef="#br0" timeOffset="193846.3826">15426 6562 0,'26'79'15,"0"27"1,1-53-1,-27 26-15,26-52 16</inkml:trace>
  <inkml:trace contextRef="#ctx0" brushRef="#br0" timeOffset="194272.4253">15558 6588 0,'0'0'16,"53"80"0,-27 78-1,-26-52 1,27-79 15,-27-27 0,0-80-15,0-79-1,132 54 17,-106 52-17,54 53 1,-27 106-1,-53-1 17,26 81-1</inkml:trace>
  <inkml:trace contextRef="#ctx0" brushRef="#br0" timeOffset="194499.448">16087 6588 0,'53'0'15,"-27"53"1,1 26-16,26 27 15,26-26 17,-26-54-32,0-26 15,26 0 1</inkml:trace>
  <inkml:trace contextRef="#ctx0" brushRef="#br0" timeOffset="194726.4707">16484 6562 0,'-106'79'15,"80"27"1,-27 0-1,0-27-15,0 27 16,0-53 15,53-53-31</inkml:trace>
  <inkml:trace contextRef="#ctx0" brushRef="#br0" timeOffset="195368.5349">15505 6456 0,'0'0'16,"26"26"15,1-26-15,-27 0 15,-27-26 0,1 26-15,26 0 15,0 26-16</inkml:trace>
  <inkml:trace contextRef="#ctx0" brushRef="#br0" timeOffset="216483.6462">10928 3942 0,'26'0'16,"-26"0"-1,27 0 1,-1 0-16,53 0 15,-52 27 1,26-27-16,26 26 16,27-26-1,0 0 1,-27 0-16,27 0 15,0 0 1,-53 0 0,79 0-16,-79 0 15,26 0 1,-26 0-1,0 0-15,0 0 16,-26 0 0,25 27-1,81-27 1,-107 0-1,54 0 1,-28-27-16,-52 27 16,53 0-1,-26 0 1,26 0-16,0 0 15,-27 0 1,1 0 0,26 0-16,-27 0 15,-26 0 1,26 0-16,1 0 15,-27 0 1,0 0 15,0 0 0</inkml:trace>
  <inkml:trace contextRef="#ctx0" brushRef="#br0" timeOffset="217326.7305">12039 4180 0,'0'0'16,"0"80"-16,-27 52 15,27-26 1,0 0-16,0-27 15,0-26 1,0 0 0,0-53-16,0 0 15,27 0 1</inkml:trace>
  <inkml:trace contextRef="#ctx0" brushRef="#br0" timeOffset="225177.5155">10081 2752 0,'-27'0'0,"54"0"31,-27 0-31,79 0 16,80 26 15,-53-26-31,26 0 16,133 27-1,-1-1 1,-78-26-1,25 27 1,107-27 0,-27 26-1,-132-26 1,-27 0-16,53 0 15,-26 26 17,-80-26-32,106 0 31,-26 0-16,0 0 1,105 0 0,-105 27-1,0-27 16,26-27-15,-79 27 0,53 0-1,52 0 16,-52 0-15,26 0 0,53 0-1,-52 0 1,211-26 31,-80 26-32,-79 0 1,-53 0-1,80 0 17,-53-26-17,-54 26 1,81-27-1,-107 27 1,-26 0 15,-53 0-15,-53 0-1,-27 0 32,-317-26-16,80 26-15,-27 0 0,-106 0 15,106 26-16,-27 1 1,80-1 15,132 0-15,80-26-1,237-26 17,54 0-17,132-1 1,0 1 15,-53-1-15,-291 1 15,0 26-16,-159 0 1,-53 0 15,-185 0-15,26 0-1,-131 26 1,158 1 0,105-1-1,-25 1 1,78-27-1,213 0 1,-1 0 0,212-27-1,397-26 16,-450 27-15,-53 26-16,-52 0 16,-107 0 15,-26 0-31,-53-27 15,-105 27 1,-133 0 0,26 0-1,-53 0 1,-26 27-1,-79-1 1,79-26 0,80 0-16,-54 27 31,106-54-16,160 27-15,131 0 32,185 0-17,80 0 1,-105 0-1,-28 0 1,-52 0 0,-159 0-1,-317 0 16,-80 0-15,26-26 0,-184 26 15,211 0-16,79 0 1,27 0 0,185 26-1,132-26 16,133 0 1,-27 0-17,-52 27 1,-81-27 15,-184 26-15,-80-26-1,-131 0 16,-28 0-15,-105 27 0,53-27-1,184 26 1,213-26 15,449 26 0,-158 1-15,-80-27-1,-185 0 1,-79 26 15,-107-26-15,-52 0-1,80 0 1,78 0-16</inkml:trace>
  <inkml:trace contextRef="#ctx0" brushRef="#br0" timeOffset="233624.3601">12621 4604 0,'-27'-27'62,"27"27"16,0-26-78,0 26 16,-26-27-1,26 27-15,-26 0 16,26 27-16,-27-1 16,27 1-16,27-1 15,-27-26 1,26 27-16,27-27 15,-53 0 1,0 0-16,26-80 31,-26 80-31,-26-26 16,-1-1-16,1 27 15,26 0 1,-26 0-16,26 0 16,0 27-16,26-1 15,-26 1 1,26-27-16,1 0 15,-27 0-15,0 0 16,0-27 0,26 27-1,-26-26-15,0 26 16</inkml:trace>
  <inkml:trace contextRef="#ctx0" brushRef="#br0" timeOffset="234175.4152">13097 4392 0,'-53'-53'15,"-53"53"17,27 27-1,53 52 0,79 27 0,52-80 0,-25 27-15,-107 0 31,-79 0-32,27-79 48</inkml:trace>
  <inkml:trace contextRef="#ctx0" brushRef="#br0" timeOffset="234444.4421">13150 4392 0,'27'53'0,"-27"0"16,26 26 0,1 1-16,-27-54 15,26 1 1,-26-1-1,0 0-15,0-26 16</inkml:trace>
  <inkml:trace contextRef="#ctx0" brushRef="#br0" timeOffset="234858.4834">13282 4419 0,'0'79'0,"53"-26"15,-26 0 1,-27-27 0,0 27-16,0-53 15,0 27 1,0-27 15,0-80-31,-27 54 16,27-54-1,27 1 1,-27 53-16,53-27 15,-27 53 1,1 0 0,-27 0-16,79 53 15,-53 52 1,-26-52-16,27 27 15,-1-27 1,1-27 15</inkml:trace>
  <inkml:trace contextRef="#ctx0" brushRef="#br0" timeOffset="235056.5033">13600 4392 0,'79'0'0,"-26"27"16,27 52 0,-1 0-1,-26-52 1,-27-27-1</inkml:trace>
  <inkml:trace contextRef="#ctx0" brushRef="#br0" timeOffset="235063.504">13970 4604 0</inkml:trace>
  <inkml:trace contextRef="#ctx0" brushRef="#br0" timeOffset="235070.5047">13970 4604 0</inkml:trace>
  <inkml:trace contextRef="#ctx0" brushRef="#br0" timeOffset="235287.5263">13891 4286 0,'-53'80'16,"27"78"-1,-54-78 1,54-1 0,-1-26-1,1-53 1</inkml:trace>
  <inkml:trace contextRef="#ctx0" brushRef="#br0" timeOffset="235694.5671">13203 4180 0,'0'0'31,"27"0"-15,-27-26-1,0 26 17,0 26-1,0-26-16</inkml:trace>
  <inkml:trace contextRef="#ctx0" brushRef="#br0" timeOffset="236646.6623">13150 3413 0,'0'0'16,"0"0"-1,0 0 1,0 27-1,53-1 1,-26-26 0,-27-26-1,0-1 1,-27-26-1,-26 53 1,27 0 0,26 0-1,0 27 1,0-1-1,26 1 1,27-27 0,-26 0-1,-27-53 17,-27 53-32,27 0 15,-26 0 1</inkml:trace>
  <inkml:trace contextRef="#ctx0" brushRef="#br0" timeOffset="237156.7133">13573 3175 0,'-52'-26'16,"-28"26"-1,1 0 1,26 52 0,26 1 15,54-26-16,26 26 1,53 0 15,-53 0-15,-53-27-1,-80 0 1,1-26 0,26 0-1,26-26 16,27-80 1</inkml:trace>
  <inkml:trace contextRef="#ctx0" brushRef="#br0" timeOffset="237371.7348">13573 3122 0,'53'27'0,"0"78"31,-26-25-15,-1-27 0,-26 0-1,0-53 16,-26 26-15</inkml:trace>
  <inkml:trace contextRef="#ctx0" brushRef="#br0" timeOffset="237722.7699">13547 3016 0,'0'0'16,"26"0"15</inkml:trace>
  <inkml:trace contextRef="#ctx0" brushRef="#br0" timeOffset="238145.8122">13785 3069 0,'53'185'15,"-27"-105"1,1-27-1,-27-53-15,0 26 47,0-52-31,-27-54-16,1 1 15,26 26 1,0 0 0,26 27-1,1 26 1,52 26-1,-52 27 1,-1 26 0,1-26-16,-1 0 31</inkml:trace>
  <inkml:trace contextRef="#ctx0" brushRef="#br0" timeOffset="238322.8299">14050 3122 0,'0'-26'16,"26"52"-1,27 27 1,26 26-1,-26-52 1,0-1-16</inkml:trace>
  <inkml:trace contextRef="#ctx0" brushRef="#br0" timeOffset="238331.8308">14314 3307 0</inkml:trace>
  <inkml:trace contextRef="#ctx0" brushRef="#br0" timeOffset="238339.8315">14314 3307 0</inkml:trace>
  <inkml:trace contextRef="#ctx0" brushRef="#br0" timeOffset="238558.8534">14314 3016 0,'-26'106'32,"-54"26"-17,80-79 1,-26 27-16,0-27 15,26-27 17,0-26-32</inkml:trace>
  <inkml:trace contextRef="#ctx0" brushRef="#br0" timeOffset="245151.5127">11166 8070 0,'-53'-53'31,"26"53"-31,-52 0 15,79 79 1,-53 54 0,53-28-1,27-52 1,52 0-1,0-26 1,1-27 0,-27-27-16,26-79 31,-26 1-16,-27 52-15,-26-27 16,-26 27 0,26 27-1,-27 52 1,27 133-1,0-27 17,27-79-17,-1 0-15,27-53 16,0 0-1,27-26 1,-80-27 0,26-27-1,-26-25 1,-79 25-1,26 54 1,26-1-16,-26 1 31,0 52-15</inkml:trace>
  <inkml:trace contextRef="#ctx0" brushRef="#br0" timeOffset="245648.5624">12092 8149 0,'-53'-53'16,"-53"0"-1,27 53 1,-54 80-1,80-27 17,53 0-17,27-1 1,79 1-1,0-26 17,-27-1-17,-26 1 1,-53-1-1,-53 1 1,-132-27 15,79-27-15,79 1 15,1 26-31</inkml:trace>
  <inkml:trace contextRef="#ctx0" brushRef="#br0" timeOffset="245911.5887">12145 8070 0,'106'106'16,"-54"-1"-1,-25-78 1,-1 26-1,27 26 1,-26-52 0,-1-27-1,1 26-15</inkml:trace>
  <inkml:trace contextRef="#ctx0" brushRef="#br0" timeOffset="246135.6111">12383 8017 0,'-27'79'16,"-26"80"-1,-26-53 1,26-53-1,27-27 1,-1 27 0</inkml:trace>
  <inkml:trace contextRef="#ctx0" brushRef="#br0" timeOffset="246862.6838">12647 8308 0,'27'26'32,"26"-26"-17,-27 27 1,1-54-1,-27 1-15,0-1 32,-53 1-17,26 26-15,27 0 16,-26 26-1,52 1 1,1-1 0,-1-26-1,1 0 1,-27-53-1,-27 53 1,27-26 0,-26 52 15,-1 1-16</inkml:trace>
  <inkml:trace contextRef="#ctx0" brushRef="#br0" timeOffset="247325.7301">13230 8096 0,'-106'0'15,"79"0"-15,-52 53 16,-1-26 15,54 52-15,52 0-1,54-79 1,26 27 15,-27-1-15,-26 1-1,-79-27 1,-27 26-1,-27 1 1,27-27 15,0 0-15</inkml:trace>
  <inkml:trace contextRef="#ctx0" brushRef="#br0" timeOffset="247549.7525">13335 8070 0,'53'53'0,"-26"53"16,-1 26 15,-26-79-15,27 0-1</inkml:trace>
  <inkml:trace contextRef="#ctx0" brushRef="#br0" timeOffset="247966.7942">13521 8070 0,'26'79'16,"0"27"-1,1-53-15,-27 53 31,0-80-15,0-26-16,0 0 31,0-53-15,-27-79-1,54 53 1,-1 26 0,54-27-1,-1 80 1,-79 27-16,27-1 15,-1 107 1,0-1 0,-26-79-1,0 0 16</inkml:trace>
  <inkml:trace contextRef="#ctx0" brushRef="#br0" timeOffset="248190.8166">13944 8017 0,'26'0'15,"27"53"-15,-26 26 16,52 53-1,0-79 1,27 27 15,-26-80-15</inkml:trace>
  <inkml:trace contextRef="#ctx0" brushRef="#br0" timeOffset="248412.8388">14288 7964 0,'-27'106'16,"-52"53"-1,0-27 16,26 0-15,26-79 0</inkml:trace>
  <inkml:trace contextRef="#ctx0" brushRef="#br0" timeOffset="248640.8615">13547 7832 0,'-26'0'16,"-1"26"0,54 1-1</inkml:trace>
  <inkml:trace contextRef="#ctx0" brushRef="#br0" timeOffset="250172.0147">10769 8705 0,'53'0'15,"26"0"1,80 0 15,0 0-15,105 0-1,-26 26 1,27-52-1,0 26 17,-107 0-17,1 0 1,0 0-1,-27 0 17,-53 0-17,80 0 1,79-27 15,-79 27-15,-80 0-1,-26 0 1,27 0-1,52 0 1,-79 0 0,-27 0-16,54 0 15,-1 0 16,-26 0-15,0 0-16,-27-26 16,27 26 15,0 0-31,-26 0 15,-27 0 1,26 0 46,-26 0 16,0 0 16,0 0-16,-26 0-62</inkml:trace>
  <inkml:trace contextRef="#ctx0" brushRef="#br0" timeOffset="252512.2487">12224 9181 0,'-79'-26'15,"-1"26"1,-78 26 0,131 1-1,1-1 1,26 0-1,106 54 1,-27-54 0,27 1-1,-27 26 1,-26-27-1,-53 1-15,-26-1 16,-54 0 0,-26-26-1,53 0 1,27 0-1,-27-26 1</inkml:trace>
  <inkml:trace contextRef="#ctx0" brushRef="#br0" timeOffset="252720.2695">12436 9155 0,'0'158'0,"26"-52"16,-26-26-1,27-28 1</inkml:trace>
  <inkml:trace contextRef="#ctx0" brushRef="#br0" timeOffset="253120.3094">12542 9234 0,'26'185'15,"-26"-79"1,0-80 0,26 27-1,-26-79 16,0-27-15,0-26 0,27-27-1,-1 26 1,27 54-1,-53 0-15,53 52 16,-26 106 15,-1-26-31,-26-53 16,0 0-1</inkml:trace>
  <inkml:trace contextRef="#ctx0" brushRef="#br0" timeOffset="253336.3311">12886 9181 0,'79'106'15,"-26"0"1,0-27 0,-27-52-1,27 25 1</inkml:trace>
  <inkml:trace contextRef="#ctx0" brushRef="#br0" timeOffset="253602.3577">13150 9181 0,'-53'79'16,"27"-26"-16,-27 53 15,26-26 1,-26-1 0,27-53-1,26 1 1,0-27-1</inkml:trace>
  <inkml:trace contextRef="#ctx0" brushRef="#br0" timeOffset="254439.4414">15029 8625 0,'53'0'15,"26"0"1,53 0-1,27 0 1,-106 0 0,0 0-16,-27 0 31</inkml:trace>
  <inkml:trace contextRef="#ctx0" brushRef="#br0" timeOffset="254682.4657">15373 8440 0,'0'159'15,"0"-80"1,0 1 0,0-27-1,0-53 1,26 26-1</inkml:trace>
  <inkml:trace contextRef="#ctx0" brushRef="#br0" timeOffset="259943.9918">16299 8334 0,'0'-26'15,"-27"-1"1,1 27-1,-54 133 17,27-1-17,80-53 1,52 27-1,1-106 17,25-53-17,-25-53 1,-54 27-1,-26-27 1,0 133 15,53 131 16,53-78-31,-53-54-16,-53-26 15,26-26 1,1-54-1,-27 28 1,0-1 0,-79-53-1,-1 53 1,27 53-1,27 0-15,-27 53 32,0-27-17</inkml:trace>
  <inkml:trace contextRef="#ctx0" brushRef="#br0" timeOffset="260340.0314">17040 8414 0,'-53'-106'15,"26"106"1,-26 0-1,27 0 1,-1 26 0,27 54-1,27-1 1,26-52-1,-27-1-15,27 27 16,-53 0 15,-26-53-31,-27 26 16,-27-26-1,27-26 1,0-27 15</inkml:trace>
  <inkml:trace contextRef="#ctx0" brushRef="#br0" timeOffset="260555.0529">17145 8308 0,'159'53'0,"-80"53"15,1-1 16,-27-52-15,0-26 0</inkml:trace>
  <inkml:trace contextRef="#ctx0" brushRef="#br0" timeOffset="260774.0748">17463 8281 0,'-106'133'16,"-53"25"15,106-78-15,0-27-1,53-27 1</inkml:trace>
  <inkml:trace contextRef="#ctx0" brushRef="#br0" timeOffset="261189.1163">16087 8916 0,'185'0'16,"53"0"-1,0 0 1,-79 0 0,26 0-16,27 0 15,-80 0 1,-105 0-1,-1 0 1</inkml:trace>
  <inkml:trace contextRef="#ctx0" brushRef="#br0" timeOffset="261782.1756">16378 9155 0,'-106'-27'16,"53"80"0,27 0-1,26 0 1,106 53 15,-53-80-15,-1 27-1,-52 0 1,-26-53-1,-53 0 17,-1 0-17,54 0 1,-1-26-1</inkml:trace>
  <inkml:trace contextRef="#ctx0" brushRef="#br0" timeOffset="261983.1957">16563 9208 0,'27'105'0,"-1"-25"16,-26-1 0,27-26-1,-1-53 1</inkml:trace>
  <inkml:trace contextRef="#ctx0" brushRef="#br0" timeOffset="262380.2354">16696 9155 0,'26'132'15,"0"-53"1,1-26-1,-1 27 1,-26-54 0,0-26-1,-26-26 1,26-54-1,0-26 1,26 27 0,1 26-16,26 53 15,0 0 16,0 106-15,-27 26 0,1-52-1</inkml:trace>
  <inkml:trace contextRef="#ctx0" brushRef="#br0" timeOffset="262594.2567">17119 9128 0,'106'27'15,"0"105"1,-54-26-1,1-53 17,27-27-17</inkml:trace>
  <inkml:trace contextRef="#ctx0" brushRef="#br0" timeOffset="262820.2794">17516 9128 0,'-53'53'16,"-27"53"-1,1 26 1,-27-26-1,53-53 1</inkml:trace>
  <inkml:trace contextRef="#ctx0" brushRef="#br0" timeOffset="263313.3286">16510 9075 0,'0'0'15,"0"0"1,0 27 15,0-27 0,0-27 16,0 27-31</inkml:trace>
  <inkml:trace contextRef="#ctx0" brushRef="#br0" timeOffset="281561.1533">4472 12065 0,'0'0'16,"159"0"-1,-54-26 17,1 26-17,-26 0 1,-80 0-1</inkml:trace>
  <inkml:trace contextRef="#ctx0" brushRef="#br0" timeOffset="281767.1739">4551 12277 0,'106'-27'15,"-53"1"1,53 26 0,-27 0-1</inkml:trace>
  <inkml:trace contextRef="#ctx0" brushRef="#br0" timeOffset="283501.3472">5848 12330 0,'-27'0'47,"80"0"-31,79 0-1,-26 26 1,26-26 0,80 0 15,-53 0-16,-27 0 1,53 0 0,-26-26 15,-27 26-16,80 0 1,-53 0 0,105 0 15,-25 0-16,-54-27 17,-26 27-17,26 0 1,-27 0-1,-25 0 1,52 0 15,-79 0-15,53 0-1,26 0 1,-53 0 15,-26 0-15,132-26 15,-159 26-15,54 0-1,-80 0 1,26 0-1,27 0 1,0 0 0,0 0-1,-1 0-15,-25 0 31,52 0-15,-53 0-16,-26 0 16,27 0-1,52 0 1,-79 0-1,-27 0 1,80 26 0,26-26 15,-79 0-31,0 0 15,27 0 1,26 0 15,-54 0-31,-25 0 16,52 0-1,-26 0 1,27 0 0,-54 0-1,27 0 1,0 0-1,-53 0 1,26 27-16,-26-27 31,27 0 16</inkml:trace>
  <inkml:trace contextRef="#ctx0" brushRef="#br0" timeOffset="288935.8907">20214 5768 0,'0'0'31,"0"0"-15,27-27 0,26 27-1,26-26-15,-26 26 16,0-26-1,-26 52 1,-1 53-16,-52-26 16,-27 0-1,-27 0-15,27-26 16,27-1-1,-27-26 1,53 0 0,53-26-16,0 26 15,26-27 1,-26 27-1,53 0 1,-106 27 0,0 25-1,-27-25-15,-52-1 16,26 1-1,27-1 1,-54-26 0,80 0-1,-26 0-15</inkml:trace>
  <inkml:trace contextRef="#ctx0" brushRef="#br0" timeOffset="289247.9219">19791 6244 0,'132'27'15,"54"-27"1,-1 26-16,106-26 31,-26 0-15,-160 0-16,-52 0 15,-26 0 32</inkml:trace>
  <inkml:trace contextRef="#ctx0" brushRef="#br0" timeOffset="290479.045">20294 6615 0,'0'0'16,"0"26"-1,-27 53 1,27 1-16,-26-27 16,26-53-1,0 26 16,26-52-31,27-1 16,0-26 0,27 53-1,-1-26-15,-26 26 16,-27 26-16,1 1 15,-27 26 1,0 0 0,0-27-16,-27 27 15,-26-53-15,1 53 16,25-53-1,-26 26-15,0-26 16,27-26 0,-1-1-16</inkml:trace>
  <inkml:trace contextRef="#ctx0" brushRef="#br0" timeOffset="290661.0632">20267 6641 0,'106'-26'15,"-79"26"-15,26-27 16,0 27-16,-1 0 16,28-26-1,-27 26-15,-53 0 16</inkml:trace>
  <inkml:trace contextRef="#ctx0" brushRef="#br0" timeOffset="290667.0638">20691 6562 0</inkml:trace>
  <inkml:trace contextRef="#ctx0" brushRef="#br0" timeOffset="290702.0673">20691 6562 0</inkml:trace>
  <inkml:trace contextRef="#ctx0" brushRef="#br0" timeOffset="291028.0999">21537 6350 0,'80'0'31,"52"0"-15,-53 0-1,-26 0 1</inkml:trace>
  <inkml:trace contextRef="#ctx0" brushRef="#br0" timeOffset="291238.1209">21696 6191 0,'0'133'16,"0"-28"-1,0-78 1,0-1-1</inkml:trace>
  <inkml:trace contextRef="#ctx0" brushRef="#br0" timeOffset="291565.1536">22781 5847 0,'0'80'16,"0"25"0,0-25-1,0-1 1,26-26-1,-26-26 1,0-27-16</inkml:trace>
  <inkml:trace contextRef="#ctx0" brushRef="#br0" timeOffset="291766.1737">22358 6403 0,'158'0'15,"-25"0"-15,52-27 16,-79 27 15,-53 0-31,-27 0 16</inkml:trace>
  <inkml:trace contextRef="#ctx0" brushRef="#br0" timeOffset="292212.2183">22569 6615 0,'0'105'16,"0"-25"-1,-26 26 1,26-53 15,0-53-15,79-27 31,1-26-32,-1 53 1,-26 27-1,-27 52 1,1-26 15,-54 53-15,1-80-1,-54-26 17,1-26-1</inkml:trace>
  <inkml:trace contextRef="#ctx0" brushRef="#br0" timeOffset="292423.2394">22516 6668 0,'212'0'16,"-80"0"-1,-52 0-15,-27 0 16</inkml:trace>
  <inkml:trace contextRef="#ctx0" brushRef="#br0" timeOffset="301347.1316">8361 11456 0,'0'0'15,"-26"-26"1,-27 26 0,-53 0-1,-53 0 1,80 26-1,52 27 1,-26-26 0,53 26-1,27 0 1,52-27-16,54 1 31,-1 26-15,-106-27-16,1 0 15,-27 1 1,-53-1-1,-26 1 1,-107-27 15,133 0-15,53-27-1,27 1 1</inkml:trace>
  <inkml:trace contextRef="#ctx0" brushRef="#br0" timeOffset="301570.154">8467 11456 0,'26'106'15,"1"-26"-15,-1-1 16,1 27 0,-27-27-1,0-79 1</inkml:trace>
  <inkml:trace contextRef="#ctx0" brushRef="#br0" timeOffset="301995.1965">8679 11509 0,'53'106'16,"-53"-26"-1,0-1 1,0 0 0,-27-79-16,27 27 15,0-54 16,0-52-15,0 0-16,0-1 16,79-26-1,1 80 1,-54 26-1,27 26 1,-26 107 0,-1-27-1,-26-27 1,0-53-1,0 1 17</inkml:trace>
  <inkml:trace contextRef="#ctx0" brushRef="#br0" timeOffset="302170.214">9049 11562 0,'53'0'16,"-27"53"-1,1 27-15,52 25 32,54-78-17,-80-27-15</inkml:trace>
  <inkml:trace contextRef="#ctx0" brushRef="#br0" timeOffset="302190.216">9420 11827 0</inkml:trace>
  <inkml:trace contextRef="#ctx0" brushRef="#br0" timeOffset="302199.2169">9420 11827 0</inkml:trace>
  <inkml:trace contextRef="#ctx0" brushRef="#br0" timeOffset="302388.2358">9367 11456 0,'-106'212'15,"0"-80"1,53-26-1,27-79 1,-1-1 0</inkml:trace>
  <inkml:trace contextRef="#ctx0" brushRef="#br0" timeOffset="302598.2567">8626 11218 0,'-53'27'15</inkml:trace>
  <inkml:trace contextRef="#ctx0" brushRef="#br0" timeOffset="303714.3684">6694 11192 0,'106'0'0,"0"0"15,53-27 1,-53 27 0,26 0-1,53 0 1,27-26-1,-80 26 1,0-27-16,54 27 31,-1 0-15,-79 0-16,-1 0 15,28 0 1,25-26 0,-78 26-1,-1 0 1,53 0-1,54 0 17,-107 0-32,0 0 15,1 0 1,26 0-1,-53 0 1,-27 0 0,53 26-1,1-26 1,-54 0-1,27 0-15,26-26 32,-26 26-17,-26 0-15,-27 0 16,26 0 15</inkml:trace>
  <inkml:trace contextRef="#ctx0" brushRef="#br0" timeOffset="305202.5172">21723 8864 0,'0'52'0,"-27"1"16,27 27-1,0-27 1,0-27 0,0-26-1,0 0 16,27-53-15,52 27 0,-26-1-1,26 54-15,1-1 16,-27 80 15,-53-79-31,0 52 16,-80-26-1,1 0 1,-27-53 15,80-27-15,-1-52-1</inkml:trace>
  <inkml:trace contextRef="#ctx0" brushRef="#br0" timeOffset="305424.5394">21670 8811 0,'106'0'31,"79"0"-15,-106 0-16,-26 0 15,-26 0 1</inkml:trace>
  <inkml:trace contextRef="#ctx0" brushRef="#br0" timeOffset="306001.5971">21088 8572 0,'79'0'0,"133"0"16,-1 0-1,-25 0 1,158 0 0,-1 0-1,-104 27 1,-81-27-1,-25 0 1,-80-27 0,-27 54 46</inkml:trace>
  <inkml:trace contextRef="#ctx0" brushRef="#br0" timeOffset="308412.8382">23072 5636 0,'26'0'31,"-105"0"0,-106-53 1,-106 0-17,-106-27 16,79 28 1,80 25-1,27 1 0,-1 26 0,-158-27 16,264 27-31,26 0-16,1 0 15,-53 27 16,79-27-31,0 26 16,-27 1 0,-25-1-1,78 0 1,-26 1-1,0-1 1,-26 27 0,26 0-1,53-26-15,-53 78 31,27-25-15,26 52 0,26-79-1,1 0 1,105 0-1,-79-27 1,-27 1-16,107 26 31,-28-27-15,-52-26-16,27 27 15,26-27 1,-27 0 0,0 0-1,-26-27 1,27 27-1,25 0 1,-52 0 0,27 0-16,-27 0 15,79 27 32,-53 26-31,-26-1-1,0-25 1,0-1 15,0 1-15,0-1-1,53 27 1,-53-26-1,0-27 1,79 0 15,-79 0-15,0-27-1,79 1 17,-106-1-17,80-26 16,0-26-15,26 79 0,1-26-1,-1-27 16,-53 26-15,1 1 0,-27-1-1,0-26 16,-53-26-15,26 52 0,-26 1-1,0-53 16,-53 26 1,27 0-17,-27 26 1,-27 1-1,27 26 1,53-27 15,27 27 32,-27 27 30</inkml:trace>
  <inkml:trace contextRef="#ctx0" brushRef="#br0" timeOffset="316289.6258">12912 5450 0,'0'0'16,"0"-26"-1,-26 26-15,26-26 16,-27 26 0,1-27-1,-1 1-15,-26 26 16,0-27-1,27 1 1,-27 26-16,-26-27 16,52 27-1,-26-26-15,-26 26 16,26 0-1,26 0 1,-25-27-16,-1 27 16,0 0-1,-27 0 1,27 0-16,-79 0 15,-53 0 17,79 0-17,53 0-15,-26 0 16,26 27-1,-27-27-15,28 0 16,-28 0 0,27 26-1,-26-26-15,26 27 16,-26-27-1,26 26 1,0-26-16,-27 27 16,28-1-1,-28 27 1,1 0 15,26 53 0,26 0 0,27-27 1,27 0-1,26 1 0,53 25 0,52-78 0,-52 26-15,26-27 15,1 1 0,25-1 16,-25-26-16,26 0 1,-1 0-1,-25 0 0,-54 0-15,0 0-1,-52 0 1,26 0-16,26 0 15,0-26 1,-52 26 0,26 0-1,53 0 16,-53 0-15,-1 0 0,1 0-16,-26 0 15,26 0 1,-27 0-1,1 0 1,-1 0 0,27 26-1,-53-26 1,53 0-1,-27 27 1,27-27 0,-26 26-1,-1-26-15,1 27 16,26-1-1,-53-26 1,53 27 15,-27-1-15,1 0-1,-1 1 1,-26-1 0,53 1-1,0-1 1,0 27-1,0-26 1,0-1 0,-1 27 15,1-53-16,0 27 1,27-1 15,-1-26-15,-26 26 15,26-52-15,-26 26-1,27-26 1,25-1 15,-78-26-15,52 53-1,1-53 16,52 27-15,-79-1 0,106 27-1,-27-26 1,-26 26-1,52 0 32,-105 0-31,27 0-1,-54 0 1,1 0 0,52 0-1,0 0 1,-52 0-1,26 26-15,26-26 16,-26 0 0,27 0-1,-54 0 1,80 0-1,-27-26 1,-26 26 0,26 0-1,1-27 1,26 1-1,-106-1 1,26 1 0,1 0-1,25-27 1,-25 26-1,-27 1 1,26-27 0,1-27-1,-1 80 1,-26-53-16,0 1 31,0-1-15,0 26-1,0 1-15,0-1 16,-26-26-1,-1 0 1,27 53 0,-53-52 15,1 25-16,25 1 17,-52-1-17,26 1 1,-79-1-1,52 27 1,-52-26 15,-53 26-15,79-27-1,26 27 1,-52 0 15,26 0-15,-26-26-1,-27 26 17,27 0-17,26 0 1,-79 0 15,79 0-15,-26-27-1,26 27 1,27 0-1,-54 0 17,54-26-17,26 26 1,-26 0-1,-1 0 17,-52-26-1,53 26-16,-27-27 1,26 27 0,54 0 15,-80 0-16,27 0 1,52 0 0,-52 0 15,26 0-16,53 0 1,-26 0 31</inkml:trace>
  <inkml:trace contextRef="#ctx0" brushRef="#br0" timeOffset="327929.7897">7144 10478 0,'27'0'31,"-27"0"16,-27-27-16,1 27-31,-1 0 16,-26 0-16,27 0 16,-27 0-1,53 27-15,-53-1 16,53 0-16,0 1 15,0-1 1,0 1-16,26-27 16,27 26-16,0 1 15,27-27 1,-27 26-1,-53 1-15,79 52 32,-79-79-32,0 26 15,-27-26-15,-25 27 16,52-27-1,-53 0-15,26 0 16,-26 0-16,27-27 16,-1 27-1,27 0-15,0-26 16,0 26-16</inkml:trace>
  <inkml:trace contextRef="#ctx0" brushRef="#br0" timeOffset="328198.8166">7409 10425 0,'26'79'16,"-26"0"0,53 54-1,-53-54 16</inkml:trace>
  <inkml:trace contextRef="#ctx0" brushRef="#br0" timeOffset="328646.8614">7594 10425 0,'53'158'16,"-27"-25"-1,-26-54 16,0-105 16,0-133-16,27 27-15,52 105 15,0 106 0,1 80 1,-80-27 14</inkml:trace>
  <inkml:trace contextRef="#ctx0" brushRef="#br0" timeOffset="328880.8848">8044 10372 0,'53'132'15,"26"-26"1,-26-53 0,-27 0-1,54-27 1,-27 1-1,-27-27 1</inkml:trace>
  <inkml:trace contextRef="#ctx0" brushRef="#br0" timeOffset="329129.9097">8335 10398 0,'-80'132'15,"1"1"1,26-54 15,27-52-31,-1-1 16,27 0 15</inkml:trace>
  <inkml:trace contextRef="#ctx0" brushRef="#br0" timeOffset="329345.9313">7567 10134 0,'0'0'31</inkml:trace>
  <inkml:trace contextRef="#ctx0" brushRef="#br0" timeOffset="329953.9921">8705 10610 0,'79'0'15,"27"0"1,27 0-1,-54 0 1,-26 0 0,-53 0-16,0 0 31</inkml:trace>
  <inkml:trace contextRef="#ctx0" brushRef="#br0" timeOffset="330195.0162">8943 10425 0,'-26'132'16,"26"-53"-1,0-26-15,0 27 32,26-54-17,-26-26 1,0 0-1</inkml:trace>
  <inkml:trace contextRef="#ctx0" brushRef="#br0" timeOffset="330566.0533">9658 10292 0,'26'53'16,"-26"80"-1,0-1 1,0-79 0,27 0-1,-27 0 1,0-27-1</inkml:trace>
  <inkml:trace contextRef="#ctx0" brushRef="#br0" timeOffset="343735.3701">7303 13917 0,'53'0'125,"26"0"-110,0 0-15,-26 0 16,80-26 0,-1 26-1,-53 0 1,-26 0-1,53 0 1,0 0 0,-27 0-1,54 0 16,-54 0-15,0 0 0,-26 0-1,0 0-15,27-27 16,-28 27 15,1 0-31,0 0 16,-26 0-1,26 0-15,26 0 16,-26 0-1,26 0 1,-26-26-16,0 26 16,-26 0-1,52 0 1,0 0-16,-52 0 15,26 0 1,53-27 0,-80 27-1,27 0 1,-27 0-16,1 0 15,-1 0 1,1 0 0,-1 0-16,1 0 15,-27 0 1,0 0-1,26 0 1,-26 0 31</inkml:trace>
  <inkml:trace contextRef="#ctx0" brushRef="#br0" timeOffset="346318.6284">7938 14314 0,'0'0'0,"0"0"31,-27 0 1,1 0-17,-80 26 1,53 1-16,-26 26 15,26-27 1,26 1 0,1-1-16,52-26 15,1 27 1,26-27-16,53 0 15,-27 0 1,0 0 0,-26 26-16,-53-26 15,27 27 1,-54 25-1,-79 1 1,54-53 0,-1 0-1,26 0-15,1 0 16,-1-26-1,27-27 1</inkml:trace>
  <inkml:trace contextRef="#ctx0" brushRef="#br0" timeOffset="346509.6474">8097 14314 0,'53'79'0,"-53"27"31,26-26-15,-52-28 0</inkml:trace>
  <inkml:trace contextRef="#ctx0" brushRef="#br0" timeOffset="346521.6486">8150 14631 0</inkml:trace>
  <inkml:trace contextRef="#ctx0" brushRef="#br0" timeOffset="346532.6497">8150 14631 0</inkml:trace>
  <inkml:trace contextRef="#ctx0" brushRef="#br0" timeOffset="346892.6858">8229 14367 0,'53'106'32,"0"-27"-17,-53 27 1,0-80-1,0-26 17,0-105-17,0-28 1,106 54-1,-54 52 17,1 54-17,0 26 1,-26 79-1,-1-53 17</inkml:trace>
  <inkml:trace contextRef="#ctx0" brushRef="#br0" timeOffset="347081.7047">8705 14314 0,'106'53'16,"-27"79"0,-26-79-1,27-26 1</inkml:trace>
  <inkml:trace contextRef="#ctx0" brushRef="#br0" timeOffset="347094.706">9023 14579 0</inkml:trace>
  <inkml:trace contextRef="#ctx0" brushRef="#br0" timeOffset="347104.707">9023 14579 0</inkml:trace>
  <inkml:trace contextRef="#ctx0" brushRef="#br0" timeOffset="347299.7265">8970 14261 0,'-80'159'0,"1"-27"15,52-79 1,1 0 0,-27 0-1</inkml:trace>
  <inkml:trace contextRef="#ctx0" brushRef="#br0" timeOffset="347588.7554">8044 14182 0,'-27'0'0,"54"0"31,-27 26 1</inkml:trace>
  <inkml:trace contextRef="#ctx0" brushRef="#br0" timeOffset="353043.8994">14579 7832 0,'26'0'0,"-52"-27"16,-1 27-16,1 0 15,0 0 1,-27 0 0,0-26-16,0 26 15,0 0 1,26 0-1,-52-27-15,26 27 16,27 0 0,-27-26-1,0 26-15,0 0 16,-27 0-1,28 0 1,-1-27-16,-27 27 16,54-26-1,-27 26 1,-26 0-16,-54-27 31,80 27-15,0-26-16,-26 26 15,26 0 1,27 0-1,-54 0-15,27 0 16,27-26 0,-27 26-1,27 0-15,-54 0 16,54-27-1,-27 27 1,26 0-16,-26 0 16,27-26-1,-27 26-15,-79 0 47,-27-27-16,-26 27 0,26 0 1,0 0-1,-26 27 0,79-27-15,-53 26 15,27 1 0,-53-1 0,53 0 0,-133 1 1,159 26-1,0 26 0,27 1 0,26 52 0,0-26 1,53-27-17,0-26 1,0 0-1,27-27-15,-1 27 16,27 0 15,53 27-15,-80-80-1,54 26 1,26 0 0,-53 1-1,26-27-15,0 26 16,27 1-1,-27-27 1,-26 0 0,27 0-1,-1 0 1,-26 0-1,-27-27 1,54 27 0,-1 0-1,1 27 1,-54-27-1,159 0 17,-52 0-17,-54-27 1,-26 27-1,0 0 1,26 0 0,-26 0-1,-26 0 1,25 0-1,1 0 1,27 0 0,-27 0-1,26 0 16,-26-26-15,0 26 0,0 0-1,53 0 16,-53 0-15,26 0 15,-26 0-15,26 0-1,1 0 1,-1 0 15,27 0-15,-80 0-1,107 0 1,-81 0 0,28 0 15,-1 0-16,53 26 17,-105-26-17,52 27 16,-52-1-15,26 1 0,-27-1-1,1-26-15,26 27 31,-27-1-15,0-26-16,-26 27 16,53 26-1,-26-53 1,-1 26-1,1-26 1,26 26 0,0 27-1,-27-53 1,80 53-1,-53-26 1,53-1 15,-53 1-31,-27-27 16,53 0-1,1 26 1,-27-26 0,-27 0-1,27 0 1,0 27-1,0-27 1,-27-27-16,27 27 31,27 0-15,-54-26-16,1 26 15,52-27 1,27-26 15,-27 27 0,27 26-15,-27-27 0,27 1-1,26 26 16,-52 0-15,26 0 0,-27 0-1,-26 0 1,53 0 15,-27 0-15,-26 0-1,79 0 16,-52 0-15,-1 0 0,53 0 15,-52 0-16,26 0 17,26 0-17,-53 0 1,27-27-1,0 27 17,-53 0-17,26-26 1,-26 26-1,-26 0 1,131-26 15,-105 26-15,0-27-1,-26 1 1,-1-1 0,27-26-1,-26 0-15,-1 27 16,0-1-1,-26-26 1,0 27 0,0 0-1,0-27 1,-26 0-1,0 26 1,26 1-16,-53-27 31,0 0-15,26 27-16,-52-54 31,52 54-15,-26-1-1,27 1 1,-27-1-16,-53 1 31,27-27-15,26 53-1,26 0-15,-52-26 16,-27 26-1,53 0 1,-26-27 0,-53 27-1,26 0 1,-53 0 15,80-26-15,-80 26 15,27-27-16,26 27 1,26 0 0,-52 0 15,53 0-16,-1-26 1,-25 26 0,-28 0-1,80 0 16,-52-27-15,25 27 0,1 0-1,-27-26 16,-26 26 1,79 0-17,-27-27 1,1 27-1,26 0 1,-26 0 15,26 0-15,-27 0-1,28 0 1,-1 0 0,-53 0-1,79 27 1,27-27-1,-26 0 1</inkml:trace>
  <inkml:trace contextRef="#ctx0" brushRef="#br0" timeOffset="363801.9751">6456 13996 0,'80'-26'31,"-54"26"-15,27 0-1,-27 0 1,27 0 0,-26 0-16,-1 0 15,54 0 1,-27-26-1,26 26-15,-53 0 16,27 0 0,0-27-1,0 27-15,0 0 16,0 0-1,26-26 1,-52 26-16,26 0 16,0 0-1,-27 0 1,53-27-1,-26 27 1,-26 0-16,-1-26 16,1 26-1,26 0 1,0 0-16,-27 0 15,53 0 1,-52-27 0,26 27-1,-27 0-15,27 0 16,27 0-1,-54 0 1,27 0 0,26 27-1,-26-54 1,0 27-16,-26 0 15,25 0 1,81 0 15,-80 0-15,26-26-1,53 26 17,-105 0-17,26 0 1,53 0-1,-54 26 17,28-26-17,26 0 1,-53 0 15,52 0-15,1 0 15,-26 0-16,-1 0 1,27 27 15,-53-27-15,0 0-1,52-27 17,1 27-17,-53 0 1,0 0-1,27 0 1,-28-26 0,1 26-1,-26 0 1,26 0-1,-27 0 1,1 0 15,-1 0-31,-26 0 31,0 0 1,-26 0-17</inkml:trace>
  <inkml:trace contextRef="#ctx0" brushRef="#br0" timeOffset="365276.1225">6721 12991 0,'-27'-26'16,"1"-1"-16,-1 27 15,-26 0 1,27 27-1,-27 26-15,53 52 16,0 1 0,53-53-1,-27 0-15,27 0 16,27-53-1,26 0-15,-53-27 16,26 1 0,-53-53-1,-26-1-15,27 1 16,-54 52-1,27-25-15,0 52 16,-26 0 15,79 158-15,-27-131-1,27-1 1,0 1 0,0-27-16,-27 26 15,1-52 1,-1-1-1,-26-52 1,-26-1 0,-80-25-1,53 105 1,0 0-1,0 53 17</inkml:trace>
  <inkml:trace contextRef="#ctx0" brushRef="#br0" timeOffset="365702.1651">7594 13070 0,'-132'-52'16,"52"25"15,27 54-15,27-1-1,26 27 1,26 0-1,54 0 17,-27 0-17,-27-27 1,-52 1-1,-54-1 17,54-52-17,-1 26-15,1-27 16,-1 1-1</inkml:trace>
  <inkml:trace contextRef="#ctx0" brushRef="#br0" timeOffset="365933.1881">7567 13018 0,'106'52'16,"-53"1"-1,0 27 1,0-27 0,0 0-1,-27-27 1,1-26-1</inkml:trace>
  <inkml:trace contextRef="#ctx0" brushRef="#br0" timeOffset="366156.2105">7858 13018 0,'-105'52'0,"78"1"16,1 27-1,-27 26 1,0-54 0,53-25-1,-27-27-15</inkml:trace>
  <inkml:trace contextRef="#ctx0" brushRef="#br0" timeOffset="366516.2465">8150 13150 0,'0'0'32,"26"0"-1,-26 0-16,-26-27 1,26 1 15,-27 52 0,54 1-15</inkml:trace>
  <inkml:trace contextRef="#ctx0" brushRef="#br0" timeOffset="367279.3227">8758 13044 0,'-79'0'15,"26"-26"-15,-27 52 16,-52 0-1,79 1 1,0-1 0,53 1-1,27 26 1,79-27-1,-27-26 1,-26 27 0,0-1-1,-27 1 1,-26-27-1,-26 26-15,-54 0 16,1-26 15,26 27-31,27-54 16</inkml:trace>
  <inkml:trace contextRef="#ctx0" brushRef="#br0" timeOffset="367485.3434">8758 13070 0,'53'106'16,"-53"-26"0,26-27-1,-26-27-15</inkml:trace>
  <inkml:trace contextRef="#ctx0" brushRef="#br0" timeOffset="367925.3874">8970 13044 0,'0'106'31,"26"0"-15,-26-80 0,0 1-16,0-1 15,0-52 16,0-1-15,0-52 0,0-27-1,53 53 1,0 0-1,-53 53-15,53 27 16,0 52 15,-27-26-31,27 26 16,-53 1-1,0-28 17,0-52-17</inkml:trace>
  <inkml:trace contextRef="#ctx0" brushRef="#br0" timeOffset="368110.4059">9367 13018 0,'53'52'16,"-1"28"0,-25-27-16,52 0 15,1 0 16</inkml:trace>
  <inkml:trace contextRef="#ctx0" brushRef="#br0" timeOffset="368120.4069">9658 13309 0</inkml:trace>
  <inkml:trace contextRef="#ctx0" brushRef="#br0" timeOffset="368130.4079">9658 13309 0</inkml:trace>
  <inkml:trace contextRef="#ctx0" brushRef="#br0" timeOffset="368345.4294">9631 12938 0,'-159'238'15,"80"-105"1,53-81 0,-27 1 15</inkml:trace>
  <inkml:trace contextRef="#ctx0" brushRef="#br0" timeOffset="368570.4519">8784 12806 0,'-26'26'16,"52"-26"-1</inkml:trace>
  <inkml:trace contextRef="#ctx0" brushRef="#br0" timeOffset="369487.5436">9949 13150 0,'0'-27'0,"79"27"16,-26 0-1,79-26 1,-52 26-1,-54 0-15,1 0 16</inkml:trace>
  <inkml:trace contextRef="#ctx0" brushRef="#br0" timeOffset="369706.5655">10134 12965 0,'26'158'16,"-26"-78"-1,0-27 1,0 0-1,0-27 1</inkml:trace>
  <inkml:trace contextRef="#ctx0" brushRef="#br0" timeOffset="370312.6261">10637 12991 0,'-80'-26'0,"27"52"15,27 80 1,26-27-1,26 1 1,107-27 0,-28-27-1,28-26 1,-80-26-1,-27-54 1,-52 1 0,26 26-1,-53 0-15,26 53 16,54 53 31,-27 0-47,26 0 15,133 53 16,-106-106-15,-53-27 0,26-26-1,-26-26 1,-26-27-1,-80 53 1,0 27 0,53 52-1,0 1 16</inkml:trace>
  <inkml:trace contextRef="#ctx0" brushRef="#br0" timeOffset="370718.6666">11510 13018 0,'-106'-80'16,"26"54"0,-25 79-1,52 26 1,53-26 15,79 0-15,0 0-1,54-27 16,-107 1-15,-26 26 0,-106-27-1,53-26 1,-26-26-1</inkml:trace>
  <inkml:trace contextRef="#ctx0" brushRef="#br0" timeOffset="370938.6886">11536 12965 0,'159'79'16,"-80"27"0,27 0-1,0-53 1,-27-27-1</inkml:trace>
  <inkml:trace contextRef="#ctx0" brushRef="#br0" timeOffset="371162.7111">12012 12912 0,'-132'79'15,"79"53"1,-106 27 0,107-106 15,25 0-16</inkml:trace>
  <inkml:trace contextRef="#ctx0" brushRef="#br0" timeOffset="372006.7955">10160 13864 0,'106'0'15,"53"0"16,26-26-15,-26 26-16,0-27 16,26 27-1,-26 0 1,-107 0-1,54 0 1,-26 0 0,-1 0-1,-52 0 1,-27 0-16,0-26 47,0 26-16</inkml:trace>
  <inkml:trace contextRef="#ctx0" brushRef="#br0" timeOffset="373007.8956">13282 12356 0,'133'-26'15,"52"26"1,0 0 15,-106-27-15,-79 27-1</inkml:trace>
  <inkml:trace contextRef="#ctx0" brushRef="#br0" timeOffset="373204.9153">13415 12515 0,'158'-27'16,"-52"27"15,-26-26-16,-27 26 1</inkml:trace>
  <inkml:trace contextRef="#ctx0" brushRef="#br0" timeOffset="373219.9168">13812 12462 0</inkml:trace>
  <inkml:trace contextRef="#ctx0" brushRef="#br0" timeOffset="373232.9181">13812 12462 0</inkml:trace>
  <inkml:trace contextRef="#ctx0" brushRef="#br0" timeOffset="395741.1686">15690 11192 0,'-26'0'16,"26"0"-16,-53-27 15,0 27 1,0 0 0,-26 0-16,-1 27 15,27 52 1,53-79-16,-26 27 15,26-1 1,26 1-16,27-1 16,27 1-16,-28-27 15,54 0 1,-53 26-16,27 0 15,-80-26-15,26 80 16,-26-80-16,-26 53 16,-27-53-1,-27 26 1,27 1-16,0-1 15,27-26-15,-27 0 32,27-26-32</inkml:trace>
  <inkml:trace contextRef="#ctx0" brushRef="#br0" timeOffset="395951.1897">15849 11192 0,'-27'106'16,"27"-53"-16,0 0 15,27 26 1,-27-26-16,0 0 15,26-27 1</inkml:trace>
  <inkml:trace contextRef="#ctx0" brushRef="#br0" timeOffset="396344.229">15981 11192 0,'27'291'31,"-27"-159"0,0-105 0,-27-160 1,54-131-1,78 184-16,-25 186 17,-27 106-1,-27-80 0</inkml:trace>
  <inkml:trace contextRef="#ctx0" brushRef="#br0" timeOffset="396540.2486">16352 11192 0,'79'79'15,"0"80"17,-26-53-17,-53-106 1</inkml:trace>
  <inkml:trace contextRef="#ctx0" brushRef="#br0" timeOffset="396562.2508">16563 11536 0</inkml:trace>
  <inkml:trace contextRef="#ctx0" brushRef="#br0" timeOffset="396575.2521">16563 11536 0</inkml:trace>
  <inkml:trace contextRef="#ctx0" brushRef="#br0" timeOffset="396769.2715">16590 11112 0,'-80'133'15,"54"26"1,-54-80-1,54 0 1,-27-52 0,53-1-1</inkml:trace>
  <inkml:trace contextRef="#ctx0" brushRef="#br0" timeOffset="396983.2929">16775 11298 0,'106'-27'15,"-53"27"1,26 0-1,-26-26 1,-27 26 0</inkml:trace>
  <inkml:trace contextRef="#ctx0" brushRef="#br0" timeOffset="397206.3152">16907 11165 0,'27'106'16,"-27"-26"-1,0-27-15,-27 52 31,27-78-15</inkml:trace>
  <inkml:trace contextRef="#ctx0" brushRef="#br0" timeOffset="397452.3398">17463 10980 0,'26'212'16,"-26"-80"15,0-26-16,0-53-15,0 0 16,0-27 0</inkml:trace>
  <inkml:trace contextRef="#ctx0" brushRef="#br0" timeOffset="398512.4458">15373 11959 0,'211'-26'16,"-25"26"-1,25-27 17,107 27-17,-107 0 1,-52 0-1,53 0 17,-53 0-17,26 0 1,26-26-1,-52-1 1,-53 27 15,0 0-15,-27-26-1,-26 26 17,-26 0 14,-27 0-14</inkml:trace>
  <inkml:trace contextRef="#ctx0" brushRef="#br0" timeOffset="399162.5108">16299 12250 0,'-133'0'0,"54"27"16,26-27-16,0 26 15,0 1 1,80-1-1,-27 0-15,26 1 16,27-1 0,26-26-1,1 27-15,-1-1 16,-52 27 15,-160 27 0,-25-54-15,105-26 15</inkml:trace>
  <inkml:trace contextRef="#ctx0" brushRef="#br0" timeOffset="399357.5303">16352 12250 0,'52'238'16,"-52"-79"15</inkml:trace>
  <inkml:trace contextRef="#ctx0" brushRef="#br0" timeOffset="399379.5325">16404 12647 0</inkml:trace>
  <inkml:trace contextRef="#ctx0" brushRef="#br0" timeOffset="399394.534">16404 12647 0</inkml:trace>
  <inkml:trace contextRef="#ctx0" brushRef="#br0" timeOffset="399751.5697">16484 12303 0,'26'106'16,"1"79"15,-27-132-15,0-53-1,0 0 1,0-79-1,0-27 1,26 0-16,27 0 16,0 53-1,0 27 1,-53 26-16,53 53 15,-53 26 1,26 27 0,-26 0-16,0-53 15,0 26 1,0-52-16</inkml:trace>
  <inkml:trace contextRef="#ctx0" brushRef="#br0" timeOffset="399955.5901">16934 12197 0,'79'53'15,"-52"27"1,52 25-1,-53-25-15,27-1 16,27-26 0,-27-53-16</inkml:trace>
  <inkml:trace contextRef="#ctx0" brushRef="#br0" timeOffset="400180.6126">17304 12224 0,'-132'211'31,"26"-52"-15,53-53-1,27-80 1</inkml:trace>
  <inkml:trace contextRef="#ctx0" brushRef="#br0" timeOffset="400381.6326">16616 12118 0,'53'0'15</inkml:trace>
  <inkml:trace contextRef="#ctx0" brushRef="#br0" timeOffset="401319.7265">18336 11800 0,'-53'53'31,"80"-26"-31,-1-1 15,80-26 1,-80 0 0,27-53-1,-53 0 1,-53 27-1,27 0 1,-54 26 0,28 26-16,52 53 15,0-52 16,105-1-31,-78-26 16,79-26 0,-106-27-1,0 26 1,-106-25-1,79 52 1,1 52 15,26-52-31,26 27 16,27-27-1,0 0 17,-26-27-32,-54 27 15,27-26 1,-26 26-1,26 0 1,-27 26 0,27-26 15,27 0-16,-1 0 1,-26 0 31,0 0-32</inkml:trace>
  <inkml:trace contextRef="#ctx0" brushRef="#br0" timeOffset="403790.9736">12303 12488 0,'-105'0'16,"25"27"-1,1-54 1,-106 27-1,-27 0 1,80 0 0,-54-26-16,-78 26 15,-27-27 16,79 27-31,27 0 16,-27-26 0,1 26-1,78 0 1,1 26-1,-53-26 1,-53 27 0,105-1-1,-184 27 1,158-53-1,-26 27 17,53-27-32,-1 0 15,-52 26 1,-26 1-1,78-27 1,27 26 0,-52 1-1,52-27 1,-106 26-1,53 0 17,1 1-17,-54-1 1,53 27-1,0 27 17,27-27-17,53 52 16,-1-25-15,1 79 0,26-54-1,27 28 1,-1 25 15,27 1-15,27-53-1,-1 53 1,54-80 15,-28 27-15,81 0-1,25 26 16,-78-79-15,105 26 15,-26-26-15,26 0-1,53 0 1,-26 0 15,-27-53-15,106 26-1,-26 1 1,52-54 0,54 1 15,-107-27-16,1 0 1,264-53 15,-291 53-15,-26 1-1,105-28 17,-52 54-17,-1-27 1,27 0-1,-105-26 1,-1 26 15,79-27-15,-105 1-1,-53 52 1,0-105 15,53 0 0,-133 26-15,0 0 0,1 0 15,-27 27-16,0-53 1,0 26 0,-27 26-1,-78-78 16,-1 52-15,-53 26 0,-53 54-1,107 0 16,25 52-15,186 53 15</inkml:trace>
  <inkml:trace contextRef="#ctx0" brushRef="#br0" timeOffset="404207.0152">10187 15081 0,'79'159'16,"-52"-80"0,26-26-1,-53-26 1,26-27-1</inkml:trace>
  <inkml:trace contextRef="#ctx0" brushRef="#br0" timeOffset="404383.0328">10160 14922 0,'186'-79'15,"-107"53"1</inkml:trace>
  <inkml:trace contextRef="#ctx0" brushRef="#br0" timeOffset="404397.0342">10425 14817 0</inkml:trace>
  <inkml:trace contextRef="#ctx0" brushRef="#br0" timeOffset="404409.0354">10425 14817 0</inkml:trace>
  <inkml:trace contextRef="#ctx0" brushRef="#br0" timeOffset="405266.1211">10293 15161 0,'158'-53'0,"-52"-27"16,-26 27-1,-27-26 1,-1 0-1,-78 52 1,26 27 0,0 53-16,0 79 15,106-26 16,-27-53-31,27-26 16,0-54 0,-106-52-1,26-1 1,-52 1-1,-1 26 1,1 27 0,79 158 15,26-106-16,1 1 1,-1-27 0,-53-53-1,1 0 1,-27-53-1,-27 53 1,1 27 0,26 26-16,26 106 31,54 52-16,-1-52 1,-52 0 0,-1-27-1,-26-79 1,-106-185 31,80 0-32,52 26 1,27 106-1,53 27 1,0 79 0,-106 53 15,-53-1-16,-53-78 1,-79 26 15</inkml:trace>
  <inkml:trace contextRef="#ctx0" brushRef="#br0" timeOffset="405447.1392">11060 14684 0,'0'-26'31,"26"26"-15</inkml:trace>
  <inkml:trace contextRef="#ctx0" brushRef="#br0" timeOffset="405463.1407">11086 14658 0</inkml:trace>
  <inkml:trace contextRef="#ctx0" brushRef="#br0" timeOffset="405477.1421">11086 14658 0</inkml:trace>
  <inkml:trace contextRef="#ctx0" brushRef="#br0" timeOffset="407685.363">21088 11192 0,'-133'-27'15,"-25"27"1,25 27 15,80 52-15,53-26-1,106 0 1,106 26 15,-106-26-15,-53-26-1,-133 26 1,-52-27 0,0-26 15,79-26-31,26 26 15,80-80 17</inkml:trace>
  <inkml:trace contextRef="#ctx0" brushRef="#br0" timeOffset="407843.3787">21220 11192 0,'26'106'15,"1"26"1,-1-26 0,-26-53-1</inkml:trace>
  <inkml:trace contextRef="#ctx0" brushRef="#br0" timeOffset="407863.3808">21299 11589 0</inkml:trace>
  <inkml:trace contextRef="#ctx0" brushRef="#br0" timeOffset="407874.3819">21299 11589 0</inkml:trace>
  <inkml:trace contextRef="#ctx0" brushRef="#br0" timeOffset="408236.4181">21432 11192 0,'26'53'16,"-26"0"-1,26 53 1,-26-1-1,0-78 1,0-1-16,0-52 31,0-27-15,27-26-1,-27-54-15,79 54 16,1 26 15,-54 53-31,1 53 16,-1 79-1,-26 0 1,0-52 0,0-27-1</inkml:trace>
  <inkml:trace contextRef="#ctx0" brushRef="#br0" timeOffset="408430.4375">21908 11165 0,'26'53'16,"1"80"-1,52-1 1,-26-132-1,0 26-15</inkml:trace>
  <inkml:trace contextRef="#ctx0" brushRef="#br0" timeOffset="408445.439">22146 11509 0</inkml:trace>
  <inkml:trace contextRef="#ctx0" brushRef="#br0" timeOffset="408457.4402">22146 11509 0</inkml:trace>
  <inkml:trace contextRef="#ctx0" brushRef="#br0" timeOffset="408632.4576">22067 11112 0,'-80'159'16,"54"-79"-1,-27 25 1,26-25 0,1-54-1</inkml:trace>
  <inkml:trace contextRef="#ctx0" brushRef="#br0" timeOffset="408815.476">21696 10874 0,'-26'-26'0</inkml:trace>
  <inkml:trace contextRef="#ctx0" brushRef="#br0" timeOffset="408831.4776">21670 10848 0</inkml:trace>
  <inkml:trace contextRef="#ctx0" brushRef="#br0" timeOffset="408845.479">21670 10848 0</inkml:trace>
  <inkml:trace contextRef="#ctx0" brushRef="#br0" timeOffset="410364.6309">19130 11853 0,'26'27'16,"1"-27"-1,52 0 1,-26 0-16,26 26 16,107-26-1,-1 0 1,-27 0-1,28 0 1,52 0 0,-27-26-1,-78 26 1,-1 0-1,53 0 1,27 0 0,-106 0-16,0 0 15,52 0 1,107 0 15,-159 0-15,-27 0-1,53 0 1,1 0-1,-27-27 1,-1 27 0,54 0-1,0 0 1,-53 0-16,-27 0 15,80 0 1,-53 0 0,79 0 15,-53-26-16,0 26 1,54 0 15,-1 0-15,-106 0-1,54-27 17,-54 27-17,0 0 1,27-26-1,-79 26 17,-1 0-17,-26 0 16</inkml:trace>
  <inkml:trace contextRef="#ctx0" brushRef="#br0" timeOffset="412687.8632">19262 12356 0,'0'0'15,"0"0"1,-26-53-1,26 27 1,-27 26 0,-26 0-1,0 53 1,-26-1-1,79 54 1,0 27 0,106-28-1,-53-78-15,26-1 16,0-52-1,-26-27 1,-53 27 0,27-80-1,-27 0 1,0 26 15,0 107-15,0 52-1,0 27 1,53-26-1,-27-28 1,1-25 0,-1-27-1,27-27 1,-53-25-1,26-1 1,1-53 0,-54 0-1,-52 79 1,79 27-16,-79-26 15,26 26 1,0 53 31</inkml:trace>
  <inkml:trace contextRef="#ctx0" brushRef="#br0" timeOffset="413169.9114">20003 12409 0,'-212'-106'16,"133"106"-1,-53 27 1,105 25-1,54 28 1,52-27 0,0 26 15,27 1-16,-53-80 1,-27 26 15,-78 0-15,-28 1-1,27-54 1,0 27 0,53-26 15,27 0-16</inkml:trace>
  <inkml:trace contextRef="#ctx0" brushRef="#br0" timeOffset="413408.9353">20082 12356 0,'132'106'16,"-52"-27"15,-54 54-15,27-107-16,-26 27 15,-1-27 1</inkml:trace>
  <inkml:trace contextRef="#ctx0" brushRef="#br0" timeOffset="413629.9574">20373 12303 0,'-79'106'16,"-1"79"-1,28-105 1,-28-28-16,80 1 31,-26-53-15</inkml:trace>
  <inkml:trace contextRef="#ctx0" brushRef="#br0" timeOffset="414128.0072">20558 12515 0,'0'26'31,"0"54"-15,27-80 15,-1 0-16,-26-80 1,-26 54 15,26-1-15,-27 80 15,80-26-15,0-1-1,-26-52 1,-27-1 15,-27-26-15,1 53-1,-1 27 16,-26-27-15</inkml:trace>
  <inkml:trace contextRef="#ctx0" brushRef="#br0" timeOffset="414889.0833">21114 12330 0,'-106'0'16,"53"0"-1,-26 52 1,79-25 0,0-1-16,26 27 31,27-26-16,0-1-15,0 1 16,-26-1 0,26 27-1,-53-53 1,-27 27-1,-79 25 1,27-52 0,52 27-1,1-54 1,0 27-1</inkml:trace>
  <inkml:trace contextRef="#ctx0" brushRef="#br0" timeOffset="415109.1053">21299 12330 0,'53'105'0,"-53"-25"16,27-1 0,-27 27-1,0-80 1</inkml:trace>
  <inkml:trace contextRef="#ctx0" brushRef="#br0" timeOffset="415543.1486">21484 12330 0,'27'185'16,"-27"-79"-1,0-27 1,0-53 15,0-131 0,0-1-15,53-27 15,0 81-15,0 52-1,-27 52 1,1 54 0,-1 27 15,1-28 0</inkml:trace>
  <inkml:trace contextRef="#ctx0" brushRef="#br0" timeOffset="415739.1682">21855 12303 0,'53'53'15,"0"26"1,0 27 0,0-26-1,0-1 1,-27-53-16</inkml:trace>
  <inkml:trace contextRef="#ctx0" brushRef="#br0" timeOffset="415765.1708">22146 12726 0</inkml:trace>
  <inkml:trace contextRef="#ctx0" brushRef="#br0" timeOffset="415778.1721">22146 12726 0</inkml:trace>
  <inkml:trace contextRef="#ctx0" brushRef="#br0" timeOffset="415970.1914">22093 12303 0,'-79'106'0,"52"0"31,-52 26-15,79-79-16,-27 0 16,1-27-1</inkml:trace>
  <inkml:trace contextRef="#ctx0" brushRef="#br0" timeOffset="416394.2338">21299 12197 0,'0'27'0,"27"-1"16,26-26 15,-53 0 0,-27-26-15,1 26 30,26 0-30</inkml:trace>
  <inkml:trace contextRef="#ctx0" brushRef="#br0" timeOffset="417253.3197">22384 12488 0,'238'-26'31,"-238"26"-31,106 0 16,-80 0-16,27 0 15,-26-27-15,-27 27 47,0 0-47</inkml:trace>
  <inkml:trace contextRef="#ctx0" brushRef="#br0" timeOffset="417499.3443">22649 12277 0,'26'158'16,"1"-158"0,-1 80-1,-26-1-15,26-79 16,-26 80-16,0-80 15,0 0 1,27 0-16,-27 0 16</inkml:trace>
  <inkml:trace contextRef="#ctx0" brushRef="#br0" timeOffset="418053.3997">23098 12277 0,'0'0'0,"-26"26"16,26 1-16,-26 158 31,105-106-16,0-26 1,-26-53 15,-26-106-15,-27 27-1,0-53 1,0 132 15,0 79-15,53 80 15,52-106-15,1-53 15,-79-106 0,-27-27-15,-80 54-1,1 26 1,0 53-1,26 27 17</inkml:trace>
  <inkml:trace contextRef="#ctx0" brushRef="#br0" timeOffset="418451.4395">23813 12250 0,'-80'-53'0,"1"80"16,26 26-1,27 0 1,-27-1 0,106-25-1,0-1 1,26 1-1,53-1 1,-52 27 0,-80-53-1,0 27-15,-27-1 16,-26 1-1,0-27 1,0 0 0,-26-27-1</inkml:trace>
  <inkml:trace contextRef="#ctx0" brushRef="#br0" timeOffset="418679.4623">24024 12250 0,'133'53'0,"-107"53"31,27-53-31,0 26 15,26-26 1,-26-26 0</inkml:trace>
  <inkml:trace contextRef="#ctx0" brushRef="#br0" timeOffset="418941.4885">24342 12171 0,'0'53'0,"-79"79"31,-1-26-16,-26 79 1,106-106 0,-26-79-1,79 27 16</inkml:trace>
  <inkml:trace contextRef="#ctx0" brushRef="#br0" timeOffset="424369.0312">3096 16907 0,'-106'26'0,"106"1"0,-26-1 16,-54 1-16</inkml:trace>
  <inkml:trace contextRef="#ctx0" brushRef="#br1" timeOffset="441605.7547">15928 12726 0,'-79'27'0,"52"-27"32,54 0-32,-1 0 15,133-79 1,132-54-1,-53 1 1,27 53 0,105-54-1,1 27 1,-213 80-1,-52-27-15,-79 53 32,-80 27-17,-53-27 1,-26 26-1</inkml:trace>
  <inkml:trace contextRef="#ctx0" brushRef="#br1" timeOffset="441940.7882">16272 12197 0,'27'0'0,"158"27"16,0 26 0,27 52-1,158 1 1,-79 0-1,-159-26 1,-79-80 0,-79-27 15,-53 1 0</inkml:trace>
  <inkml:trace contextRef="#ctx0" brushRef="#br1" timeOffset="442685.8626">20611 11589 0,'0'0'16,"133"-53"-1,131-79 1,1 52-1,-1 1-15,54-27 32,-27 0-17,-132 53-15,-80 53 16,27-26-1,-106-1 1,-53 54 0,-53-27-1</inkml:trace>
  <inkml:trace contextRef="#ctx0" brushRef="#br1" timeOffset="443028.897">20664 11112 0,'80'27'0,"369"105"32,-52 1-17,-79-1 1,-54-53-1,-184-52 1,-54-27 0,-26-27 30</inkml:trace>
  <inkml:trace contextRef="#ctx0" brushRef="#br1" timeOffset="451925.7866">14314 14499 0,'80'-26'16,"-1"26"-1,53 0-15,1 0 16,-28 0 0,-25 0-1,-27 0-15,-53 0 16,0 0-1,-27 0 1</inkml:trace>
  <inkml:trace contextRef="#ctx0" brushRef="#br1" timeOffset="452195.8136">14367 14631 0,'53'0'0,"27"0"16,25 0-1,1-26-15,0 26 16,-80 0-1,27 0 1,-26 0 0,-27 0-1,0 0-15</inkml:trace>
  <inkml:trace contextRef="#ctx0" brushRef="#br1" timeOffset="464191.013">16378 14076 0,'0'0'15,"-26"-27"1,-1 27-16,-26 0 16,-26 27-1,-27-1 1,27 27-16,52-26 15,1-27 1,52 26-16,27 1 16,53-27-1,0 26 1,-27-26-16,27 27 15,-53-27 1,-27 52 0,-52-25-16,-27-1 15,-26 1 1,-1-1-1,1-26-15,26 0 16,26 0 15,27-26-31</inkml:trace>
  <inkml:trace contextRef="#ctx0" brushRef="#br1" timeOffset="464415.0354">16590 14023 0,'26'53'15,"-26"0"-15,27 53 16,-27-1-1,0-25 1,0-54 0,0-26-1</inkml:trace>
  <inkml:trace contextRef="#ctx0" brushRef="#br1" timeOffset="464803.0742">16775 14049 0,'26'106'0,"-26"27"15,0-54 1,0-26-1,-26-27 1,26-26 0,0-53-1,0-26 1,0 0-1,79-27 1,-26 79 0,-26 1-1,52 26 1,-52 79-1,-1 27 1,0 26 0,-26-79-1</inkml:trace>
  <inkml:trace contextRef="#ctx0" brushRef="#br1" timeOffset="465017.0956">17225 14049 0,'106'80'16,"-54"52"-1,81 0 16,-54-79-15,-52-53 0</inkml:trace>
  <inkml:trace contextRef="#ctx0" brushRef="#br1" timeOffset="465227.1166">17516 14023 0,'-80'159'16,"-52"26"0,79-106 15,0-52-16</inkml:trace>
  <inkml:trace contextRef="#ctx0" brushRef="#br1" timeOffset="465424.1363">17701 14208 0,'185'0'0,"-105"-26"15,-1 26-15,0 0 32,-52 0-17</inkml:trace>
  <inkml:trace contextRef="#ctx0" brushRef="#br1" timeOffset="465442.1381">18151 14182 0</inkml:trace>
  <inkml:trace contextRef="#ctx0" brushRef="#br1" timeOffset="465458.1397">18151 14182 0</inkml:trace>
  <inkml:trace contextRef="#ctx0" brushRef="#br1" timeOffset="465643.1581">17939 14049 0,'-26'80'16,"26"26"-1,26-53-15,-26-27 16,0 27-1,0-27 1,0 1 0</inkml:trace>
  <inkml:trace contextRef="#ctx0" brushRef="#br1" timeOffset="465888.1826">18415 13917 0,'106'79'0,"-106"27"16,0-26-1,0 26 1,0-54-1,0-25 1,0-1 0</inkml:trace>
  <inkml:trace contextRef="#ctx0" brushRef="#br1" timeOffset="467699.3638">15505 14817 0,'-27'0'16,"80"0"-1,53 0 1,106 0 15,0 0-15,-1 0-1,27 0 1,-52 0 0,-28 0 15,54 0-16,-53 0 1,52-27 0,54 27 15,-80 0-16,80 0 17,-159 0-32,26 27 15,0-27 1,0 0-1,-52-27 1,26 27 0,-27 0-1,53 0 1,-52 0-1,-27 0-15,79 0 32,-53-26-17,-26 26-15,0 0 16,27 0-1,-1 0 1,-79 0 0,26 0-1,27-27 32,-26 27-31,-1 0 15,-26 0 0,-26 0 16</inkml:trace>
  <inkml:trace contextRef="#ctx0" brushRef="#br1" timeOffset="489828.5765">2143 7964 0,'53'-53'15,"53"27"-15,0-1 16,-27 27 15,-52 53-31,-54 53 16,-78 0-1,-28-27 1,80-52 0,27-27-1,26 0 1,79-53-1,1 26 1,-1 1 0,27 52-1,-80 54 1,-52 25-1,-54-52-15,-105 27 32,132-54-17,27-52 1,-1-1-1</inkml:trace>
  <inkml:trace contextRef="#ctx0" brushRef="#br1" timeOffset="490048.5985">2620 7911 0,'106'79'0,"-27"54"16,27-54-1,-53-26 1,-27-53 0,27 53-1</inkml:trace>
  <inkml:trace contextRef="#ctx0" brushRef="#br1" timeOffset="490232.6169">2964 7805 0,'-159'291'16,"80"-106"-1,-1-105 1,54-54-1</inkml:trace>
  <inkml:trace contextRef="#ctx0" brushRef="#br1" timeOffset="490246.6183">2620 8387 0</inkml:trace>
  <inkml:trace contextRef="#ctx0" brushRef="#br1" timeOffset="490258.6195">2620 8387 0</inkml:trace>
  <inkml:trace contextRef="#ctx0" brushRef="#br1" timeOffset="490414.6351">3070 8017 0,'317'-53'15,"-211"27"1,-53-1-1,0 1 17</inkml:trace>
  <inkml:trace contextRef="#ctx0" brushRef="#br1" timeOffset="490588.6525">3334 7779 0,'53'317'31,"-27"-237"-15,-52-27-1</inkml:trace>
  <inkml:trace contextRef="#ctx0" brushRef="#br1" timeOffset="490604.6541">3387 8229 0</inkml:trace>
  <inkml:trace contextRef="#ctx0" brushRef="#br1" timeOffset="490616.6553">3387 8229 0</inkml:trace>
  <inkml:trace contextRef="#ctx0" brushRef="#br1" timeOffset="491088.7025">4313 7620 0,'-106'-106'0,"-26"106"31,-27 53-15,80 0-16,52 53 16,27 26-1,80-79 1,26-53-1,-27-26 1,53-107 0,-52 27-1,-80 27 1,0 53-1,-27-1 1,27 80 0,0 0-16,27 53 15,-27 53 1,53 52 15,-53-184-15,26-1-1</inkml:trace>
  <inkml:trace contextRef="#ctx0" brushRef="#br1" timeOffset="502043.7979">15214 15293 0,'0'-53'0,"-27"53"16,1-53-16,-1 53 15,1-26 1,-27 26 0,0 0-16,27 79 15,-27 0 1,26 1-16,1-27 15,52 26 1,27-52 0,27-1-16,-27 0 15,26-52 1,-26 26-1,-27-26-15,1-27 16,-1 0 0,1-27-16,-27 54 15,0-54 1,0 80 15,-27 27-15,27 52-1,0-26-15,27 27 16,26-27-1,0-53-15,-1 26 16,-25-26 0,26 0-1,-27-53-15,1-26 16,-1 26-1,-52 0 1,-27 0-16,0 26 16,0-25-1,-26 52 1,26 0-16,0 0 15,26 52 17</inkml:trace>
  <inkml:trace contextRef="#ctx0" brushRef="#br1" timeOffset="502502.8438">16008 15319 0,'-159'-105'16,"-26"105"15,105 52 0,107 28 0,158-1 1,-53-26-1,-185 0-16,-79-26 17,26-54-1,80-52 16</inkml:trace>
  <inkml:trace contextRef="#ctx0" brushRef="#br1" timeOffset="502739.8675">16034 15214 0,'106'79'31,"-53"-26"-15,26 26-16,-26 1 15,0-27 1,-27-27-1,-26-26 1</inkml:trace>
  <inkml:trace contextRef="#ctx0" brushRef="#br1" timeOffset="502954.889">16378 15161 0,'-106'53'16,"-26"105"0,26-52-1,80-79-15,26 26 16,-27-27-1</inkml:trace>
  <inkml:trace contextRef="#ctx0" brushRef="#br1" timeOffset="503636.9572">16960 14922 0,'-53'0'15,"27"53"1,-80 133 15,53-1-15,27-26-1,78 26 1,54-106 0,0-26 15,-53-53-31,-26 27 15,-1-27 1,0 0 0,-26 0 15</inkml:trace>
  <inkml:trace contextRef="#ctx0" brushRef="#br1" timeOffset="512326.8261">17463 15187 0,'-53'0'15,"0"0"1,-53 27 15,-26 25-15,105 1-1,1-53-15,26 27 16,0-27-1,0 26-15,53-26 16,26 0-16,-26 27 16,27-27-1,-54 0-15,0 0 16,27 26-16,-53-26 15,0 27 1,-26-1-16,-1 27 16,1-53-16,-53 27 15,26-1 1,0-26-1,26 26 1,27-52 0</inkml:trace>
  <inkml:trace contextRef="#ctx0" brushRef="#br1" timeOffset="512528.8463">17516 15214 0,'0'105'16,"26"-78"-16,-26 52 16,27-79-16,-27 80 15,0-27 1,26-53-16</inkml:trace>
  <inkml:trace contextRef="#ctx0" brushRef="#br1" timeOffset="512966.8901">17648 15240 0,'26'132'16,"1"-26"15,-27-26-15,26-54-1,-26-52 16,0-80-15,0 0 0,53 26 15,0 54-16,0 26 1,0 132 0,-26 1 15,-1-80-16,-26 26 17</inkml:trace>
  <inkml:trace contextRef="#ctx0" brushRef="#br1" timeOffset="513150.9085">18098 15240 0,'53'53'15,"53"53"17,-27-27-17,-26-26 1,-27-53-16</inkml:trace>
  <inkml:trace contextRef="#ctx0" brushRef="#br1" timeOffset="513167.9102">18415 15531 0</inkml:trace>
  <inkml:trace contextRef="#ctx0" brushRef="#br1" timeOffset="513182.9117">18415 15531 0</inkml:trace>
  <inkml:trace contextRef="#ctx0" brushRef="#br1" timeOffset="513389.9324">18336 15134 0,'-79'106'16,"26"26"-1,0-52 1,26-27 0,1 0-1,26-27 1</inkml:trace>
  <inkml:trace contextRef="#ctx0" brushRef="#br1" timeOffset="513807.9742">18627 15346 0,'26'0'15,"107"0"1,-27 0 0,-1 0 15,-52-27-16,-53 27 1</inkml:trace>
  <inkml:trace contextRef="#ctx0" brushRef="#br1" timeOffset="514072.0006">18839 15187 0,'26'132'16,"-26"-26"15,0-53-16,0-26 1,0-1 0</inkml:trace>
  <inkml:trace contextRef="#ctx0" brushRef="#br1" timeOffset="521125.7059">19341 15134 0,'0'53'0,"0"0"16,27 26 0,-27-26-1,0 27-15,0-27 16,0-27-1,0 1-15,0-27 47</inkml:trace>
  <inkml:trace contextRef="#ctx0" brushRef="#br1" timeOffset="521620.7554">19659 14949 0,'159'106'16,"-80"-27"-16,27 27 16,-53 26 15,-53-52-31,0-27 15,-80 0 1,1 52 0,0-52-1,26-53 1,0 27-1,0-1 1,53 1 0,0-27-1,0-27 1,26 27 46,-26 0-46</inkml:trace>
  <inkml:trace contextRef="#ctx0" brushRef="#br1" timeOffset="524158.0091">18786 13626 0,'79'79'16,"-26"54"0,0-1-1,-27-26 16,1 26-15,-54-26 0,1-27-1,-27-26 1,0 0 15,27 0-15,-1-53-1,1 27 32,52-54-31</inkml:trace>
  <inkml:trace contextRef="#ctx0" brushRef="#br1" timeOffset="525206.1139">15981 13758 0,'-79'0'16,"52"0"0,-52 27-1,26-1 1,0 27-16,0 79 15,0 27 17,27-53-32,-1-27 15,27 27 1,0-26-1,53-27 1,0-27 0,27 0-1,-27 1 1,-1-27-1,-52 0 17,27-27-17</inkml:trace>
  <inkml:trace contextRef="#ctx0" brushRef="#br1" timeOffset="531517.745">16431 13838 0,'-27'0'0,"54"0"32,52 26-17,27 80 1,26 26-16,212 133 15,133 52 1,-213-79 0,1 1-1,79 52 1,-27-53-1,-158-132 1,-53-27 0,-53 0-1,0-52 1,-53-1-1,0-26-15,0-26 16,-106-159 15,53 79-15</inkml:trace>
  <inkml:trace contextRef="#ctx0" brushRef="#br1" timeOffset="532297.823">19050 13652 0,'-26'27'16,"-54"26"-1,-52 132 16,0 0-15,-53 53 0,-159 186-1,106-107 1,26-79 15,-79 27-15,106-159-1,79 0 1,27-53 15,79-53 0,0 0 0,0 0 94,0-27-62</inkml:trace>
  <inkml:trace contextRef="#ctx0" brushRef="#br1" timeOffset="533633.9566">20585 14552 0,'79'0'31,"1"27"-15,78-27-1,-78 0 1,-54 0 0,1 0 15</inkml:trace>
  <inkml:trace contextRef="#ctx0" brushRef="#br1" timeOffset="533905.9838">20611 14711 0,'0'0'0,"80"0"16,-54 0 0,27 0-16,27 0 15,-1 0 1,-26 0-1,-53 0-15,26 0 16</inkml:trace>
  <inkml:trace contextRef="#ctx0" brushRef="#br1" timeOffset="536064.1995">22860 13785 0,'0'26'16,"27"133"0,-27-27-1,26-26 1,-26-53-1,0 0 1,0-27 0,0-26 30</inkml:trace>
  <inkml:trace contextRef="#ctx0" brushRef="#br1" timeOffset="536455.2387">22146 14579 0,'106'-27'0,"105"27"31,1 0-31,0 0 16,79 0-1,0 27 1,-132-27-1,-27 0 1,-26 0 0,-106-27 15,-53 27-16</inkml:trace>
  <inkml:trace contextRef="#ctx0" brushRef="#br1" timeOffset="537248.318">22358 15002 0,'-106'-53'0,"53"53"15,-26 159 16,52-1-15,106-25 0,80-54-1,-27-79 1,-52-26-1,-1-133 17,-79 53-17,0 27 1,-26 79 15,-27 53-15,53 79-1,159 27 16,-80-159-15,-26-27 0,0-132 15,-53 27-16,-80 53 1,-78 26 15,52 26-15,53 54-1,26 26 1</inkml:trace>
  <inkml:trace contextRef="#ctx0" brushRef="#br1" timeOffset="537646.3578">23178 15028 0,'-132'-106'0,"52"106"16,27 27-1,53 26 1,0 26-1,53 1 1,27-27 0,-1-1-1,0-25 1,-52 26-1,-27-27 1,-27 1-16,-105-27 16,53 0 15,52-27-31,-26 27 15,53-26 1</inkml:trace>
  <inkml:trace contextRef="#ctx0" brushRef="#br1" timeOffset="537904.3836">23363 14949 0,'212'132'31,"-133"1"-15,27-54-1,-27 27 1,-79-106 0</inkml:trace>
  <inkml:trace contextRef="#ctx0" brushRef="#br1" timeOffset="538145.4077">23839 14896 0,'-79'53'0,"-27"185"31,0-106-16,27-52 1,52-54 0,27 27-1</inkml:trace>
  <inkml:trace contextRef="#ctx0" brushRef="#br1" timeOffset="544104.0035">20797 16933 0,'105'-53'16,"-25"53"-16,-27 0 16,0 0-1,0 0 1,-53 0-1</inkml:trace>
  <inkml:trace contextRef="#ctx0" brushRef="#br1" timeOffset="544395.6312">20744 17092 0,'106'0'15,"-54"0"1,28-26-16,-1 26 15,-52 0 1,26 0 0,-53 0-1</inkml:trace>
  <inkml:trace contextRef="#ctx0" brushRef="#br1" timeOffset="544879.6795">21908 16775 0,'-159'-80'31,"106"54"-15,27 26 0,-1 79 15,27 27-16,53-53 1,0 79 0,26-52-1,-79-1 16,0-53-15,-79-26 0,-27 0-1,-26-53 16</inkml:trace>
  <inkml:trace contextRef="#ctx0" brushRef="#br1" timeOffset="545208.7124">22199 16933 0,'106'-26'15,"-80"-27"1,-26 27-1,27-27 1,-54 26 0,-26 1-1,-26-1 1,52 54-1,-25 26 1,52 26-16,0 27 16,0 0 15,79-106-31,-53 26 15,80 1 1</inkml:trace>
  <inkml:trace contextRef="#ctx0" brushRef="#br1" timeOffset="545526.7192">22887 16722 0,'-80'-53'16,"54"53"-16,-53 53 31,-1 105-16,107-25 1,26-54 0,26-52-1,53-54 16,-79 1-15</inkml:trace>
  <inkml:trace contextRef="#ctx0" brushRef="#br1" timeOffset="545809.7192">23231 16669 0,'53'53'15,"26"26"1,0 27-1,54 0 17,-80-53-17,-27-27 1</inkml:trace>
  <inkml:trace contextRef="#ctx0" brushRef="#br1" timeOffset="546078.7192">23601 16536 0,'-106'212'16,"53"-106"0,-26-27-1,-27 27 1,80-79-1,-1-1 1,1-26 0</inkml:trace>
  <inkml:trace contextRef="#ctx0" brushRef="#br1" timeOffset="548398.7192">21352 16404 0,'0'0'16,"27"27"31,-1 184-32,1-25 1,-1-28 0,-52 54 15,26-80-16,-27-52 1,1 25 0,26-52-1,-27-26 16,27-1-15,53 1 31,26-27-32,-52-27 1,52 27-16,27 0 31,26-26-15,-26-1-16,-26 27 15,105-26 1,-26 26 0,-27-27-1,-26 27 1,79 0-1,-26-26 1,-80 26 0,0 0-16,27-27 31,27 27-16,25-26 1,-105 26 0,80-26-1,-54 26 1,-26 0-1,26 0-15,-52 0 16,-1 0 15,1 26-31,-1-26 16,-26 0-1,53 0 1,-27 0 31,-26 0-16,-26-26-15,26-107 15,-27-25 0,54 52-15,-27-27-1,26 1 1,-26 26 15,27 53-15,-27-52-1,0 78 1,0-26-1,0 0 17,0 27-17,0 26 1,-53-27 15,26 27 0,-25 0-15,-28 0-1,-26 0 1,27 27 0,-53-27 15,52 0-16,-25 26 1,25-26 0,1 0 15,-27 0-16,53 0-15,27 0 16,-54 27 0,-79-27 15,133 26-16,-27-26 1,-26-26 0,-1 26-1,54 0 1,-27 0-16,-53 0 15,0 0 17,53 0-32,0 0 15,-26 0 1,26 0-1,0 26 1,0-26 0,-26 0-1,26 0 1,27 0-1,-54 0-15,1 0 32,52 27-17,-26-27 1,27 0-1,-27 0 1,53 0 0,-26 26-1</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8.31858" units="1/cm"/>
          <inkml:channelProperty channel="Y" name="resolution" value="28.34646" units="1/cm"/>
          <inkml:channelProperty channel="T" name="resolution" value="1" units="1/dev"/>
        </inkml:channelProperties>
      </inkml:inkSource>
      <inkml:timestamp xml:id="ts0" timeString="2016-02-04T22:34:04.029"/>
    </inkml:context>
    <inkml:brush xml:id="br0">
      <inkml:brushProperty name="width" value="0.05292" units="cm"/>
      <inkml:brushProperty name="height" value="0.05292" units="cm"/>
      <inkml:brushProperty name="color" value="#002060"/>
    </inkml:brush>
  </inkml:definitions>
  <inkml:trace contextRef="#ctx0" brushRef="#br0">14500 14155 0,'-27'185'16,"54"-79"-1,25-26 17,-52-80-17,27 0 1,-27-53-1</inkml:trace>
  <inkml:trace contextRef="#ctx0" brushRef="#br0" timeOffset="579.2316">14658 13944 0,'-291'-27'16,"80"186"-1,105-27 1,26 27 15,107 26-15,105-106-1,53 27 1,80-106 15,-53 0-15,-107-79-1,-52 26 1,27 27-16,-54-80 15,1 26 17,-54 27-32,-52-52 31,-1 25-16,1 27 1,0 53 0,26-26-1,-80 26 1,107 0-1,0 0 1,26 0-16,79 26 31</inkml:trace>
  <inkml:trace contextRef="#ctx0" brushRef="#br0" timeOffset="1098.4392">15717 14182 0,'-133'-27'16,"80"27"-1,-26 0-15,0 0 16,79 53 15,0 0-15,26-26-1,53 25 1,54-25 15,-54 26-15,-26-27-1,-106 1 1,-53-1-1,0 1 17,-52-54-1,131 1-16,27-27 1</inkml:trace>
  <inkml:trace contextRef="#ctx0" brushRef="#br0" timeOffset="1352.5408">15849 13996 0,'53'239'16,"-27"-107"0,-26-26-1,0-53 16,0-53-15,0-80 0</inkml:trace>
  <inkml:trace contextRef="#ctx0" brushRef="#br0" timeOffset="1869.7476">15717 14155 0,'185'0'0,"0"0"15,0 0 1,-79 0 0,-80-26-1,1 26 1,-54-27 15,-25 80-15,-28 0-1,1 79 1,26-52-1,79-27 1,1 0-16,52-53 16,53-53 15,-105 0-31,-1-27 15,1-131 17,-54 211-17,27 26 16,0 54-31,0 25 32,27-25-17,-1-80-15,1 26 16,-1 1-1</inkml:trace>
  <inkml:trace contextRef="#ctx0" brushRef="#br0" timeOffset="2167.8668">16643 14155 0,'0'212'15,"0"-106"1,26-80 15,-26-26-15,0-26-1,0-80 16,53 0-15,53-26 0,-27 105-1,27-26 16</inkml:trace>
  <inkml:trace contextRef="#ctx0" brushRef="#br0" timeOffset="2363.9452">17145 13996 0,'27'212'31,"-54"-106"-15,27-27-1,0-26 1,0-53-1,27-26 17</inkml:trace>
  <inkml:trace contextRef="#ctx0" brushRef="#br0" timeOffset="2365.946">17172 14420 0</inkml:trace>
  <inkml:trace contextRef="#ctx0" brushRef="#br0" timeOffset="2376.9504">17172 14420 0</inkml:trace>
  <inkml:trace contextRef="#ctx0" brushRef="#br0" timeOffset="2529.0112">16960 14235 0,'0'0'0,"159"-27"15,79 1 1,-79 26 0,-53-27-1</inkml:trace>
  <inkml:trace contextRef="#ctx0" brushRef="#br0" timeOffset="3227.2904">18098 14049 0,'79'186'16,"1"-54"15,-27-53-15,-27-52-1,-26-133 32,0 0-31,26 27-1,1 52 1,-1 80 0,54 53 15,26-53-16,-80-53 1,0-185 31,1 26-32,-1 106 17,27 53-17</inkml:trace>
  <inkml:trace contextRef="#ctx0" brushRef="#br0" timeOffset="3486.394">18892 13864 0,'0'159'0,"0"26"16,-27-79 0,27 0-1,-26-27 1,26 1-1,0-80 1,0 0 0,26-53-1</inkml:trace>
  <inkml:trace contextRef="#ctx0" brushRef="#br0" timeOffset="3717.4864">19421 13944 0,'0'211'0,"0"-105"16,0-27-1,0 1 1,0-54 0,0-26-1,0 0 1</inkml:trace>
  <inkml:trace contextRef="#ctx0" brushRef="#br0" timeOffset="4016.606">19580 14261 0,'132'0'15,"-53"-26"1,-26-27 0,0 0-1,-53-27 1,-53 54-1,-79 52 1,79 80 0,26 27 15,133-28-16,-26-78 1,105-27 0</inkml:trace>
  <inkml:trace contextRef="#ctx0" brushRef="#br0" timeOffset="4264.7052">20241 13864 0,'-27'159'15,"1"-27"1,26 53 15,26-105-15,1-54-1,-1 1 17,1-107-17,-54-25 1</inkml:trace>
  <inkml:trace contextRef="#ctx0" brushRef="#br0" timeOffset="4388.7548">20029 14208 0,'106'0'16,"26"0"15,1-26-15</inkml:trace>
  <inkml:trace contextRef="#ctx0" brushRef="#br0" timeOffset="4391.756">20400 14182 0</inkml:trace>
  <inkml:trace contextRef="#ctx0" brushRef="#br0" timeOffset="4402.7604">20400 14182 0</inkml:trace>
  <inkml:trace contextRef="#ctx0" brushRef="#br0" timeOffset="4611.844">20585 13917 0,'0'159'0,"-27"-80"16,27 1-16,0 25 31,27-52-15,-27-53-16,0 27 15,-27-107 32</inkml:trace>
  <inkml:trace contextRef="#ctx0" brushRef="#br0" timeOffset="4755.9016">20294 14182 0,'132'0'16,"-26"0"-1,0 0 1,0-27-1</inkml:trace>
  <inkml:trace contextRef="#ctx0" brushRef="#br0" timeOffset="4759.9032">20744 14155 0</inkml:trace>
  <inkml:trace contextRef="#ctx0" brushRef="#br0" timeOffset="4772.9084">20744 14155 0</inkml:trace>
  <inkml:trace contextRef="#ctx0" brushRef="#br0" timeOffset="5324.1288">21723 13891 0,'-239'79'31,"160"-53"-31,79 54 15,0-27 1,79 0 0,27 0-1,-26-27 1,-1 1-1,-52-27 1,-27 26 0,-80 0-16,1-26 15,26 27 1,0-27-1,26-27 1,27-25 0</inkml:trace>
  <inkml:trace contextRef="#ctx0" brushRef="#br0" timeOffset="5489.1948">21802 14023 0,'132'106'0,"-132"0"16,0-53-1,27-1 1,-1-52 0</inkml:trace>
  <inkml:trace contextRef="#ctx0" brushRef="#br0" timeOffset="5493.1964">21987 14340 0</inkml:trace>
  <inkml:trace contextRef="#ctx0" brushRef="#br0" timeOffset="5503.2004">21987 14340 0</inkml:trace>
  <inkml:trace contextRef="#ctx0" brushRef="#br0" timeOffset="5629.2508">22014 13864 0,'0'0'16,"53"106"-1,52-53 1</inkml:trace>
  <inkml:trace contextRef="#ctx0" brushRef="#br0" timeOffset="6015.4052">22331 14049 0,'0'-53'16,"-79"53"-1,26 80-15,-26 79 16,79-54-1,26-52 1,0-53 0,27 0-1,27-105 1,-27-1-1,-27-27 1,1-52 0,-27 79-1,0 159 1,0 27-1,0 105 1,26-26 0,0-27 15,-26-132-16,0 0 1</inkml:trace>
  <inkml:trace contextRef="#ctx0" brushRef="#br0" timeOffset="6362.544">22649 14261 0,'211'-26'31,"-158"-54"-31,-26 27 16,-1-53-1,-52 54 1,-27 52 0,0 0-1,-106 158 1,106-25-1,53-54 1,53-26 0,26-27-1,80 1 1,-132-54-16,-1-26 15,1-26 1,-27 26 0,-53 27-1</inkml:trace>
  <inkml:trace contextRef="#ctx0" brushRef="#br0" timeOffset="7287.914">20347 13891 0,'26'0'31,"-52"-27"-16,-1-26 1,27 53 0,-26-26-1,-1 26 1,-26 0-1,27 53 1,0 0-16,-1-27 16,27 53 15,0-52-31,27-1 15,-1-26 1,53 27 0,-52-27-1</inkml:trace>
  <inkml:trace contextRef="#ctx0" brushRef="#br0" timeOffset="7444.9768">19447 15901 0</inkml:trace>
  <inkml:trace contextRef="#ctx0" brushRef="#br0" timeOffset="7461.9836">19447 15901 0</inkml:trace>
  <inkml:trace contextRef="#ctx0" brushRef="#br0" timeOffset="8300.3188">14076 15505 0,'80'-80'16,"52"54"-1,0-1 1,-79 54-1,-79 105 17,-133 0-17,27-52 1,52-27-1,54 0 17,105-53-17,53-27 1,80-26-1,-106 27 1,0-27 15</inkml:trace>
  <inkml:trace contextRef="#ctx0" brushRef="#br0" timeOffset="8827.5296">14341 15187 0,'-212'0'15,"106"53"1,-53 106-1,54 0 1,78-27 0,1-26-1,105 26 1,106 0-1,-52-52 1,25-80-16,81 0 16,25-80-1,-132-26 1,-79 27-1,27-80 1,-54 27 0,-52 53-1,-27-1 1,-185-52-1,52 105 1,54 27 0,26 27-1,80-1 1,26 1-1,53 26 1,0-27 0</inkml:trace>
  <inkml:trace contextRef="#ctx0" brushRef="#br0" timeOffset="8900.5588">15108 15478 0</inkml:trace>
  <inkml:trace contextRef="#ctx0" brushRef="#br0" timeOffset="8909.5624">15108 15478 0</inkml:trace>
  <inkml:trace contextRef="#ctx0" brushRef="#br0" timeOffset="11179.47">20453 13811 0,'-27'-53'15,"27"53"-15,-26 0 16,26 0 0,-27-26-1,27 26-15,-26 0 16,-1 0-1,27 0 1,-26 0 0,26 26-16,-27-26 15,1 53 1,-1 0-1,27-26-15,-26 52 16,26-53 0,-26 1-1,26 26-15,-27-27 16,27 27-1,0-26 1,0 52 0,0-79-1,0 27-15,0-1 16,0 27-1,0-27 1,0 1-16,0-1 16,0 1-1,0-27 48</inkml:trace>
  <inkml:trace contextRef="#ctx0" brushRef="#br0" timeOffset="11496.5968">20003 14155 0,'53'0'16,"79"0"0,-26 0-1,-53 0 1,-27 0 31</inkml:trace>
  <inkml:trace contextRef="#ctx0" brushRef="#br0" timeOffset="11887.7532">20585 13970 0,'0'0'0,"0"53"15,0 26 1,0-26-1,0 27-15,0-27 16,0-1 0,0-25-16,0-1 15,0 1 1,0-27 15,26 0 0</inkml:trace>
  <inkml:trace contextRef="#ctx0" brushRef="#br0" timeOffset="12132.8512">20426 14235 0,'106'-27'16,"0"27"-1,0 0 1,-53-26-16,26 26 15,-26-27 1,-53 27 0,26 0-1</inkml:trace>
  <inkml:trace contextRef="#ctx0" brushRef="#br0" timeOffset="16303.5188">15955 15372 0,'-80'-53'0,"27"53"15,1 0 1,-1 53-1,-27 27 1,80 26 0,0-27-1,53-26 1,27-27-16,52 1 15</inkml:trace>
  <inkml:trace contextRef="#ctx0" brushRef="#br0" timeOffset="16748.6968">16166 15108 0,'0'158'16,"0"-25"0,27-27-16,-27 26 15,0-53 16,26-52-31,-26-27 32,0-53-17,0-53 1,27 27-1,26-1 1,0 1 0,-1 52-1,1 27 1,-26 27-16,-1 105 15,1 0 17,26 1-1</inkml:trace>
  <inkml:trace contextRef="#ctx0" brushRef="#br0" timeOffset="17113.8428">16881 15319 0,'-106'-26'31,"27"185"-15,52-53-1,27-27 1,79-26 0,27-80-1,0-131 16,-79 25-15,-27 54 0,0 105 15,0 107-16,0-1 17</inkml:trace>
  <inkml:trace contextRef="#ctx0" brushRef="#br0" timeOffset="17433.9708">17198 15319 0,'53'186'16,"-53"-133"-16,0 26 15,0-53 16,0-26-15,27-105 0,-1-28-1,53 27 1,-26 80-1,-26 26 1,26 132 0,-27 27-1</inkml:trace>
  <inkml:trace contextRef="#ctx0" brushRef="#br0" timeOffset="18123.2464">17886 15319 0,'-132'53'16,"79"53"-1,0 0-15,27 26 16,26-105 15,79-27-31,-53 0 16,54-133-1,-27 1 1,0 53 15,-53 79-15,0 106-1,0 105 1,0-78-1,-27-28 17,-79 28-1,27-186-16,52-53 1,27 27 0,80 26 15,52 0-16,80-53 1,-106 0 0,-53 0-1,-53 0 16,-80 106-15,27 53 0,0 80-1,53-1 1,133-53 15</inkml:trace>
  <inkml:trace contextRef="#ctx0" brushRef="#br0" timeOffset="18600.4372">19236 15028 0,'0'186'0,"0"-1"32,0-79-32,26-53 15,-26-1 1,0-25-1,0-27 17,-26-27-32</inkml:trace>
  <inkml:trace contextRef="#ctx0" brushRef="#br0" timeOffset="19015.6032">18944 15266 0,'53'0'16,"27"-26"0,26 26-1,-1 26 1,-52-26-1,-26 53-15,52 27 32,1 52-17,-80-105-15,26-1 16,27-26-1,0 0 1,-27-53 0,1-26-1,-1-27 1,-26 26-1,-79 54 1,0 0-16,-133 26 47</inkml:trace>
  <inkml:trace contextRef="#ctx0" brushRef="#br0" timeOffset="19570.8252">20744 15108 0,'-186'26'16,"160"54"-1,0-1 16,131-26-15,1-27 0,-26 1-1,-54 26 16,-52 0-15,-80-27 0,26 1-1,27-27 1</inkml:trace>
  <inkml:trace contextRef="#ctx0" brushRef="#br0" timeOffset="19764.9028">21008 15187 0,'53'212'15,"-53"-159"1,0 0-16,27 0 16</inkml:trace>
  <inkml:trace contextRef="#ctx0" brushRef="#br0" timeOffset="19768.9044">21088 15558 0</inkml:trace>
  <inkml:trace contextRef="#ctx0" brushRef="#br0" timeOffset="19772.906">21088 15558 0</inkml:trace>
  <inkml:trace contextRef="#ctx0" brushRef="#br0" timeOffset="20151.0572">21220 15161 0,'106'132'16,"-80"-79"-1,-26 26 1,0-52-1,0-1 17,0-52-17,0-80 1,27-26-1,26 79 1,-1 53 0,-25 0-1,26 79 1,-53 53-1,0-79 1,0 27-16</inkml:trace>
  <inkml:trace contextRef="#ctx0" brushRef="#br0" timeOffset="20513.202">21723 15452 0,'105'-80'0,"-78"54"15,26-27 1,-27 0 0,-26-26-1,0 52 1,-26 27-1,-27 0 1,0 106 0,27-53-16,26 0 15,26 26 1,27-26-1,0-53 1,-27 27 0,54-27-1,-1-27 1,-79 1-1</inkml:trace>
  <inkml:trace contextRef="#ctx0" brushRef="#br0" timeOffset="21497.5956">22887 15108 0,'-106'-27'0,"27"54"32,26-1-17,26 27 1,54 0-1,52-53 1,53 0 15,-105 0-15,-1-26 15,-52 26-31,-27 0 16,-27 26-1,28 0 1,52 27-1,-27-26 1,106-27 15,-52 0-15,-1 0-16,1 0 15,-1-53 1,1 53 15,-27 0-31,0 53 16,0 53-1,0-53 1,0-27 0,0 1-1</inkml:trace>
  <inkml:trace contextRef="#ctx0" brushRef="#br0" timeOffset="21682.6696">22702 14764 0,'-27'0'0,"54"0"15</inkml:trace>
  <inkml:trace contextRef="#ctx0" brushRef="#br0" timeOffset="21687.6716">22702 14764 0</inkml:trace>
  <inkml:trace contextRef="#ctx0" brushRef="#br0" timeOffset="21691.6732">22702 14764 0</inkml:trace>
  <inkml:trace contextRef="#ctx0" brushRef="#br0" timeOffset="22243.894">23284 15028 0,'-80'0'0,"54"159"31,26-27-15,53-79-1,26 0 1,-26-79 15,0-80-15,0-53-1,-27 80 1,-26 79 15,0 185 0,27-79-15,26-80 0,26-26 15,-26-106-16,-27 1 1,-52-54 15,-27 132-15,0 27-1,0 53-15,27-26 16</inkml:trace>
  <inkml:trace contextRef="#ctx0" brushRef="#br0" timeOffset="22626.0468">24051 15055 0,'0'-80'0,"-27"80"16,-25 0-1,25 53 1,-26 0-1,53 27 1,0-54-16,80 1 16,-54-1-1,27 0 1,-53 1-1,0-27 1,0 26 0,-79-26-1,26 27 1,0-27-1,0 0 1</inkml:trace>
  <inkml:trace contextRef="#ctx0" brushRef="#br0" timeOffset="22838.1316">24210 15028 0,'53'159'16,"-53"-80"0,0-26-1</inkml:trace>
  <inkml:trace contextRef="#ctx0" brushRef="#br0" timeOffset="23471.3848">24368 14922 0,'27'186'15,"-27"-107"1,0 27-1,0-80 1,0-105 31,26-106-32,54 26 17,-27 133-17,0 52 1,-27 133-1,-26 0 1,27-54 15,52-78 0,-53-107-15,54 1 0,-27-27-16,0-26 31,-53 79-16,0 27 1,-27 26-16,-52 105 16,52 28-1,27-54 1,0-26-1,53 0 1,27-27 0,-28-26-1,1-26 1,27-80-1</inkml:trace>
  <inkml:trace contextRef="#ctx0" brushRef="#br0" timeOffset="23667.4632">24448 14579 0,'0'0'32</inkml:trace>
  <inkml:trace contextRef="#ctx0" brushRef="#br0" timeOffset="23671.4648">24448 14579 0</inkml:trace>
  <inkml:trace contextRef="#ctx0" brushRef="#br0" timeOffset="23676.4668">24448 14579 0</inkml:trace>
  <inkml:trace contextRef="#ctx0" brushRef="#br0" timeOffset="25135.05">14129 16695 0,'132'0'0,"-52"0"16,-54 53-1,-26-26 1,-79-1 0,-27 27-1,27-53 1,79 26-1,26-26 1,53 0 0,54-26-1,-54 52 1,1 1-1,-80-1 1,-27 27 0,-26-26-1,-26-1-15,-1 1 16,1-1 15</inkml:trace>
  <inkml:trace contextRef="#ctx0" brushRef="#br0" timeOffset="25631.2484">14314 16510 0,'-211'-26'16,"52"105"0,27 27-1,132 26 1,-27-26-1,80 53 1,79-80 0,1-53-1,-1 54 1,27-80-1,-1-27 1,-52-26 0,0 27-16,-53-80 15,-27 0 16,1 27-31,-27 0 16,-27-27 0,-131-27 15,52 54-16,0 79-15,0-26 16,53 52 15,27-26-31</inkml:trace>
  <inkml:trace contextRef="#ctx0" brushRef="#br0" timeOffset="26375.546">16166 16457 0,'-53'-26'0,"-79"26"32,-27 53-17,80 52 1,79-78-1,79-1 1,1 1 0,52-1-1,-26-26 1,0 27-1,-106-1 1,0 1-16,-106 26 31,0-53-15,-26 26-16,79-26 15</inkml:trace>
  <inkml:trace contextRef="#ctx0" brushRef="#br0" timeOffset="26576.6264">16378 16510 0,'26'132'0,"-26"-52"16,0-54-1,27 27 1</inkml:trace>
  <inkml:trace contextRef="#ctx0" brushRef="#br0" timeOffset="27141.8524">16484 16484 0,'53'132'0,"-27"-26"16,1 0 15,-1-106-15,-26 0-1,0-159 16,0 26-15,80 81 0,-28 52-1,-25 132 16,-1-26-15,-26-53 0,0-53 15,27-186 0,26 81 0,-27 105-15,27 105-1,79 28 1,-52-80 0,-1-80-1,-26-79 16</inkml:trace>
  <inkml:trace contextRef="#ctx0" brushRef="#br0" timeOffset="27518.0028">17251 16404 0,'0'265'31,"27"-106"-15,-27-54-1,26-52 1,-26-53-1,0-26 1,0-106 15,0 26-31,27 0 16,25 0-1,54 27 1,-79 79 0,26 0-1,-27 79 1,-26 27-1,-79-53 1,-80 53 0,80-106-1</inkml:trace>
  <inkml:trace contextRef="#ctx0" brushRef="#br0" timeOffset="27711.08">17674 16298 0,'53'159'15,"-26"-53"1,-27 0-1,0-53 1</inkml:trace>
  <inkml:trace contextRef="#ctx0" brushRef="#br0" timeOffset="27718.0828">17754 16722 0</inkml:trace>
  <inkml:trace contextRef="#ctx0" brushRef="#br0" timeOffset="27723.0848">17754 16722 0</inkml:trace>
  <inkml:trace contextRef="#ctx0" brushRef="#br0" timeOffset="27859.1392">17886 16457 0,'0'106'15,"0"0"1</inkml:trace>
  <inkml:trace contextRef="#ctx0" brushRef="#br0" timeOffset="28127.2464">18204 16219 0,'-53'238'32,"26"-106"-17,27 1 1,27-54-1,-1-52 1,-26-54 15</inkml:trace>
  <inkml:trace contextRef="#ctx0" brushRef="#br0" timeOffset="28667.4624">18018 16510 0,'80'-26'0,"52"26"31,-52 0-31,-54 0 16,53 26-1,-52 27 1,-27-27 0,26-26-1,54 27 1,-54-80-1,1 0 1,-1-26-16,27-27 16,-27 53 15,-26 53-16,0 79 1,27 106 0,-27 80 15,0-186-31,0 1 15,-27 26 1,-26-80 0,27 1-1,-53-27 1,-27 0-1,-53-53 1,80 0 0,52 0-16</inkml:trace>
  <inkml:trace contextRef="#ctx0" brushRef="#br0" timeOffset="28909.5592">17886 16245 0,'0'0'31</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8.31858" units="1/cm"/>
          <inkml:channelProperty channel="Y" name="resolution" value="28.34646" units="1/cm"/>
          <inkml:channelProperty channel="T" name="resolution" value="1" units="1/dev"/>
        </inkml:channelProperties>
      </inkml:inkSource>
      <inkml:timestamp xml:id="ts0" timeString="2016-02-04T22:36:10.887"/>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C00000"/>
    </inkml:brush>
  </inkml:definitions>
  <inkml:trace contextRef="#ctx0" brushRef="#br0">3334 3149 0,'27'0'31,"-27"26"0,0 53-15,0 27-1,26 53 1,-26-80-16,0 80 16,0-27-1,0 1 1,0-1-16,0-26 15,0 26 1,0 0 0,0-26-16,0-26 15,0 25 1,0-52-16,0 27 15,26 52 17,-26-79-17,-26 26-15,26-26 16,0 0-1,0 0-15,0 0 16,-26 0 0,26 0-1,0 0-15,-27-27 16,27 1-1,0 26 1,0-27-16,0-26 16,0 26-1,0-26 16,27 0-15,-1 0 0,27 0-1,53-26-15,52 26 31,-25-26-31,-1 26 16,0-27 0,1 1-1,-1 26-15,-79 0 16,132 0-1,0 26 1,-79-26 0,-27 27 15,54-1-16,-54-26 1,-79 0 0,80 26 15,-80-26-16,0 0 63,26-52-46,-26-28-17,-26-26 1,26-52-1,0 25 1,0 1 15,0-27-15,0 27-1,0 26 1,0-53 15,0-105-15,-27 158 15,1 0-31,26 53 16,-27-79-1,27 26 1,-26 27-1,26 26 1,0-80 0,-27 54-1,27 0 1,0 26-16,0-53 31,0 53-15,-26 27-16,26-1 15,0 1 1,0-1-1,-27 1 1,27 26 0,-26 0 15,-1 0-16,1 0-15,-1 0 16,-52 0 0,26 26-1,0-26 1,27 0-1,-106 27 1,79-27 0,-53 26-1,26-26-15,1 27 31,-80-1-15,80-26-16,0 0 16,-54 0-1,-26 27 16,54-1 1,-1-26-17,26 0 1,28 0-1,-1 26 1,26-26 0,1 0 15,-1 0-16,27 0 17,80 27 61</inkml:trace>
  <inkml:trace contextRef="#ctx0" brushRef="#br0" timeOffset="1718.3436">8044 3863 0,'-106'0'0,"53"-27"16,-53 1 15,53 26-31,-26 0 16,26-26-1,-79 26 1,52-27-1,27 27 1,-79 27 0,26-27-1,0 26 1,27-26-16,-53 0 15,-54 53 17,107-27-32,0 1 15,-27-1 1,-26 27 15,79-26-15,0 26-16,0 26 31,0-26-16,53 0-15,-27 26 16,1 27 0,26 0-1,0-53 1,0 0-1,26 52 1,27-52 0,-26 0-1,52-26 1,-26 26-1,26 0 1,133-27 0,79 1 15,-132-54-16,79 27 17,-132-26-17,26-1 1,27 1-1,-80-1 1,27 1 15,53-54-15,-80 27-1,27 1 1,0-54 15,-53 79-15,0-158 15,-53 53-15,26 79 15,-26-53-16,-26 27 1,-27 26 0,-26 0-1,-54-27 16,27 54-15,27 0 0,26-1-1,53 1 1</inkml:trace>
  <inkml:trace contextRef="#ctx0" brushRef="#br0" timeOffset="2309.4618">9128 3731 0,'-158'0'15,"78"79"1,-26 159-1,80-53 1,26-79 0,79-53-1,1-26 1,52-27-1,-79-53 1,-27-53-16,27-106 16,-53-26-1,0 185 16,-26 106-15,26 132 0,106 27 15,53-53 0</inkml:trace>
  <inkml:trace contextRef="#ctx0" brushRef="#br0" timeOffset="2686.5372">9499 3784 0,'-27'105'0,"107"54"15,-27 0 1,0 26 15,-27-158-15,-26-54-1,-26-211 17,26 0-17,26 106 1,27 26-1,0 106 1,0 158 0,26 134 15,-79-107-16</inkml:trace>
  <inkml:trace contextRef="#ctx0" brushRef="#br0" timeOffset="3114.6228">10319 3731 0,'-132'-80'15,"79"80"1,-27 27-16,1 105 31,53-53-15,26-26-16,26 0 15,53 0 1,54-26 0,-54-27-1,27 26 1,0 53-1,-106-52 1,0 26 0,-80-27-16,-25 1 31,-28-27-16,80 0-15,0-106 32</inkml:trace>
  <inkml:trace contextRef="#ctx0" brushRef="#br0" timeOffset="4290.858">10425 3704 0,'185'265'15,"-26"26"17,-53-185-17,-80-27 1,-26-132 15,27-159-15,-27-105-1,0 211 16,0 185 1,79 107-17,80-28 1,-106-78 15,26-107-15,-79-237 15,0-27-16,0 158 1,0 160 15,26 132 0,54-54-15,52-52 0,-26-53-1,-27-79 1,-52-159 15,-27 158-15,-80 80-1,1 80 1,-27 211-1,106-79 17,133-54-17,-1-52-15,0-106 16,53 0-1,-79-159 1,-79 1 0,-1-28-1,-26-78 1,-53 184-1,53 54 1,-26 52-16,26 107 31,0 78-15,26-105-16,1 0 15,-1 0 1,-26-53 15,-26-53-15,-1-79-16,1-80 15,26-53 17,0 159-32,26-53 15,54 53 1,52 53-1,-53 27 1,1 26 0,-28 26-1,-52 1 1,0-54-1,0-52 32</inkml:trace>
  <inkml:trace contextRef="#ctx0" brushRef="#br0" timeOffset="16558.311">4366 5900 0,'0'27'16,"0"-27"15,0 105-16,0 1 1,0-26-16,26-1 16,-26 80-1,27 26 1,-27-79-1,-27 26 1,54 0 0,-27-26-1,-27-53 1,27-26-1,0 52 1,0-53 0,0-26-1,0 0 32,27-79-31,26-53-1,-27 26 1,1 53-1,26-79 1,-27 79 0,-26 26-1,0 27 1,0 80 15,-26 26-15,26-27-1,0 0-15,0 1 31,0-1-15,-27 0 0,27-79-1,0 0 1,-26 0-1,26 0 1,-27 0-16,-26 0 16,-79-52 15,79 25-31,0 27 15,27-26 1,-27-1 0,53 27-1,0-26 1,79-1-1,27-52 1,26-27 15,-26 0 0,-79 53-15,-27 80 31,-80 132-32,27-54 1,27-25 0,52-80 15,80-106 0,26-79-15,-105 132-1,-54 53 1,-52 185 15,-27-53 0,80-79-15,52-79 15,1-54-15,-1 27-1,-52 27 16,-54 79-15,-52 26 0,106 1 15,26-80-16,53-27 1,-27-26 0,0 27-1,1-27 16,-133 79-15,80 27 0,-27 0-1,53 0 1,53-26-1,26-27-15,-26 0 16,26-53 0,-52 53-1,-54 0 16,-26 26-15,27 80 0,-1-80-1,1 1 1</inkml:trace>
  <inkml:trace contextRef="#ctx0" brushRef="#br0" timeOffset="23597.7186">3228 4419 0,'212'0'15,"105"26"1,133 0 0,79-26 15,-238 0-16,-105-26 1,-81 26 15,-131-26-15,-159 26-1,-212-53 1,0 53 0,-53 0-1,133 53 16,396-53 1,239-53-17,290 26 16,-317 1-15,-159 26 0,-132 0 15,-185 26-16,-132 1 1,26-27 0,-27 26-1,1 27 1,184 0-1,107-53 1,105 0 0,159 26-1,186-52 1,26 26-1,-318-27 1,-53 27 0,-105 0-1,-106 0 1,-27 27-1</inkml:trace>
  <inkml:trace contextRef="#ctx0" brushRef="#br0" timeOffset="26268.2526">2805 9340 0,'556'0'16,"-265"0"-1,105 0-15,213-27 16,-186 27 15,-158 0-31,-53 0 16,-1 0-1,-184 27 1,-80-54 15,-79 27-31,-186 0 31,-52 0-15,79 0-16,0 0 15,-292 53 1,160 0 0,53 27 15,370-80-16,185-27 1,159-52 0,-27 52-1,54 27 1,211 0-1,-159 0 1,-185 0 0,0 0-1,-79 27 1,-132-27 15,-133-27-31,-53 27 16,-211-26-1,-54-1 1,-475 80 15,502-26-15,185-1 15,186-26-16,237 0 1,213-53 15,343 53-15,-264-26-1,-27 52 1,-132-26 15,-318-26 0,-184 26-15,-345-27 0,-291 27 15,265 27-16,-132 52 17,370-26-17,211-53 1,212 0 15,159-79-15,186 52-1,316 1 1,-343 26-1,-26 26 1,-213-26 0,-105 0-1,-79 0 1,-107 0-1,-237 0 17,26 0-17,-80 0 1,-26 0-1,53 27 1,-53-27-16,27 53 16,106-27 15,184-26-31,54 0 15,52 0 1,159-26 0,27-1-1,79 1 1,238 26-1,53 0 1,-291 0 0,0 0-16,239 26 31,-478-26-16,-78-26 17,-53 26-32,-159 0 31,-159-27-16,132 27-15,0 0 16,-211 27 0,-79 52-1,105-26 16,318-27-15,105 1 0,292-106 15,131 52-16,531-26 17,-292 53-17,-265 0 1,-211 0-1,-106 0 17,-80 0-17,1 0 1,-1 0 15,1 0 63,52 0-32</inkml:trace>
  <inkml:trace contextRef="#ctx0" brushRef="#br0" timeOffset="27869.5728">4048 8440 0,'-105'-26'15,"25"26"1,-52 0 0,0 0-1,79 0 1,0 26-16,26 27 15,1-26 1,52-1 0,27 0-1,27 27 1,105-26-1,-106-1 1,-26 27 0,-26-26-1,-54 26 1,1-27-1,-54 1-15,-52-27 16,26 0 15,53-27-15,53 27-1,0 0 1</inkml:trace>
  <inkml:trace contextRef="#ctx0" brushRef="#br0" timeOffset="28088.6166">4128 8467 0,'53'105'16,"-27"81"15,27-80-15,-26-54-1</inkml:trace>
  <inkml:trace contextRef="#ctx0" brushRef="#br0" timeOffset="28522.7034">4366 8440 0,'79'159'15,"-79"-53"1,27 0 0,26-53 15,-53-53 0,0-106-15,0 0-1,0 53 1,53-26-1,-27 26 1,1 53 0,-1 0-16,0 79 15,27 53 1,-26-79-1,-1 0 1,1 27 15</inkml:trace>
  <inkml:trace contextRef="#ctx0" brushRef="#br0" timeOffset="29064.8118">4948 8467 0,'0'26'16,"0"80"-1,0 0 1,26-53-1,27 0 1,27 0 0,-27-27-1,-27-26-15,27-79 16,0-1-1,-27-26 1,-52 27 0,-80 0-1,0 26 1,-26 53-1,53 53 17,52-27-17,107 53 16,78-52-15,-78-27 0,26-53-1,-54-26 16,-52 79-15,0-27 0</inkml:trace>
  <inkml:trace contextRef="#ctx0" brushRef="#br0" timeOffset="29678.9346">3943 8281 0,'0'0'15,"26"0"1,1 27-1,25-54 1,-25 27 0,-27-26-16,0 26 15,-27-26 1,27 26 15,-26 26-31,52 0 16,1 1-1,-1-27 1,1 0-1,-1-27 1,-26 1 0,-53 0-1,27 26 1,-27 26-1,53-26 1,0 26 0</inkml:trace>
  <inkml:trace contextRef="#ctx0" brushRef="#br0" timeOffset="36162.231">4128 10081 0,'-132'-27'16,"52"1"15,-26 26-16,27 26 1,26 1 0,27 26-1,52-1 16,27 1-15,79-26 0,-26 52-1,-79 27 16,-27-79-15,0-1-16,-80 0 16,54 1-1,-27-27 1,-27 0-1,27-79 1,27 79-16,26-27 16,0 1-1</inkml:trace>
  <inkml:trace contextRef="#ctx0" brushRef="#br0" timeOffset="36409.2804">4260 10001 0,'27'159'0,"-27"-80"15,26 27 1,-26-53 0,27 27-16,-27-54 15,26-26 1</inkml:trace>
  <inkml:trace contextRef="#ctx0" brushRef="#br0" timeOffset="36850.3686">4445 10001 0,'27'185'16,"-1"-26"-1,27-79 17,-53-54-17,0-79 16,0-159 1,27 80-17,-1 106 1,1-1 15,-1 27-15,27 159-1,0 26 1,0-79 15</inkml:trace>
  <inkml:trace contextRef="#ctx0" brushRef="#br0" timeOffset="37553.5092">4948 9948 0,'-26'0'47,"26"27"-31,-27-1 15,27-26-15,0 27-1,0-27 1,-26 79-1,26-26 1,26 53 0,1-53-16,25 26 15,1-52 1,0-1-1,0-26 1,27-26 0,25-133 15,-78 106-16,-27-53-15,0 53 16,-79 0 0,26 27-1,-27-1 1,1 27-1,26 27 1,26-1 0,1 1-1,26 52 1,0-52-1,53-27-15,26 26 16,27-52 0,-26-27 15,-54 26-31,0 1 15,-26-27 17</inkml:trace>
  <inkml:trace contextRef="#ctx0" brushRef="#br0" timeOffset="37823.5632">4392 9842 0,'-26'0'31</inkml:trace>
  <inkml:trace contextRef="#ctx0" brushRef="#br0" timeOffset="38442.687">3652 10848 0,'158'0'15,"1"-27"-15,79 27 16,159-26-1,-106 26 1,-106-26 0,-52 26-1,-28 0 1,-78 0-1,-27 0 1,0 0 15,-79 0-15</inkml:trace>
  <inkml:trace contextRef="#ctx0" brushRef="#br0" timeOffset="39229.8444">4392 11245 0,'-26'-53'16,"0"26"0,-80-26-1,79 53 1,-52 27-16,-1 105 15,54 27 17,26-80-32,79-26 15,80 27 1,-27-80-1,-52 0 1,-27-80 0,0 1-1,-53-80 1,0 80-1,-27 52-15,27 1 32,0 52-1,0 54-31,27 26 15,52-27 1,-26-26 0,26-53 15,-26-53-16,-53-79 1,-53-1 0,-26 54 15,0 52-16,-27 27 1,26 27 0,54 26-1</inkml:trace>
  <inkml:trace contextRef="#ctx0" brushRef="#br0" timeOffset="39676.9338">5160 11086 0,'-159'-79'15,"80"52"1,26 80 15,26-26-15,27 52-1,27 27 17,52-80-17,-26 27 1,26 27-1,-79-1 1,-53 0 0,27-52-1,-53-27 1,26 0-1,26 0 1,-26-80 0,53 54-1</inkml:trace>
  <inkml:trace contextRef="#ctx0" brushRef="#br0" timeOffset="40337.0658">5292 11086 0,'0'53'16,"-53"26"-16,53 54 31,0-54-16,27 0-15,25-52 16,54 26 0,-26-53-1,-27-27 1,0-26-1,-27-26 1,0-53 0,-26 26-1,-79 79-15,0-26 31,-27 27-15,53 26-16,-26 26 16,52 27-1,27-26 16,106 26-15,26-80 15,1 1-15,-81-1-1,-25 27 1,-27 0 124</inkml:trace>
  <inkml:trace contextRef="#ctx0" brushRef="#br0" timeOffset="41078.214">6853 9287 0,'79'0'16,"1"0"-16,26 0 16,-1 0-1,-52-27-15,27 27 16,-54 0-1,-26 0 1,0 0 0,0 0-1</inkml:trace>
  <inkml:trace contextRef="#ctx0" brushRef="#br0" timeOffset="41302.2588">6985 9499 0,'159'0'16,"-27"0"-1,1-27 1,-80 27 15,-27 0-15</inkml:trace>
  <inkml:trace contextRef="#ctx0" brushRef="#br0" timeOffset="53977.7934">5795 7858 0,'-159'0'31,"80"27"-15,52-1 0,27 1-16,0-1 15,80 0 16,-1 1-31,-26-1 16,26 1 0,-26 26-1,-53-53 1,0 53-1,-79-27 1,-1-26 0,27 0-1,27 0-15,0-26 16</inkml:trace>
  <inkml:trace contextRef="#ctx0" brushRef="#br0" timeOffset="54321.8622">6086 7805 0,'-53'-53'16,"0"80"-1,0 79 1,53 26 15,53-106-15,0-26-1,-27-132 16,-26 26-15,-26 53 0,26 53 15,26 133-16,54-80 1</inkml:trace>
  <inkml:trace contextRef="#ctx0" brushRef="#br0" timeOffset="55085.0148">6112 7726 0,'106'159'16,"-80"-106"15,1-53-15,-54-53-1,1-133 17,0 133-17,26 27-15,26 26 16,27 26-1,-27 54 1,27-1 0,-53-52-1,27-1 1,-27-105 15,0-1-31,-27-52 31,54 106-15,52 26-1,1 53 1,-1-27 0,53 0-1,-79-26 1,-26-52-1,-27-1-15,-27-27 32,-79 27-17,53 27-15,0 52 16,27 54-1,105 26 1,-26-54 0,80-25-1,-1-27 1,53-53 15,-185 27-31,0-1 16,0 27 30</inkml:trace>
  <inkml:trace contextRef="#ctx0" brushRef="#br0" timeOffset="56512.3002">5901 10001 0,'-53'-53'15,"-27"0"1,-26 0-1,-52 27 17,-80-53-17,26 52 1,27-26-1,-53 53 17,-1-26-17,1 52 1,-132 80-1,105-53 17,27 53-17,27 79 1,-81 106 15,240-53-15,25 27-1,80-54 16,79 1-15,54 53 0,25-106-1,-26-54 1,159-25 15,0-54-15,-26 1-1,-133-27 1,0 0-1,53-53 1,0 26 0,54-105-1,-160 53 1,0-1-1,-26-26 1,-27 1 0,-26 25-1,53-79 1,-80 27-1,-26 26 1,0 0-16,0-26 16,-26 0-1,-27 26 1,0 27-1,-53-80 1,27 53 0,-53 80-1,26-27 1,-185 26-1,211 27 17,54 0-32</inkml:trace>
  <inkml:trace contextRef="#ctx0" brushRef="#br0" timeOffset="57008.3994">5901 11959 0,'26'106'31,"27"26"-15,0-52-1,0 25 17,-53-52-17,0-53 1</inkml:trace>
  <inkml:trace contextRef="#ctx0" brushRef="#br0" timeOffset="57190.4358">5768 12039 0,'185'-80'15,"-105"54"1,-1 26-16,-52-27 15</inkml:trace>
  <inkml:trace contextRef="#ctx0" brushRef="#br0" timeOffset="57193.4364">6139 11906 0</inkml:trace>
  <inkml:trace contextRef="#ctx0" brushRef="#br0" timeOffset="57211.44">6139 11906 0</inkml:trace>
  <inkml:trace contextRef="#ctx0" brushRef="#br0" timeOffset="58112.6202">5980 12224 0,'79'0'16,"-52"-27"-1,52 1 1,-52-54-1,-1 28 1,0 25-16,-26-26 47,53 133-32,0-28-15,27-25 16,52 26 0,-132-53 15,0-53-16,0-26 1,0-1 0,-26 54-1,26 52 1,26 27-1,53 26 1,54-26 0,-80-26-1,-27-54 1,1-26-1,-54-26 1,-26 0-16,27 52 16,-1 1-1,54 79 1,-27 26-1,26 0 1,54 54 0,-28-1-1,-52-79 1,27-27-16,-54-26 47,1-158-32,0 52 1,-1 0-16,1-53 15,105 80 17,-79 52-32,79 27 15,-52 53 1,-1 27-1,1-27 1,-54 0 0,-26-27-1,0 0 1</inkml:trace>
  <inkml:trace contextRef="#ctx0" brushRef="#br0" timeOffset="58316.661">6244 11668 0,'27'0'32,"52"0"-17</inkml:trace>
  <inkml:trace contextRef="#ctx0" brushRef="#br0" timeOffset="59362.8702">9102 8864 0,'26'0'15,"-26"0"1,0-27 0,-79-26-1,-27 27 1,53 26-1,-26 0 1,0 26 0,52 54-1,27-54-15,27 27 16,52 0-1,53 26 1,-52-52 0,-54 26-1,27 0 1,-53 26-1,0-79 1,-106 26 0,53-26-1,0-26 1,0-1-1,53 27 1,0-52 0</inkml:trace>
  <inkml:trace contextRef="#ctx0" brushRef="#br0" timeOffset="59579.9136">9340 8837 0,'0'159'0,"0"-53"15,27 0-15,-1-27 31,27-26-15</inkml:trace>
  <inkml:trace contextRef="#ctx0" brushRef="#br0" timeOffset="59967.9912">9499 8811 0,'53'211'16,"-27"-25"0,1-107 15,-1-53-16,-26-131 17,27-107-17,52 80 1,-26 105 15,-27 54-15,1 105-1,-1 106 16,1-132-15</inkml:trace>
  <inkml:trace contextRef="#ctx0" brushRef="#br0" timeOffset="60460.0896">10107 8811 0,'0'-27'15,"-26"133"1,-1 0 0,27-27-16,0 54 15,27-54 16,52-79-31,-52 26 16,52-26 0,1-105-1,-28-1 1,-52-27-1,-52-25 1,-28 105 0,27 26-1,-26 54 1,26 26-1,26 52 1,80 1 0,0-106-1,27 27 1,52-54-1,-53 1 1,-52-27-16</inkml:trace>
  <inkml:trace contextRef="#ctx0" brushRef="#br0" timeOffset="60655.1286">9658 8440 0,'158'80'31</inkml:trace>
  <inkml:trace contextRef="#ctx0" brushRef="#br0" timeOffset="60659.1294">9816 8520 0</inkml:trace>
  <inkml:trace contextRef="#ctx0" brushRef="#br0" timeOffset="60662.13">9816 8520 0</inkml:trace>
  <inkml:trace contextRef="#ctx0" brushRef="#br0" timeOffset="61585.3146">10981 9075 0,'-27'106'32,"54"-106"-17,25 27 1,-25-27 15,-27-106-15,0 26-1,-53 54 1,0 26-1,27 79 17,52 54-17,27-107 1,26 0-1,-26-78 17,-53-107-17,-53 79 16,0 80-31,27 0 16,-27 80 0,27-1-1,26-26 1,26-26-1,53-1 1,1-26 0,-54-26-1,-26-27-15,27-53 16,-54 53 15,1 53-31,26 0 16,-27 79-1,27-26 1,0-26-1,53-1 1,-26-26 15,-27-53-15,0 0-16,0 27 15,-27 26 1,1 0 0,-1 26-1,1 1 1</inkml:trace>
  <inkml:trace contextRef="#ctx0" brushRef="#br0" timeOffset="65838.165">12356 8864 0,'0'-27'15,"0"27"1,-26-53 0,-1 0-1,-25 53-15,-1-26 16,0 26-1,0 26 1,0 54-16,53-1 16,-27 27-1,27 0 1,27 0-16,52-27 15,1-26 1,-1-53 0,-26 0-16,0 0 15,26-53 1,-52-26-16,-1-27 15,1 0 1,-1-26 0,-26 79-1,0 26 1,-26 27-16,26 0 31,0 80-31,26-1 16,0 27-1,27-53-15,-26 26 16,-1-52-1,27-1 1,-26-26-16,-1-26 16,1-80 15,-27-53-16,-53 53 1,-53 27 0,53 52-1,-26 27 16,79 53 1</inkml:trace>
  <inkml:trace contextRef="#ctx0" brushRef="#br0" timeOffset="66296.2566">13124 8864 0,'-106'-133'15,"26"107"1,28 26-1,25 53 17,54 53-17,-1-27 1,80 0-1,-27 27 17,-52-53-17,-27 53 1,-27-106-1,-26 26-15,-53 1 32,54-54-17,25 27-15,1-53 16,52-26 15</inkml:trace>
  <inkml:trace contextRef="#ctx0" brushRef="#br0" timeOffset="66823.362">13521 8837 0,'0'0'16,"-80"79"-1,54 80 1,26-53 0,26 0-16,54-53 15,25-27 1,-25 1-1,-54-54 1,54-26 0,-28-26-1,-25 0 1,-27-54-1,-79 1 1,-27 53 0,26 52-1,1 27-15,-27 0 16,80 80 15,79-28 0,79 1-15,-26-53-1,52-26 1,-131-1 0,-27 1-1,0 0 16</inkml:trace>
  <inkml:trace contextRef="#ctx0" brushRef="#br0" timeOffset="67446.4866">11986 9684 0,'344'0'15,"-185"-27"-15,26 27 16,132 0 0,1 0-1,-80 0 1,-79-26-1,-80 26 1,-105 0 31,26 26-47,-53-26 15</inkml:trace>
  <inkml:trace contextRef="#ctx0" brushRef="#br0" timeOffset="68042.6058">12674 10134 0,'-80'-106'15,"1"79"1,0 1-1,26 26-15,-27 0 16,54 53 0,0 0-1,26 0 1,52 26-1,54-26 1,-26 0 0,-27 26-1,-27-26 1,0 0-1,-52-27 1,-27-26-16,-53 27 16,27-27-1,26-27 1,27 1 15,-1-27-15,54-26-1</inkml:trace>
  <inkml:trace contextRef="#ctx0" brushRef="#br0" timeOffset="68263.65">12674 10081 0,'26'132'0,"1"0"16,26-26-1,-27-27 17</inkml:trace>
  <inkml:trace contextRef="#ctx0" brushRef="#br0" timeOffset="68694.7362">12886 10028 0,'26'132'16,"0"27"-1,1 0 16,-1-133-15,-26-26 31,0-185-32,27 0 1,26 132 0,26 0 15,-52 106-16,26 79 1,-1 27 0,1-53 15,-53-106-16</inkml:trace>
  <inkml:trace contextRef="#ctx0" brushRef="#br0" timeOffset="69198.837">13547 10054 0,'0'0'15,"-26"80"1,26-1-1,0 27 1,26-53-16,0 26 31,54-52-15,-54-1-16,54-52 15,-1-27 1,-26-53 0,0 0-1,-53 53 1,-53-53-1,-26 27 1,26 52 0,-27 27-16,1 27 31,26 52-16,53-26 1,79-26 0,27-27-1,26 0 1,-79-27-1,0 1-15,-26-1 32</inkml:trace>
  <inkml:trace contextRef="#ctx0" brushRef="#br0" timeOffset="69702.9378">12833 9842 0,'0'27'15,"0"-27"1,0 26 0,26-52 46,-52 26-31</inkml:trace>
  <inkml:trace contextRef="#ctx0" brushRef="#br0" timeOffset="73779.753">8784 9657 0,'106'0'16,"291"-26"15,106 26 0,-133 0 0,-52 0-15,-186 0 15,-105-27 31</inkml:trace>
  <inkml:trace contextRef="#ctx0" brushRef="#br0" timeOffset="74068.8108">9949 9816 0,'26'185'16,"-26"-105"-1,27-1 1,-27 0-16,26-26 16,-26-26-1,-26-1-15,26-26 16</inkml:trace>
  <inkml:trace contextRef="#ctx0" brushRef="#br1" timeOffset="81494.2956">11033 9155 0,'0'79'16,"0"-79"-16,80 26 31,-1-26-15,-52-26-1,-27-27 1,-27-26-1,-105 52 1,132 27 0,-53 0-16,53 106 15,26-79 1,80-1-1,-79 0 1,52-52 0,-52 0-1,-27-27 1,-27 0-1,-132 26 1,133 54 15,-1 52-15,80-52-1</inkml:trace>
  <inkml:trace contextRef="#ctx0" brushRef="#br1" timeOffset="87043.4052">8705 8652 0,'397'79'16,"0"27"15,185 79-16,-212 1 1,54-1 0,52 26 15,-132-52-16,53-53 1,-53 26 0,-159-26-1,0 26 16,53-26-15,-79-26 0,53-27-1,52-1 16,-131-25-15,-107-27 15,-26 26-31,0-26 31,-26-26 32,-80-53-48,26 26 1,-25 0 0,-81-80-1,-78 54 1,105-27-1,0 27-15,-211-106 32,79 79-17,106 26 1,-80 1-1,0-53 1,27 26 0,53 53-1,26-26 1,-105-27-1,52 26 1,106 54 0,-26-1-16,0 1 15,-27 0 16,106 26-31,-26 0 16,-1 0 0,107 0 30,-27 0-30,26 0 0,106 26-1,80 27 1,-53 53-1,53 0-15,132 52 32,52 1-17,-158-53-15,-52 0 16,158 0-1,-53 26 1,-159-79 0,27 0-1,-1 0 1,1 26-1,-53-53 1,132 80 0,-105-53-1,25-26 16,-78 26-31,-27-53 16,26 26 0,-26 1-1,0-1 1,-27-26-1,1 26 1,-1 1 0,-26-27-1,0 0 16,-26-27-15</inkml:trace>
  <inkml:trace contextRef="#ctx0" brushRef="#br1" timeOffset="88224.6414">14949 9525 0,'80'26'16,"-80"-26"-16,79 0 16,0 0-16,-26 0 15,0-26 1,0 26-16,-53 0 15,27 0-15,-27 0 16</inkml:trace>
  <inkml:trace contextRef="#ctx0" brushRef="#br1" timeOffset="88444.6854">14923 9737 0,'185'0'16,"-132"0"-1,26 0-15,1 0 16,-54 0-16,54-27 15,-28 27 1</inkml:trace>
  <inkml:trace contextRef="#ctx0" brushRef="#br1" timeOffset="89717.94">16881 9208 0,'-27'-27'31,"1"-52"-31,-27 52 16,0 27-1,-26 0-15,52 53 16,-26 53 0,27 26-1,-1-26-15,27 0 16,53-53-1,0 0 1,53-53-16,-53 26 16,26-52-1,1-27 1,-27 0-16,0-53 15,-27 27 1,-26-1 0,26 27-16,-26 27 15,0 26 1,0 53-1,0 53 1,53 0 0,27-27-16,-1-26 15,0-27 1,-26 1-16,-26-27 15,26 0 1,-27-53 0,1 0-16,-1-106 15,-105-26 16,-27 106-15,0 52 0,-26 80-1,79 53 1,26-27 15,133 80 0</inkml:trace>
  <inkml:trace contextRef="#ctx0" brushRef="#br1" timeOffset="90149.0262">17992 9393 0,'-106'-185'16,"27"132"-1,-1 26 1,-25 80-1,78 26 1,1 1 0,79 26 15,-1-27-15,54-53-1,0 54 16,-79-27-15,-27-27 0,-133 1-1,54-27 1,-53-53 15</inkml:trace>
  <inkml:trace contextRef="#ctx0" brushRef="#br1" timeOffset="90942.1848">18389 9208 0,'-79'0'16,"26"105"-1,26 28 1,1-28 0,105 1 15,0-79-16,27-27 1,53-80 0,-53 27 15,-53-79-16,-53 0 1,-53 26 0,-53 106-1,0-26 1,-26 26-1,0 53 17,105-1-17,27-25-15,80-1 16,25 1-1,28-54 1,-80 1 0,-1 26-1,1-27 1,-26 1-1,-27 26 1,0-26 0,0 26 46,0 0 16</inkml:trace>
  <inkml:trace contextRef="#ctx0" brushRef="#br1" timeOffset="93332.6628">16193 8678 0,'53'-26'15,"-106"211"17,53 159-1,-27 79-16,27-105 17,-26-80-1,-1-106-16,27-52 1,0-80 0,0 26-1,0 1-15,0-27 16,0 0 46,80 0-62,-54 0 16,54 0-1,52-27 1,-26 1-16,0-1 16,52 27-1,1-26-15,0 26 16,0 0-1,52-27 1,-52 27-16,-27 0 16,-26 0-1,26 0 1,-26 0-16,27 27 15,-1-27 1,0 0 0,-26 0-16,0 0 15,-27 0 1,80 0-1,-133 26 1,1-26 0,-1 0-16,1 0 15,-1 0 1,1 0-1,-27 27-15,26-54 47,-26 27-31,-26-79-1,-1-1 1,1-78 15,-1-1-15,27 27-1,0-54 1,0-78 15,0 185-15,27-107 15,-27 107-15,0 26-1,0 0 16,0 27-15,-27-1 0,1 1-1,-27-1 1,0 27-1,-106-26 17,27 26-17,-53-27 1,-239 1 31,239-1-32,0 27 1,-80 0-1,27 0 1,53-26 15,79 26-31,0 0 16,-26 0-1,53 0 1,-1 26 0,1-26-1,-53 0 1,52 27-1,1-27 1,26 0-16,-53 0 31,53 26-15,-26-26-1,79 0 1</inkml:trace>
  <inkml:trace contextRef="#ctx0" brushRef="#br1" timeOffset="95438.0838">17516 8599 0,'106'-53'16,"-54"-26"-1,-25 26 1,-1-53 15,1-79-15,-27 0-1,-53 26 1,-26-53 15,-27 53-15,-27 53-1,-78-79 1,52 106 15,-26 0-15,-80-80 15,106 79-16,1 28 1,-54-1 15,27 0-15,-27 0-1,80 26 1,26 1-16,-79-1 16,0-26-1,79 27 1,-53 0-1,-79-1 1,0-26 0,79 53-1,0-26 1,-79-1-1,-159-26 1,212 53 0,26-26-1,-52-1 1,25 1-1,54-1 1,0 1 0,-53 0-1,-80-1 1,80 1-1,26 26-15,-79-27 16,26 1 15,54-1-31,25 27 16,-78-26-1,25 26 1,81 0 0,-1-27-1,-106 1 1,106-27 15,27 53-31,-27-26 16,-79-1-1,53 1 1,-80-27 15,80 26-15,-27 1-1,0-1 1,27-26 15,26 27-15,-106-27-1,159 27 1,-79-27-1,26-27 17,27 54-1,52-1-16,-25 1 1,52 26 31,0 79-16,0 27-15,0 0-1,26-53 1,-26 0 15,0-53-15,26-53 30,-52-53-46,0 27 16,-1-1 0,1 1-1,26 52 1,0 1-1,0 26 1,26-26 0,27 26-1,53 0-15,-27 0 16,27-27 15,-53 27-31,-27 0 16,-26 0 15,27-26 31,-27 26-15</inkml:trace>
  <inkml:trace contextRef="#ctx0" brushRef="#br1" timeOffset="95774.151">10795 4710 0,'80'105'15,"-80"-25"1,26-27-16,1 26 31,-1-26-15,1-53-16</inkml:trace>
  <inkml:trace contextRef="#ctx0" brushRef="#br1" timeOffset="95982.1926">11139 4762 0,'0'106'0,"27"-26"16,-27 26-1,26-54 1,1 1-1</inkml:trace>
  <inkml:trace contextRef="#ctx0" brushRef="#br1" timeOffset="96461.2884">10346 4762 0,'-27'212'16,"27"-80"-16,159 27 15,79 0 17,-26-80-32,-54-52 15,54-1 1,-80-79-1,-26 0 1,0-26 0,-53-53-1,26 52 1,-79 1-1,-26 26-15,26 27 16,-27 26 15,1 0-15,26 0 15,26 26-15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6E40077-47E5-43DD-A406-7250EC0B45CB}" type="datetimeFigureOut">
              <a:rPr lang="en-US" smtClean="0"/>
              <a:t>2/4/2016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CE601F0-D72E-4057-951A-81EB438BC2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E40077-47E5-43DD-A406-7250EC0B45CB}"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601F0-D72E-4057-951A-81EB438BC2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E40077-47E5-43DD-A406-7250EC0B45CB}"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601F0-D72E-4057-951A-81EB438BC2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6E40077-47E5-43DD-A406-7250EC0B45CB}" type="datetimeFigureOut">
              <a:rPr lang="en-US" smtClean="0"/>
              <a:t>2/4/2016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CE601F0-D72E-4057-951A-81EB438BC2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E40077-47E5-43DD-A406-7250EC0B45CB}" type="datetimeFigureOut">
              <a:rPr lang="en-US" smtClean="0"/>
              <a:t>2/4/2016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CE601F0-D72E-4057-951A-81EB438BC265}"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6E40077-47E5-43DD-A406-7250EC0B45CB}" type="datetimeFigureOut">
              <a:rPr lang="en-US" smtClean="0"/>
              <a:t>2/4/2016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CE601F0-D72E-4057-951A-81EB438BC2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6E40077-47E5-43DD-A406-7250EC0B45CB}" type="datetimeFigureOut">
              <a:rPr lang="en-US" smtClean="0"/>
              <a:t>2/4/2016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CE601F0-D72E-4057-951A-81EB438BC2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E40077-47E5-43DD-A406-7250EC0B45CB}"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E601F0-D72E-4057-951A-81EB438BC2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6E40077-47E5-43DD-A406-7250EC0B45CB}" type="datetimeFigureOut">
              <a:rPr lang="en-US" smtClean="0"/>
              <a:t>2/4/2016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CE601F0-D72E-4057-951A-81EB438BC2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6E40077-47E5-43DD-A406-7250EC0B45CB}" type="datetimeFigureOut">
              <a:rPr lang="en-US" smtClean="0"/>
              <a:t>2/4/2016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CE601F0-D72E-4057-951A-81EB438BC2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6E40077-47E5-43DD-A406-7250EC0B45CB}" type="datetimeFigureOut">
              <a:rPr lang="en-US" smtClean="0"/>
              <a:t>2/4/2016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CE601F0-D72E-4057-951A-81EB438BC2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6E40077-47E5-43DD-A406-7250EC0B45CB}" type="datetimeFigureOut">
              <a:rPr lang="en-US" smtClean="0"/>
              <a:t>2/4/2016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CE601F0-D72E-4057-951A-81EB438BC2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emf"/><Relationship Id="rId4" Type="http://schemas.openxmlformats.org/officeDocument/2006/relationships/image" Target="../media/image2.wmf"/><Relationship Id="rId9" Type="http://schemas.openxmlformats.org/officeDocument/2006/relationships/customXml" Target="../ink/ink1.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10" Type="http://schemas.openxmlformats.org/officeDocument/2006/relationships/image" Target="../media/image9.emf"/><Relationship Id="rId4" Type="http://schemas.openxmlformats.org/officeDocument/2006/relationships/image" Target="../media/image5.wmf"/><Relationship Id="rId9" Type="http://schemas.openxmlformats.org/officeDocument/2006/relationships/customXml" Target="../ink/ink2.xml"/></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13.emf"/><Relationship Id="rId4" Type="http://schemas.openxmlformats.org/officeDocument/2006/relationships/image" Target="../media/image8.wmf"/><Relationship Id="rId9" Type="http://schemas.openxmlformats.org/officeDocument/2006/relationships/customXml" Target="../ink/ink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emf"/><Relationship Id="rId5" Type="http://schemas.openxmlformats.org/officeDocument/2006/relationships/customXml" Target="../ink/ink4.xml"/><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emf"/><Relationship Id="rId5" Type="http://schemas.openxmlformats.org/officeDocument/2006/relationships/customXml" Target="../ink/ink6.xml"/><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Section#7.1</a:t>
            </a:r>
            <a:br>
              <a:rPr lang="en-US" dirty="0" smtClean="0"/>
            </a:br>
            <a:r>
              <a:rPr lang="en-US" dirty="0" smtClean="0"/>
              <a:t>Trig Identities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pPr>
              <a:buNone/>
            </a:pPr>
            <a:r>
              <a:rPr lang="en-US" dirty="0" smtClean="0"/>
              <a:t>(c)</a:t>
            </a:r>
            <a:endParaRPr lang="en-US" dirty="0"/>
          </a:p>
        </p:txBody>
      </p:sp>
      <p:graphicFrame>
        <p:nvGraphicFramePr>
          <p:cNvPr id="4" name="Object 3"/>
          <p:cNvGraphicFramePr>
            <a:graphicFrameLocks noChangeAspect="1"/>
          </p:cNvGraphicFramePr>
          <p:nvPr/>
        </p:nvGraphicFramePr>
        <p:xfrm>
          <a:off x="1219200" y="381000"/>
          <a:ext cx="2501901" cy="825095"/>
        </p:xfrm>
        <a:graphic>
          <a:graphicData uri="http://schemas.openxmlformats.org/presentationml/2006/ole">
            <mc:AlternateContent xmlns:mc="http://schemas.openxmlformats.org/markup-compatibility/2006">
              <mc:Choice xmlns:v="urn:schemas-microsoft-com:vml" Requires="v">
                <p:oleObj spid="_x0000_s8196" name="Equation" r:id="rId3" imgW="1193760" imgH="393480" progId="Equation.3">
                  <p:embed/>
                </p:oleObj>
              </mc:Choice>
              <mc:Fallback>
                <p:oleObj name="Equation" r:id="rId3" imgW="1193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81000"/>
                        <a:ext cx="2501901" cy="8250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Text Placeholder 2"/>
          <p:cNvSpPr>
            <a:spLocks noGrp="1"/>
          </p:cNvSpPr>
          <p:nvPr>
            <p:ph type="body" idx="1"/>
          </p:nvPr>
        </p:nvSpPr>
        <p:spPr>
          <a:xfrm>
            <a:off x="381000" y="1633536"/>
            <a:ext cx="6858000" cy="2286000"/>
          </a:xfrm>
        </p:spPr>
        <p:txBody>
          <a:bodyPr>
            <a:normAutofit/>
          </a:bodyPr>
          <a:lstStyle/>
          <a:p>
            <a:r>
              <a:rPr lang="en-US" sz="3200" dirty="0" smtClean="0">
                <a:solidFill>
                  <a:schemeClr val="tx2"/>
                </a:solidFill>
              </a:rPr>
              <a:t>Section#7.1: pg#533</a:t>
            </a:r>
          </a:p>
          <a:p>
            <a:r>
              <a:rPr lang="en-US" sz="3200" dirty="0" smtClean="0">
                <a:solidFill>
                  <a:schemeClr val="tx2"/>
                </a:solidFill>
              </a:rPr>
              <a:t>1-9odd, 11-59 every other odd</a:t>
            </a:r>
            <a:endParaRPr lang="en-US" sz="32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Trig Identities</a:t>
            </a:r>
            <a:endParaRPr lang="en-US" dirty="0"/>
          </a:p>
        </p:txBody>
      </p:sp>
      <p:sp>
        <p:nvSpPr>
          <p:cNvPr id="3" name="Text Placeholder 2"/>
          <p:cNvSpPr>
            <a:spLocks noGrp="1"/>
          </p:cNvSpPr>
          <p:nvPr>
            <p:ph type="body" idx="1"/>
          </p:nvPr>
        </p:nvSpPr>
        <p:spPr/>
        <p:txBody>
          <a:bodyPr/>
          <a:lstStyle/>
          <a:p>
            <a:r>
              <a:rPr lang="en-US" dirty="0" smtClean="0"/>
              <a:t>Reciprocal Identities</a:t>
            </a:r>
            <a:endParaRPr lang="en-US" dirty="0"/>
          </a:p>
        </p:txBody>
      </p:sp>
      <p:sp>
        <p:nvSpPr>
          <p:cNvPr id="4" name="Text Placeholder 3"/>
          <p:cNvSpPr>
            <a:spLocks noGrp="1"/>
          </p:cNvSpPr>
          <p:nvPr>
            <p:ph type="body" sz="half" idx="3"/>
          </p:nvPr>
        </p:nvSpPr>
        <p:spPr/>
        <p:txBody>
          <a:bodyPr/>
          <a:lstStyle/>
          <a:p>
            <a:r>
              <a:rPr lang="en-US" dirty="0" smtClean="0"/>
              <a:t>Pythagorean Identities</a:t>
            </a:r>
            <a:endParaRPr lang="en-US" dirty="0"/>
          </a:p>
        </p:txBody>
      </p:sp>
      <p:graphicFrame>
        <p:nvGraphicFramePr>
          <p:cNvPr id="7" name="Content Placeholder 6"/>
          <p:cNvGraphicFramePr>
            <a:graphicFrameLocks noGrp="1" noChangeAspect="1"/>
          </p:cNvGraphicFramePr>
          <p:nvPr>
            <p:ph sz="quarter" idx="2"/>
          </p:nvPr>
        </p:nvGraphicFramePr>
        <p:xfrm>
          <a:off x="2286000" y="609600"/>
          <a:ext cx="1865312" cy="1865312"/>
        </p:xfrm>
        <a:graphic>
          <a:graphicData uri="http://schemas.openxmlformats.org/presentationml/2006/ole">
            <mc:AlternateContent xmlns:mc="http://schemas.openxmlformats.org/markup-compatibility/2006">
              <mc:Choice xmlns:v="urn:schemas-microsoft-com:vml" Requires="v">
                <p:oleObj spid="_x0000_s1032" name="Equation" r:id="rId3" imgW="812520" imgH="812520" progId="Equation.3">
                  <p:embed/>
                </p:oleObj>
              </mc:Choice>
              <mc:Fallback>
                <p:oleObj name="Equation" r:id="rId3" imgW="812520" imgH="812520" progId="Equation.3">
                  <p:embed/>
                  <p:pic>
                    <p:nvPicPr>
                      <p:cNvPr id="0" name="Content Placeholder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609600"/>
                        <a:ext cx="1865312" cy="1865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Content Placeholder 7"/>
          <p:cNvGraphicFramePr>
            <a:graphicFrameLocks noGrp="1" noChangeAspect="1"/>
          </p:cNvGraphicFramePr>
          <p:nvPr>
            <p:ph sz="quarter" idx="4"/>
          </p:nvPr>
        </p:nvGraphicFramePr>
        <p:xfrm>
          <a:off x="5029200" y="762000"/>
          <a:ext cx="2672931" cy="1693862"/>
        </p:xfrm>
        <a:graphic>
          <a:graphicData uri="http://schemas.openxmlformats.org/presentationml/2006/ole">
            <mc:AlternateContent xmlns:mc="http://schemas.openxmlformats.org/markup-compatibility/2006">
              <mc:Choice xmlns:v="urn:schemas-microsoft-com:vml" Requires="v">
                <p:oleObj spid="_x0000_s1033" name="Equation" r:id="rId5" imgW="1282680" imgH="812520" progId="Equation.3">
                  <p:embed/>
                </p:oleObj>
              </mc:Choice>
              <mc:Fallback>
                <p:oleObj name="Equation" r:id="rId5" imgW="1282680" imgH="812520" progId="Equation.3">
                  <p:embed/>
                  <p:pic>
                    <p:nvPicPr>
                      <p:cNvPr id="0" name="Content Placeholder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762000"/>
                        <a:ext cx="2672931" cy="169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2438400" y="3962400"/>
          <a:ext cx="2590800" cy="1637862"/>
        </p:xfrm>
        <a:graphic>
          <a:graphicData uri="http://schemas.openxmlformats.org/presentationml/2006/ole">
            <mc:AlternateContent xmlns:mc="http://schemas.openxmlformats.org/markup-compatibility/2006">
              <mc:Choice xmlns:v="urn:schemas-microsoft-com:vml" Requires="v">
                <p:oleObj spid="_x0000_s1034" name="Equation" r:id="rId7" imgW="1104840" imgH="698400" progId="Equation.3">
                  <p:embed/>
                </p:oleObj>
              </mc:Choice>
              <mc:Fallback>
                <p:oleObj name="Equation" r:id="rId7" imgW="1104840" imgH="698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3962400"/>
                        <a:ext cx="2590800" cy="1637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p14="http://schemas.microsoft.com/office/powerpoint/2010/main">
        <mc:Choice Requires="p14">
          <p:contentPart p14:bwMode="auto" r:id="rId9">
            <p14:nvContentPartPr>
              <p14:cNvPr id="5" name="Ink 4"/>
              <p14:cNvContentPartPr/>
              <p14:nvPr/>
            </p14:nvContentPartPr>
            <p14:xfrm>
              <a:off x="2133720" y="4114800"/>
              <a:ext cx="295560" cy="200520"/>
            </p14:xfrm>
          </p:contentPart>
        </mc:Choice>
        <mc:Fallback xmlns="">
          <p:pic>
            <p:nvPicPr>
              <p:cNvPr id="5" name="Ink 4"/>
              <p:cNvPicPr/>
              <p:nvPr/>
            </p:nvPicPr>
            <p:blipFill>
              <a:blip r:embed="rId10"/>
              <a:stretch>
                <a:fillRect/>
              </a:stretch>
            </p:blipFill>
            <p:spPr>
              <a:xfrm>
                <a:off x="2124360" y="4105440"/>
                <a:ext cx="314280" cy="219240"/>
              </a:xfrm>
              <a:prstGeom prst="rect">
                <a:avLst/>
              </a:prstGeom>
            </p:spPr>
          </p:pic>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Trig </a:t>
            </a:r>
            <a:r>
              <a:rPr lang="en-US" dirty="0" err="1" smtClean="0"/>
              <a:t>Identites</a:t>
            </a:r>
            <a:endParaRPr lang="en-US" dirty="0"/>
          </a:p>
        </p:txBody>
      </p:sp>
      <p:sp>
        <p:nvSpPr>
          <p:cNvPr id="3" name="Text Placeholder 2"/>
          <p:cNvSpPr>
            <a:spLocks noGrp="1"/>
          </p:cNvSpPr>
          <p:nvPr>
            <p:ph type="body" idx="1"/>
          </p:nvPr>
        </p:nvSpPr>
        <p:spPr/>
        <p:txBody>
          <a:bodyPr/>
          <a:lstStyle/>
          <a:p>
            <a:r>
              <a:rPr lang="en-US" dirty="0" smtClean="0"/>
              <a:t>Even-Odd Identities</a:t>
            </a:r>
            <a:endParaRPr lang="en-US" dirty="0"/>
          </a:p>
        </p:txBody>
      </p:sp>
      <p:sp>
        <p:nvSpPr>
          <p:cNvPr id="4" name="Text Placeholder 3"/>
          <p:cNvSpPr>
            <a:spLocks noGrp="1"/>
          </p:cNvSpPr>
          <p:nvPr>
            <p:ph type="body" sz="half" idx="3"/>
          </p:nvPr>
        </p:nvSpPr>
        <p:spPr/>
        <p:txBody>
          <a:bodyPr/>
          <a:lstStyle/>
          <a:p>
            <a:r>
              <a:rPr lang="en-US" dirty="0" smtClean="0"/>
              <a:t>Co-function Identities</a:t>
            </a:r>
            <a:endParaRPr lang="en-US" dirty="0"/>
          </a:p>
        </p:txBody>
      </p:sp>
      <p:graphicFrame>
        <p:nvGraphicFramePr>
          <p:cNvPr id="7" name="Content Placeholder 6"/>
          <p:cNvGraphicFramePr>
            <a:graphicFrameLocks noGrp="1" noChangeAspect="1"/>
          </p:cNvGraphicFramePr>
          <p:nvPr>
            <p:ph sz="quarter" idx="2"/>
          </p:nvPr>
        </p:nvGraphicFramePr>
        <p:xfrm>
          <a:off x="2286001" y="838200"/>
          <a:ext cx="2667000" cy="1671220"/>
        </p:xfrm>
        <a:graphic>
          <a:graphicData uri="http://schemas.openxmlformats.org/presentationml/2006/ole">
            <mc:AlternateContent xmlns:mc="http://schemas.openxmlformats.org/markup-compatibility/2006">
              <mc:Choice xmlns:v="urn:schemas-microsoft-com:vml" Requires="v">
                <p:oleObj spid="_x0000_s2056" name="Equation" r:id="rId3" imgW="1054080" imgH="660240" progId="Equation.3">
                  <p:embed/>
                </p:oleObj>
              </mc:Choice>
              <mc:Fallback>
                <p:oleObj name="Equation" r:id="rId3" imgW="1054080" imgH="660240" progId="Equation.3">
                  <p:embed/>
                  <p:pic>
                    <p:nvPicPr>
                      <p:cNvPr id="0" name="Content Placeholder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1" y="838200"/>
                        <a:ext cx="2667000" cy="16712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Content Placeholder 7"/>
          <p:cNvGraphicFramePr>
            <a:graphicFrameLocks noGrp="1" noChangeAspect="1"/>
          </p:cNvGraphicFramePr>
          <p:nvPr>
            <p:ph sz="quarter" idx="4"/>
          </p:nvPr>
        </p:nvGraphicFramePr>
        <p:xfrm>
          <a:off x="2209800" y="4191000"/>
          <a:ext cx="2340825" cy="1541462"/>
        </p:xfrm>
        <a:graphic>
          <a:graphicData uri="http://schemas.openxmlformats.org/presentationml/2006/ole">
            <mc:AlternateContent xmlns:mc="http://schemas.openxmlformats.org/markup-compatibility/2006">
              <mc:Choice xmlns:v="urn:schemas-microsoft-com:vml" Requires="v">
                <p:oleObj spid="_x0000_s2057" name="Equation" r:id="rId5" imgW="1079280" imgH="711000" progId="Equation.3">
                  <p:embed/>
                </p:oleObj>
              </mc:Choice>
              <mc:Fallback>
                <p:oleObj name="Equation" r:id="rId5" imgW="1079280" imgH="711000" progId="Equation.3">
                  <p:embed/>
                  <p:pic>
                    <p:nvPicPr>
                      <p:cNvPr id="0" name="Content Placeholder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4191000"/>
                        <a:ext cx="2340825" cy="1541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5181600" y="4191000"/>
          <a:ext cx="2274661" cy="1498600"/>
        </p:xfrm>
        <a:graphic>
          <a:graphicData uri="http://schemas.openxmlformats.org/presentationml/2006/ole">
            <mc:AlternateContent xmlns:mc="http://schemas.openxmlformats.org/markup-compatibility/2006">
              <mc:Choice xmlns:v="urn:schemas-microsoft-com:vml" Requires="v">
                <p:oleObj spid="_x0000_s2058" name="Equation" r:id="rId7" imgW="1079280" imgH="711000" progId="Equation.3">
                  <p:embed/>
                </p:oleObj>
              </mc:Choice>
              <mc:Fallback>
                <p:oleObj name="Equation" r:id="rId7" imgW="1079280" imgH="7110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4191000"/>
                        <a:ext cx="2274661" cy="149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p14="http://schemas.microsoft.com/office/powerpoint/2010/main">
        <mc:Choice Requires="p14">
          <p:contentPart p14:bwMode="auto" r:id="rId9">
            <p14:nvContentPartPr>
              <p14:cNvPr id="5" name="Ink 4"/>
              <p14:cNvContentPartPr/>
              <p14:nvPr/>
            </p14:nvContentPartPr>
            <p14:xfrm>
              <a:off x="4953240" y="752400"/>
              <a:ext cx="714600" cy="1857960"/>
            </p14:xfrm>
          </p:contentPart>
        </mc:Choice>
        <mc:Fallback xmlns="">
          <p:pic>
            <p:nvPicPr>
              <p:cNvPr id="5" name="Ink 4"/>
              <p:cNvPicPr/>
              <p:nvPr/>
            </p:nvPicPr>
            <p:blipFill>
              <a:blip r:embed="rId10"/>
              <a:stretch>
                <a:fillRect/>
              </a:stretch>
            </p:blipFill>
            <p:spPr>
              <a:xfrm>
                <a:off x="4943880" y="743040"/>
                <a:ext cx="733320" cy="1876680"/>
              </a:xfrm>
              <a:prstGeom prst="rect">
                <a:avLst/>
              </a:prstGeom>
            </p:spPr>
          </p:pic>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normAutofit fontScale="90000"/>
          </a:bodyPr>
          <a:lstStyle/>
          <a:p>
            <a:r>
              <a:rPr lang="en-US" dirty="0" smtClean="0"/>
              <a:t>Example: </a:t>
            </a:r>
            <a:r>
              <a:rPr lang="en-US" sz="3100" dirty="0" smtClean="0"/>
              <a:t>Write the trig expression in terms of sine and cosine, and then simplify.</a:t>
            </a:r>
            <a:endParaRPr lang="en-US" sz="3100" dirty="0"/>
          </a:p>
        </p:txBody>
      </p:sp>
      <p:sp>
        <p:nvSpPr>
          <p:cNvPr id="3" name="Content Placeholder 2"/>
          <p:cNvSpPr>
            <a:spLocks noGrp="1"/>
          </p:cNvSpPr>
          <p:nvPr>
            <p:ph sz="half" idx="1"/>
          </p:nvPr>
        </p:nvSpPr>
        <p:spPr>
          <a:xfrm>
            <a:off x="457200" y="1447801"/>
            <a:ext cx="4038600" cy="4800600"/>
          </a:xfrm>
        </p:spPr>
        <p:txBody>
          <a:bodyPr/>
          <a:lstStyle/>
          <a:p>
            <a:pPr>
              <a:buNone/>
            </a:pPr>
            <a:r>
              <a:rPr lang="en-US" dirty="0" smtClean="0"/>
              <a:t>(a)</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(c) </a:t>
            </a:r>
          </a:p>
        </p:txBody>
      </p:sp>
      <p:sp>
        <p:nvSpPr>
          <p:cNvPr id="4" name="Content Placeholder 3"/>
          <p:cNvSpPr>
            <a:spLocks noGrp="1"/>
          </p:cNvSpPr>
          <p:nvPr>
            <p:ph sz="half" idx="2"/>
          </p:nvPr>
        </p:nvSpPr>
        <p:spPr>
          <a:xfrm>
            <a:off x="4648200" y="1447801"/>
            <a:ext cx="4038600" cy="4800600"/>
          </a:xfrm>
        </p:spPr>
        <p:txBody>
          <a:bodyPr/>
          <a:lstStyle/>
          <a:p>
            <a:pPr>
              <a:buNone/>
            </a:pPr>
            <a:r>
              <a:rPr lang="en-US" dirty="0" smtClean="0"/>
              <a:t>(b)</a:t>
            </a:r>
            <a:endParaRPr lang="en-US" dirty="0"/>
          </a:p>
        </p:txBody>
      </p:sp>
      <p:graphicFrame>
        <p:nvGraphicFramePr>
          <p:cNvPr id="5" name="Object 4"/>
          <p:cNvGraphicFramePr>
            <a:graphicFrameLocks noChangeAspect="1"/>
          </p:cNvGraphicFramePr>
          <p:nvPr/>
        </p:nvGraphicFramePr>
        <p:xfrm>
          <a:off x="1143000" y="1447800"/>
          <a:ext cx="1905000" cy="486383"/>
        </p:xfrm>
        <a:graphic>
          <a:graphicData uri="http://schemas.openxmlformats.org/presentationml/2006/ole">
            <mc:AlternateContent xmlns:mc="http://schemas.openxmlformats.org/markup-compatibility/2006">
              <mc:Choice xmlns:v="urn:schemas-microsoft-com:vml" Requires="v">
                <p:oleObj spid="_x0000_s3080" name="Equation" r:id="rId3" imgW="596880" imgH="152280" progId="Equation.3">
                  <p:embed/>
                </p:oleObj>
              </mc:Choice>
              <mc:Fallback>
                <p:oleObj name="Equation" r:id="rId3" imgW="596880" imgH="1522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447800"/>
                        <a:ext cx="1905000" cy="4863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410200" y="1447800"/>
          <a:ext cx="869950" cy="929947"/>
        </p:xfrm>
        <a:graphic>
          <a:graphicData uri="http://schemas.openxmlformats.org/presentationml/2006/ole">
            <mc:AlternateContent xmlns:mc="http://schemas.openxmlformats.org/markup-compatibility/2006">
              <mc:Choice xmlns:v="urn:schemas-microsoft-com:vml" Requires="v">
                <p:oleObj spid="_x0000_s3081" name="Equation" r:id="rId5" imgW="368280" imgH="393480" progId="Equation.3">
                  <p:embed/>
                </p:oleObj>
              </mc:Choice>
              <mc:Fallback>
                <p:oleObj name="Equation" r:id="rId5" imgW="36828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1447800"/>
                        <a:ext cx="869950" cy="9299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143000" y="4343400"/>
          <a:ext cx="2338917" cy="495300"/>
        </p:xfrm>
        <a:graphic>
          <a:graphicData uri="http://schemas.openxmlformats.org/presentationml/2006/ole">
            <mc:AlternateContent xmlns:mc="http://schemas.openxmlformats.org/markup-compatibility/2006">
              <mc:Choice xmlns:v="urn:schemas-microsoft-com:vml" Requires="v">
                <p:oleObj spid="_x0000_s3082" name="Equation" r:id="rId7" imgW="1079280" imgH="228600" progId="Equation.3">
                  <p:embed/>
                </p:oleObj>
              </mc:Choice>
              <mc:Fallback>
                <p:oleObj name="Equation" r:id="rId7" imgW="107928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4343400"/>
                        <a:ext cx="233891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p14="http://schemas.microsoft.com/office/powerpoint/2010/main">
        <mc:Choice Requires="p14">
          <p:contentPart p14:bwMode="auto" r:id="rId9">
            <p14:nvContentPartPr>
              <p14:cNvPr id="8" name="Ink 7"/>
              <p14:cNvContentPartPr/>
              <p14:nvPr/>
            </p14:nvContentPartPr>
            <p14:xfrm>
              <a:off x="809640" y="1209600"/>
              <a:ext cx="8096760" cy="5267880"/>
            </p14:xfrm>
          </p:contentPart>
        </mc:Choice>
        <mc:Fallback xmlns="">
          <p:pic>
            <p:nvPicPr>
              <p:cNvPr id="8" name="Ink 7"/>
              <p:cNvPicPr/>
              <p:nvPr/>
            </p:nvPicPr>
            <p:blipFill>
              <a:blip r:embed="rId10"/>
              <a:stretch>
                <a:fillRect/>
              </a:stretch>
            </p:blipFill>
            <p:spPr>
              <a:xfrm>
                <a:off x="800280" y="1200240"/>
                <a:ext cx="8115480" cy="5286600"/>
              </a:xfrm>
              <a:prstGeom prst="rect">
                <a:avLst/>
              </a:prstGeom>
            </p:spPr>
          </p:pic>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rmAutofit fontScale="90000"/>
          </a:bodyPr>
          <a:lstStyle/>
          <a:p>
            <a:r>
              <a:rPr lang="en-US" dirty="0" smtClean="0"/>
              <a:t>Example: </a:t>
            </a:r>
            <a:r>
              <a:rPr lang="en-US" sz="3200" dirty="0" smtClean="0"/>
              <a:t>Simplify the trig expression.</a:t>
            </a:r>
            <a:endParaRPr lang="en-US" sz="3200" dirty="0"/>
          </a:p>
        </p:txBody>
      </p:sp>
      <p:sp>
        <p:nvSpPr>
          <p:cNvPr id="3" name="Content Placeholder 2"/>
          <p:cNvSpPr>
            <a:spLocks noGrp="1"/>
          </p:cNvSpPr>
          <p:nvPr>
            <p:ph idx="1"/>
          </p:nvPr>
        </p:nvSpPr>
        <p:spPr>
          <a:xfrm>
            <a:off x="457200" y="1143000"/>
            <a:ext cx="8229600" cy="5311808"/>
          </a:xfrm>
        </p:spPr>
        <p:txBody>
          <a:bodyPr/>
          <a:lstStyle/>
          <a:p>
            <a:pPr>
              <a:buNone/>
            </a:pPr>
            <a:r>
              <a:rPr lang="en-US" dirty="0" smtClean="0"/>
              <a:t>(a) </a:t>
            </a:r>
            <a:endParaRPr lang="en-US" dirty="0"/>
          </a:p>
        </p:txBody>
      </p:sp>
      <p:graphicFrame>
        <p:nvGraphicFramePr>
          <p:cNvPr id="4" name="Object 3"/>
          <p:cNvGraphicFramePr>
            <a:graphicFrameLocks noChangeAspect="1"/>
          </p:cNvGraphicFramePr>
          <p:nvPr/>
        </p:nvGraphicFramePr>
        <p:xfrm>
          <a:off x="1219200" y="1219200"/>
          <a:ext cx="1276350" cy="935990"/>
        </p:xfrm>
        <a:graphic>
          <a:graphicData uri="http://schemas.openxmlformats.org/presentationml/2006/ole">
            <mc:AlternateContent xmlns:mc="http://schemas.openxmlformats.org/markup-compatibility/2006">
              <mc:Choice xmlns:v="urn:schemas-microsoft-com:vml" Requires="v">
                <p:oleObj spid="_x0000_s4100" name="Equation" r:id="rId3" imgW="571320" imgH="419040" progId="Equation.3">
                  <p:embed/>
                </p:oleObj>
              </mc:Choice>
              <mc:Fallback>
                <p:oleObj name="Equation" r:id="rId3" imgW="57132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219200"/>
                        <a:ext cx="1276350" cy="935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pPr>
              <a:buNone/>
            </a:pPr>
            <a:r>
              <a:rPr lang="en-US" dirty="0" smtClean="0"/>
              <a:t>(b)</a:t>
            </a:r>
            <a:endParaRPr lang="en-US" dirty="0"/>
          </a:p>
        </p:txBody>
      </p:sp>
      <p:graphicFrame>
        <p:nvGraphicFramePr>
          <p:cNvPr id="4" name="Object 3"/>
          <p:cNvGraphicFramePr>
            <a:graphicFrameLocks noChangeAspect="1"/>
          </p:cNvGraphicFramePr>
          <p:nvPr/>
        </p:nvGraphicFramePr>
        <p:xfrm>
          <a:off x="1219200" y="381000"/>
          <a:ext cx="1793773" cy="882650"/>
        </p:xfrm>
        <a:graphic>
          <a:graphicData uri="http://schemas.openxmlformats.org/presentationml/2006/ole">
            <mc:AlternateContent xmlns:mc="http://schemas.openxmlformats.org/markup-compatibility/2006">
              <mc:Choice xmlns:v="urn:schemas-microsoft-com:vml" Requires="v">
                <p:oleObj spid="_x0000_s5124" name="Equation" r:id="rId3" imgW="799920" imgH="393480" progId="Equation.3">
                  <p:embed/>
                </p:oleObj>
              </mc:Choice>
              <mc:Fallback>
                <p:oleObj name="Equation" r:id="rId3" imgW="79992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81000"/>
                        <a:ext cx="1793773"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p14="http://schemas.microsoft.com/office/powerpoint/2010/main">
        <mc:Choice Requires="p14">
          <p:contentPart p14:bwMode="auto" r:id="rId5">
            <p14:nvContentPartPr>
              <p14:cNvPr id="2" name="Ink 1"/>
              <p14:cNvContentPartPr/>
              <p14:nvPr/>
            </p14:nvContentPartPr>
            <p14:xfrm>
              <a:off x="771480" y="285840"/>
              <a:ext cx="8096760" cy="6067800"/>
            </p14:xfrm>
          </p:contentPart>
        </mc:Choice>
        <mc:Fallback xmlns="">
          <p:pic>
            <p:nvPicPr>
              <p:cNvPr id="2" name="Ink 1"/>
              <p:cNvPicPr/>
              <p:nvPr/>
            </p:nvPicPr>
            <p:blipFill>
              <a:blip r:embed="rId6"/>
              <a:stretch>
                <a:fillRect/>
              </a:stretch>
            </p:blipFill>
            <p:spPr>
              <a:xfrm>
                <a:off x="762120" y="276480"/>
                <a:ext cx="8115480" cy="6086520"/>
              </a:xfrm>
              <a:prstGeom prst="rect">
                <a:avLst/>
              </a:prstGeom>
            </p:spPr>
          </p:pic>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a:bodyPr>
          <a:lstStyle/>
          <a:p>
            <a:r>
              <a:rPr lang="en-US" sz="2800" dirty="0" smtClean="0"/>
              <a:t>Guidelines for Proving Trig Identities</a:t>
            </a:r>
            <a:endParaRPr lang="en-US" sz="2800" dirty="0"/>
          </a:p>
        </p:txBody>
      </p:sp>
      <p:sp>
        <p:nvSpPr>
          <p:cNvPr id="3" name="Content Placeholder 2"/>
          <p:cNvSpPr>
            <a:spLocks noGrp="1"/>
          </p:cNvSpPr>
          <p:nvPr>
            <p:ph idx="1"/>
          </p:nvPr>
        </p:nvSpPr>
        <p:spPr>
          <a:xfrm>
            <a:off x="457200" y="762000"/>
            <a:ext cx="8229600" cy="5692808"/>
          </a:xfrm>
        </p:spPr>
        <p:txBody>
          <a:bodyPr>
            <a:normAutofit/>
          </a:bodyPr>
          <a:lstStyle/>
          <a:p>
            <a:pPr marL="521208" indent="-457200">
              <a:buAutoNum type="arabicPeriod"/>
            </a:pPr>
            <a:r>
              <a:rPr lang="en-US" sz="2400" dirty="0" smtClean="0"/>
              <a:t>Start with one side.  Pick one side of the equation and write it down.  Your goal is to transform it into the other side.  Its usually easier to start with the more complicated side.</a:t>
            </a:r>
          </a:p>
          <a:p>
            <a:pPr marL="521208" indent="-457200">
              <a:buAutoNum type="arabicPeriod"/>
            </a:pPr>
            <a:r>
              <a:rPr lang="en-US" sz="2400" dirty="0" smtClean="0"/>
              <a:t>Use known identities.  Use algebra and the identities you know to change the side you started with.  Bring fractional expressions to a common denominator, factor and use the fundamental identities to simplify.</a:t>
            </a:r>
          </a:p>
          <a:p>
            <a:pPr marL="521208" indent="-457200">
              <a:buAutoNum type="arabicPeriod"/>
            </a:pPr>
            <a:r>
              <a:rPr lang="en-US" sz="2400" dirty="0" smtClean="0"/>
              <a:t>Convert to </a:t>
            </a:r>
            <a:r>
              <a:rPr lang="en-US" sz="2400" dirty="0" err="1" smtClean="0"/>
              <a:t>sines</a:t>
            </a:r>
            <a:r>
              <a:rPr lang="en-US" sz="2400" dirty="0" smtClean="0"/>
              <a:t> and cosines.  If you are stuck, you may find it helpful to rewrite all functions in terms of sine and cosine.</a:t>
            </a:r>
          </a:p>
          <a:p>
            <a:pPr marL="521208" indent="-457200">
              <a:buNone/>
            </a:pPr>
            <a:endParaRPr lang="en-US" sz="2400" dirty="0" smtClean="0"/>
          </a:p>
          <a:p>
            <a:pPr marL="521208" indent="-457200">
              <a:buNone/>
            </a:pPr>
            <a:r>
              <a:rPr lang="en-US" sz="2400" dirty="0" smtClean="0">
                <a:solidFill>
                  <a:srgbClr val="FF0000"/>
                </a:solidFill>
              </a:rPr>
              <a:t>Write this in you own words </a:t>
            </a:r>
            <a:r>
              <a:rPr lang="en-US" sz="2400" dirty="0" smtClean="0">
                <a:solidFill>
                  <a:srgbClr val="FF0000"/>
                </a:solidFill>
                <a:sym typeface="Wingdings" pitchFamily="2" charset="2"/>
              </a:rPr>
              <a:t></a:t>
            </a:r>
            <a:endParaRPr lang="en-US" sz="2400" dirty="0" smtClean="0">
              <a:solidFill>
                <a:srgbClr val="FF0000"/>
              </a:solidFill>
            </a:endParaRPr>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934160" y="4943520"/>
              <a:ext cx="4115160" cy="1267200"/>
            </p14:xfrm>
          </p:contentPart>
        </mc:Choice>
        <mc:Fallback>
          <p:pic>
            <p:nvPicPr>
              <p:cNvPr id="4" name="Ink 3"/>
              <p:cNvPicPr/>
              <p:nvPr/>
            </p:nvPicPr>
            <p:blipFill>
              <a:blip r:embed="rId3"/>
              <a:stretch>
                <a:fillRect/>
              </a:stretch>
            </p:blipFill>
            <p:spPr>
              <a:xfrm>
                <a:off x="4924800" y="4934160"/>
                <a:ext cx="4133880" cy="1285920"/>
              </a:xfrm>
              <a:prstGeom prst="rect">
                <a:avLst/>
              </a:prstGeom>
            </p:spPr>
          </p:pic>
        </mc:Fallback>
      </mc:AlternateContent>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lstStyle/>
          <a:p>
            <a:r>
              <a:rPr lang="en-US" dirty="0" smtClean="0"/>
              <a:t>Example: </a:t>
            </a:r>
            <a:r>
              <a:rPr lang="en-US" sz="2800" dirty="0" smtClean="0">
                <a:solidFill>
                  <a:schemeClr val="tx1"/>
                </a:solidFill>
              </a:rPr>
              <a:t>Verify the identity.</a:t>
            </a:r>
            <a:endParaRPr lang="en-US" sz="2800" dirty="0">
              <a:solidFill>
                <a:schemeClr val="tx1"/>
              </a:solidFill>
            </a:endParaRPr>
          </a:p>
        </p:txBody>
      </p:sp>
      <p:sp>
        <p:nvSpPr>
          <p:cNvPr id="3" name="Content Placeholder 2"/>
          <p:cNvSpPr>
            <a:spLocks noGrp="1"/>
          </p:cNvSpPr>
          <p:nvPr>
            <p:ph idx="1"/>
          </p:nvPr>
        </p:nvSpPr>
        <p:spPr>
          <a:xfrm>
            <a:off x="457200" y="1143000"/>
            <a:ext cx="8229600" cy="5311808"/>
          </a:xfrm>
        </p:spPr>
        <p:txBody>
          <a:bodyPr/>
          <a:lstStyle/>
          <a:p>
            <a:pPr>
              <a:buNone/>
            </a:pPr>
            <a:r>
              <a:rPr lang="en-US" dirty="0" smtClean="0"/>
              <a:t>(a)</a:t>
            </a:r>
            <a:endParaRPr lang="en-US" dirty="0"/>
          </a:p>
        </p:txBody>
      </p:sp>
      <p:graphicFrame>
        <p:nvGraphicFramePr>
          <p:cNvPr id="4" name="Object 3"/>
          <p:cNvGraphicFramePr>
            <a:graphicFrameLocks noChangeAspect="1"/>
          </p:cNvGraphicFramePr>
          <p:nvPr/>
        </p:nvGraphicFramePr>
        <p:xfrm>
          <a:off x="1143000" y="1143000"/>
          <a:ext cx="1784555" cy="838200"/>
        </p:xfrm>
        <a:graphic>
          <a:graphicData uri="http://schemas.openxmlformats.org/presentationml/2006/ole">
            <mc:AlternateContent xmlns:mc="http://schemas.openxmlformats.org/markup-compatibility/2006">
              <mc:Choice xmlns:v="urn:schemas-microsoft-com:vml" Requires="v">
                <p:oleObj spid="_x0000_s6148" name="Equation" r:id="rId3" imgW="838080" imgH="393480" progId="Equation.3">
                  <p:embed/>
                </p:oleObj>
              </mc:Choice>
              <mc:Fallback>
                <p:oleObj name="Equation" r:id="rId3" imgW="8380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143000"/>
                        <a:ext cx="178455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p14="http://schemas.microsoft.com/office/powerpoint/2010/main" Requires="p14">
          <p:contentPart p14:bwMode="auto" r:id="rId5">
            <p14:nvContentPartPr>
              <p14:cNvPr id="5" name="Ink 4"/>
              <p14:cNvContentPartPr/>
              <p14:nvPr/>
            </p14:nvContentPartPr>
            <p14:xfrm>
              <a:off x="971640" y="1076400"/>
              <a:ext cx="5924880" cy="3400560"/>
            </p14:xfrm>
          </p:contentPart>
        </mc:Choice>
        <mc:Fallback>
          <p:pic>
            <p:nvPicPr>
              <p:cNvPr id="5" name="Ink 4"/>
              <p:cNvPicPr/>
              <p:nvPr/>
            </p:nvPicPr>
            <p:blipFill>
              <a:blip r:embed="rId6"/>
              <a:stretch>
                <a:fillRect/>
              </a:stretch>
            </p:blipFill>
            <p:spPr>
              <a:xfrm>
                <a:off x="962280" y="1067040"/>
                <a:ext cx="5943600" cy="3419280"/>
              </a:xfrm>
              <a:prstGeom prst="rect">
                <a:avLst/>
              </a:prstGeom>
            </p:spPr>
          </p:pic>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lstStyle/>
          <a:p>
            <a:pPr>
              <a:buNone/>
            </a:pPr>
            <a:r>
              <a:rPr lang="en-US" dirty="0" smtClean="0"/>
              <a:t>(b) </a:t>
            </a:r>
            <a:endParaRPr lang="en-US" dirty="0"/>
          </a:p>
        </p:txBody>
      </p:sp>
      <p:graphicFrame>
        <p:nvGraphicFramePr>
          <p:cNvPr id="4" name="Object 3"/>
          <p:cNvGraphicFramePr>
            <a:graphicFrameLocks noChangeAspect="1"/>
          </p:cNvGraphicFramePr>
          <p:nvPr/>
        </p:nvGraphicFramePr>
        <p:xfrm>
          <a:off x="1219200" y="457200"/>
          <a:ext cx="2713182" cy="895350"/>
        </p:xfrm>
        <a:graphic>
          <a:graphicData uri="http://schemas.openxmlformats.org/presentationml/2006/ole">
            <mc:AlternateContent xmlns:mc="http://schemas.openxmlformats.org/markup-compatibility/2006">
              <mc:Choice xmlns:v="urn:schemas-microsoft-com:vml" Requires="v">
                <p:oleObj spid="_x0000_s7172" name="Equation" r:id="rId3" imgW="1269720" imgH="419040" progId="Equation.3">
                  <p:embed/>
                </p:oleObj>
              </mc:Choice>
              <mc:Fallback>
                <p:oleObj name="Equation" r:id="rId3" imgW="126972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57200"/>
                        <a:ext cx="2713182" cy="895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69</TotalTime>
  <Words>192</Words>
  <Application>Microsoft Office PowerPoint</Application>
  <PresentationFormat>On-screen Show (4:3)</PresentationFormat>
  <Paragraphs>32</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Century Gothic</vt:lpstr>
      <vt:lpstr>Verdana</vt:lpstr>
      <vt:lpstr>Wingdings</vt:lpstr>
      <vt:lpstr>Wingdings 2</vt:lpstr>
      <vt:lpstr>Verve</vt:lpstr>
      <vt:lpstr>Equation</vt:lpstr>
      <vt:lpstr>Section#7.1 Trig Identities</vt:lpstr>
      <vt:lpstr>Fundamental Trig Identities</vt:lpstr>
      <vt:lpstr>Fundamental Trig Identites</vt:lpstr>
      <vt:lpstr>Example: Write the trig expression in terms of sine and cosine, and then simplify.</vt:lpstr>
      <vt:lpstr>Example: Simplify the trig expression.</vt:lpstr>
      <vt:lpstr>PowerPoint Presentation</vt:lpstr>
      <vt:lpstr>Guidelines for Proving Trig Identities</vt:lpstr>
      <vt:lpstr>Example: Verify the identity.</vt:lpstr>
      <vt:lpstr>PowerPoint Presentation</vt:lpstr>
      <vt:lpstr>PowerPoint Presentation</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Section#7.1 Trig Identities</dc:title>
  <dc:creator>Kerry</dc:creator>
  <cp:lastModifiedBy>Kimberly Bolle</cp:lastModifiedBy>
  <cp:revision>5</cp:revision>
  <dcterms:created xsi:type="dcterms:W3CDTF">2010-11-27T04:14:24Z</dcterms:created>
  <dcterms:modified xsi:type="dcterms:W3CDTF">2016-02-04T22:40:00Z</dcterms:modified>
</cp:coreProperties>
</file>