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03:19.46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5504 11615 0</inkml:trace>
  <inkml:trace contextRef="#ctx0" brushRef="#br0" timeOffset="128">5530 11615 0,'0'0'16,"0"0"-16,0 0 16,27 0-16,-27 0 0,0 0 15,0 0-15,0 0 31,0-26-15,0 26 15</inkml:trace>
  <inkml:trace contextRef="#ctx0" brushRef="#br0" timeOffset="5355">12092 12039 0,'26'-27'15,"-26"27"17,0 0 46,0 0-78,27 27 15,-1-27 1,-26 26-1,27 0-15,-27-26 16,26 27 0,-26-1-1,27 1-15,-27-1 16,0 1-1,26-1 1,-26 54 0,0-54-1,0 0 1,0-26-16,0 53 15,0-53 1,0 27-16,0-1 16,0 1-16,-26-1 15,26-26-15,0 53 16,0-26-1,-27-1 1,27 1-16,0-1 16,0-26-16,-26 26 15,26 1 1,0-1-16,0-26 15,-27 27 1,27-27-16,0 0 47,0 26-32,0-26 32,0-26-31,0-1-1,0 1-15,27-27 16,-27 0 0,26 0-16,-26 53 15,0-79 1,0 52-16,0-26 15,0 0-15,0 27 16,0 0-16,-26-27 16,26 53-1,0-27-15,-27 1 16,27-1-1,0 27-15,-53-53 32,53 27-32,0 26 15,-26-27 1,-1 27 15,27 0-15,0 0 15,-26-26 16,26 26-1,-27 0-14,54 0 30,26 26-46,0 1-1,0 26 16,-27 0-15,-26 0 0,27 52-1,-54-52 16,27 0-15,0 27 15,0-27-15,-26 26-1,26-79-15,-27 79 32,27-52-17,0-27 1,0-27 46,27 1-62,-27-27 16,26 27-1,1-27 1,-27 0-16,0 0 16,26-27-1,-26 27 1,0 1-16,0 25 15,-26-52 1,26 79 0,-27-53-16,1 26 15,-27-26 16,53 27-31,-27 26 16,1-26 0,26 26-1,-27 0-15,27 0 16,0 0-1,0 0 32,0 0-31,27 26-1,-27 0-15,26 27 16,27 0 0,-26 0-1,-27-26 1,26 52-1,1 27 17,-27-27-17,0-79 1,0 53-16,0 0 15,-27 0 17,27-53-32,0 26 15,0 27 1,0-53 15,0-53 0</inkml:trace>
  <inkml:trace contextRef="#ctx0" brushRef="#br0" timeOffset="6646">11007 11271 0,'0'-26'16,"0"26"15,0 0-15,-26-27-1,-1 1 1,1-1-1,-27 54 1,-27-1 0,-25 80-1,78 53 1,27-53 15,106-27-15,-27-52-1,1-27 1,-54-27 15,1-26-15,-27-53-1,-27-26 16,27 79-15,0-26 15,0 26-15,-26 26-1,26 1 1,0 26 15,-27 53 0,54 26-15,52 27 0,53-27 15,-52-52-16,-1-27 17,-53-27-17,-26 27 1,0-26-1</inkml:trace>
  <inkml:trace contextRef="#ctx0" brushRef="#br0" timeOffset="8326">11113 11086 0,'0'26'31,"26"-26"-15,1 80-16,26-1 15,-27-26 1,1 0-1,25 0-15,-25 0 16,-27-27 0,0-26 15,-27-53-16,-25-26 1,-1-27-16,26 27 16,1 26-1,26 0 1,0 27-16,0-27 15,26 53 1,54-27 0,-54 54-1,27 52 1,0-26-1,0 26-15,-27-26 16,1-26 0,-1-1-16,27 1 15</inkml:trace>
  <inkml:trace contextRef="#ctx0" brushRef="#br0" timeOffset="8865">11695 10954 0,'-106'-80'16,"80"107"-1,-1-1-15,27 27 16,0 53-1,0-53-15,27-27 16,26 27 0,-27-53-1,0 27-15,1-54 16,-27 1-1,26-80 1,-26 27-16,-26 26 16,26 0-1,0 53 1,79 132 31,27 0-32,53 54 16,-186-28-15,-25-105 0,-28-53-1,-105 0 16,132-79-15,0 0 0</inkml:trace>
  <inkml:trace contextRef="#ctx0" brushRef="#br0" timeOffset="9083">11695 10610 0,'159'238'15,"-27"-79"1,-106-54-1,27-52 17</inkml:trace>
  <inkml:trace contextRef="#ctx0" brushRef="#br0" timeOffset="9493">12145 10954 0,'53'-27'15,"-27"1"1,1-27 0,-1 0-1,-52 0 1,-1 27-1,1-1 1,-1 27 0,1 53-16,-1 53 31,27 0-16,27-27-15,26-79 16,26 27 0,-26-54-1,-27 1 1,1-1-1,-1-26 1,-26 53 15</inkml:trace>
  <inkml:trace contextRef="#ctx0" brushRef="#br0" timeOffset="12285">12303 11562 0,'0'0'63,"27"0"-48,26 27 1,-27-1-16,27 1 15,-26 52 1,-1-79 0,1 27-1,-27 25 1,26 1-1,-26-26 1,0-27 0,0 53-1,26-27 1,-26 1-16,0-27 15,-26 53 32,26-27-31,0 0-1,0 1 1,-26-27 0,26 26-1,0-26-15,0 27 16,-27-1-1,27-26 1,-26 0 31,26 0 0,0 0-1,26 0-30,1-26 0,25-1-16,-25 1 15,26-1 16,-27 1-31,-26 26 16,0 0 15,0 26 47,0-26-62,-26 0-16,-54 27 31,80 26-15,-26-53-1,26 26 1,-26-26-1,-1 0 1,27 0 15,0 0 0,0 0 1,0 0-17,0-26-15,0 26 16,-26 0-1,26-27-15,0 1 16,-27 26 0,27 0 15,0-27-31,0 27 15,0 0 1,0 0 15,0-26 78,0 26 32,-26 0-141,26 0 109,0 0-109,26 0 16,1 0-16,-1 0 15,1 0-15,25 0 16,-52 0-16,27 0 15,-1 0-15,-26 0 16,0 0 0,27 0-16,-27 0 31,0 0 0,0 0-15,-27 26-1,27-26-15,-26 0 16,26 0-1,-27 27-15,27-27 16,0 0-16,-26 0 16,26 0-16,0 0 78,0 0-63,26 0 1,-26 0-16,0 0 15,27 0 1,-27-27 0,26 54 30,-52-27-30,26 0-16,-27 0 16,27 0-16,0 26 15,-26-26-15,0 0 16,26 0-1,0 27-15,0-27 32</inkml:trace>
  <inkml:trace contextRef="#ctx0" brushRef="#br0" timeOffset="20749">15717 11986 0,'105'0'0,"-25"0"15,52 0 1,27-27 0,52 27-1,-105 27-15,53-27 16,26 0-1,1 26 1,-54-26 0,-26 0-1,26 0 1,-53 0-1,-52 0 1,-1-26 15,-52 52 0,-159-26 1,79 0-32,-27 0 15,-105-26 1,0 26-1,79 0 1,27 26 0,-53-26-1,26 27 1,106-27-1,27 0 1,-1 0 0,27-27-1,27 27 1,26-26-16,105 26 31,54-27-15,-27 1-16,239 26 31,-186 0-16,0 0 1,-132 0 0,-27 0-1,-52-27 1,-1 27-1,-26 0 1,26 0 15,-52 0 0,-27 0-15,-26 0 0,-27 0-16,-79 0 31,-53 0-16,79 0-15,-132 0 32,132 0-17,0 0 1,53 0-1,80 0 1,-27 27 0,27-27-1,26 0 1,26 0-1,1-27 1,105 27 0,-26 0-1,52 0-15,107 0 31,-27 27-15,-79-27-16,-27 0 16,53 0 15,-211 0 31,-27 0-46,-79 0-16,-80 0 15,-26 26 17,79-26-32,0 0 15,-52 27 1,78-27-1,81 0 1,-1 26 0,26-52-1,27 26 16,0 0-31,106-27 32,106 27-17,26 0 1,-79 0-1,-27-26 1,0 26 0,-79 0-1,-53 0 1,27 0-1,-27 0 79,-27 0 109,27-27 109</inkml:trace>
  <inkml:trace contextRef="#ctx0" brushRef="#br0" timeOffset="27811">13891 10663 0,'26'0'0,"-26"0"16,27 0 15,-27 0 62,0 0 1,-53 26-47,53-26-47,-53 0 15,53 0-15,-26 27 16,-27-27-16,53 26 16,0-26-16,0 0 15,-27 27-15,27-27 0,27 0 31,-27 0-15,53 0-16,-53 0 0,52-27 16,1 27-16,-26 0 15,-1-26-15,-26 26 16,27 0-16,-27 0 31,0 26-31,-27-26 16,27 27-1,-26-27-15,26 26 0,0-26 16,-27 0-16,54 26 31,-27-26-31,26 0 16,27 0-1,-26 0-15,-1 0 0,1 0 16,-27 27-16,26-27 15,-26 0-15,0 0 16,0 26-16,0-26 16,-26 27-16,26-27 0,-27 26 15,27 1-15,-26-27 16,-1 0-16,1 26 15,26-26-15,0 0 16,-27 0-16,54 27 16,-27-27-1,26 0-15,1 0 16,-1 0-16,80 0 31,-159 26 16,0 27-16,80-53 16,105 0-16,-53 26-15,-105 27 15,-80-26 0,53-1 0,185-26 16,-79 27-16,-26-1 0,-80-26 1,0 27-1,159-1 16,-53-26-47,26 0 15,-52 0 1,-27 0-1,-27 27 1,-52-27 0,-1 26 15,54-26-31,26 0 15,0 27 1,0-27 0,53 26-1,0 0 1,-27-26-16,27 0 15,-53 27 1,0-27 31,-26 0-32,26 0 1,-27 0 0,27 26-1,-26 1 1,26-27-16,26 26 15,54 1 1,-1-27 0,-53 0-1,-26 0 1,0 0-1,-53 0 1,1 0 0,25 26-16,1-26 15,-1 27 1,1-27-1,26 26 1,26-26 0,1 27-1,-1-1-15,27-26 16,-27 0 15,-26 0-15,0 27 15,-52-27-16,25 26 1,1-26 0,-1 0-1,27 26 1,53 1-1,-26-1-15,25-26 16,1 27 0,-53-27 15,0 0-16,-53 26-15,53-26 16,-52 27 15,25-27-31,1 26 16,26 1 15,26-27-15,53 26-1,-79-26 1,53 27 0,-53-27-1,0 0 16,-53 26-15,1 0 15,-1 1-15,53-1-1,0 1 1,53-1 15,-1-26-15,-25 0 15,-27 27 0,-53-1-15,27-26-1,-27 27 17,79-1-1,53 1-16,-52-27 1,-1 26 15,-52-26-15,-27 26 15,27 1-15,-1-27-1,54 26 16,52 1-15,-53-27 0,1 26-1,-27-26 1,-27 27 15,1-27-15,-27 26-1,53-26-15,-26 27 16,26-27 15,0 26-31,26-26 16,53 27-1,-52-1 1,-1-26-1,-26 0 1,-53 27 0,0-1-1,1-26 1,52 26-1,-27 1 1,27-27 0,0 26-1,0-26 1,53 27-1,0-27 1,-53 0 15,-27 26-15,1 1-1,-27-1 1,27 1 0,-1 26-1,27-53 1,0 26 15,80-26-15,-28 0-1,-52 27 16,-52-1-15,-1 0 0,0 27 15,53-26-16,-27-27 1,54 26 15,-1-26-15,27 0 15,-79 27 0,-27 26-15,-27-27-1,54 1 1,26-1 15,0 0 0,79-26-15,1-26 0,-54 26 15,-52 53-16,26-53 1,-53 53 0,-27 0-1,80-27 1,0-26 31,80 0-47,-27-26 15,26 26 16,-79 0-15,-26 26 0,-27 27-1,26-26 1,1-1-1,-1 0 1,27-26 0,0 0-1,27 0 1,79-79-1,-54 53 17,-25-1-17,-54 27 1,1 0-16,-27 0 31,27 0-15,-1 0-1,27 0-15,27-26 47,52-54-31,-26 27-1,0 27-15,0-27 16,-53 27-1,0-1 1,0 27 0,-80 0 15,27 0-16,53-26 17,27 26-17,52-53 1,-26 0-1,-26 26 1,-27 1 0,-27 0-1,-26 26 1,27 0-1,-1-27-15,1 27 47,79-26-31,26-27 15,-79 0-15,-26 26-1,-27 1 1,26 26-1,27-27 1,-26 27 0,52-26-1,54-1 1,-27-52-1,-27 26 1,-26-26 0,-26 52-1,-27 27-15,0-26 31,0 26-15,53 0 0,0-27 15,53 1-16,-53-27 1,26 0 0,-26 27-16,-79-27 15,26 26 16,27 27-31,-1 0 16,27-26 15,27-1-15,-1 1-1,-26-27-15,26 0 32,-26 27-17,-26-1-15,26 1 16,-79-1 15,105 1 16,1 26-32,-27-53 1,26 0 0,-26 27-1,-26-1 1,26 1-1,-53 26 1,26-27 0,27 27 30,0-26-30,53-27 0,-53-53 15,0 106-31,-26-53 15,-27 53 1,26-26 15,27-1 16,27 27-31,-27-53-1,-27 0 1,1 27-1,-1-1-15,1 1 16,-1 26 15,1-27-31,26 27 16,-27-53 15,1 53-15,26-26-1,0 26 1</inkml:trace>
  <inkml:trace contextRef="#ctx0" brushRef="#br0" timeOffset="28630">14447 10504 0,'26'0'0,"-26"26"15,53 54 1,0 26 0,0-1-1,-27-25-15,27-1 16,-26-52-1,-1-1 1,-26-26-16</inkml:trace>
  <inkml:trace contextRef="#ctx0" brushRef="#br0" timeOffset="28946">14817 10795 0,'106'-53'0,"-53"27"15,-27-1 1,1 1 0,-1 26-16,-26-53 15,-26 26 1,-1 1-16,-52-1 15,-27 54 17,80 105-17,26 0 1,158-26-1,-25-53 17</inkml:trace>
  <inkml:trace contextRef="#ctx0" brushRef="#br0" timeOffset="29352">15082 10504 0,'26'26'15,"27"80"1,26 53 15,-26-106-15,-26 0-1,-54-106 17,1-106-1,-1 0-16,27 54 1,53 78 0,-26 27-1,79 132 16,-1 1-15,54-27 15</inkml:trace>
  <inkml:trace contextRef="#ctx0" brushRef="#br0" timeOffset="29799">15822 10478 0,'-132'-133'0,"79"133"31,27 106-15,-1 106-1,107-159 1,-27-27-1,0-132 17,-53-26-17,0 0 1,0 132 15,52 106-15,28 52-1,26 1 16,-159-27 1,-27-132-17,-52-26 16,26-80-15,80 0 0</inkml:trace>
  <inkml:trace contextRef="#ctx0" brushRef="#br0" timeOffset="30014">15928 10028 0,'185'291'16,"-132"-185"0,-26-1-1,52-25 1,-52-54-1,-27-26 1</inkml:trace>
  <inkml:trace contextRef="#ctx0" brushRef="#br0" timeOffset="30451">15875 10345 0,'27'27'16,"52"-54"-1,-26-52 1,0 52-1,-27-26 1,54 27 0,-1 79-1,-26 26 1,0 27-1,-27-26-15,27-1 32,-53-53-32,-26-52 31,-1-53-16,1-27 1,26 0 0,26 79-1,54 1 16,-54 52-15,27 27 0,0 0-16,-26 0 15</inkml:trace>
  <inkml:trace contextRef="#ctx0" brushRef="#br0" timeOffset="33332">13864 10610 0,'0'26'31,"-26"54"0,0-54-15,26 1-1,79-1 1,53-26 15,-105 0-15,-27 0-16,0 26 15,-27 27 1,1-53-1,-1 27 1,1-1-16,26 1 16,26-27-1,27 0 1,106 0-1,-133 26 1,-26-26 0,0 0-16,-26 27 15,-27 26 1,53-27-1,-26 0-15,-1 1 16,27-1 0,27 1-1,26-27 1,26 0-16,-26 0 15,-27 26 1,1-26-16,-27 0 16,-27 27-1,1-1 1,-27 54-1,26-80-15,1 26 16,105 1 15,-26-1-15,27-26-16,26 0 15,-80-26 1,-26 26 0,0 26-1,-53 0-15,0 27 16,-53 27 15,80-27-15,79 0-1,106-27 1,-54 1-1,-78-1 1,-54 53 15,-78-26-15,25 27 15,107-27-15,78-53 15,54 26-16,-53-26 1,-132 26 15,-107 54-15,1-1 15,132-26-15,0-26-1,106-1 1,0-26-1,-80 0 1,-132 106 31,27-27-32,52 1 1,27-27 0,0-53-1,27 26 1,26-26-1,-27 26 1,-26-26 0,0 27-1,-106 52 1,80-52-1,0 26-15,-1-27 16,27 27 0,27-53-1,-27 27 1,52-27 15,1 0 0,-79 26-15,-27 27-1,-26 0 1,52 0 0,1-27-1,-1 1 1,27-1-1,0-26 110,0-26-125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3T19:00:20.97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16061 5715 0,'0'0'16,"26"0"-16,0 0 15,54 0 1,79 0-1,-27 0 1,0 0 0,80-26-1,26 26 1,-53 0-1,27-27 1,26 27 0,-53 0-1,-105 27-15,25-27 16,81 0-1,25 26 1,-52-26 0,106 0 15,-107 26-16,1-26 1,-53 0 0,-53 0-16,26 0 15,-26 0 16,-26 0-31,-1 0 16,-52 0 31,-107 0-32,1-26 1,-27 0-16,-185-1 16,-132 27-1,185 27 1,0-27-1,-450 52 17,477-25-17,158-1 1,26-26-1,27 0 1,53 0 15,27-26-15,26 26-1,185 0 1,106 0 0,-27-27-1,1 27-15,185 0 31,26-26-15,-291 26-16,-53 0 16,53-26 15,-211-1-16,-1 27 17,-52 0-32,-54-26 31,-158-1-16,-159 1 1,-79 26 0,53 26-1,52 1 16,318-27-15,80 0 0,370-53 15,26 26-16,503 54 17,-555-1-17,-213-26 1,-158 0 15</inkml:trace>
  <inkml:trace contextRef="#ctx0" brushRef="#br0" timeOffset="1689">10187 7038 0,'-27'0'16,"54"0"15,-1 0-31,1 0 16,131-27-1,81 27 1,-1 0 0,0 0-1,132 0 1,27 0-1,79 0 1,-211 0 0,0 0 15,105 27-16,-26-27 1,79 26 15,-105 1-15,-80-27-1,-26 0 17,-27 0-17,-159 26 1,-26-26 15,-132 0-15,-53-26-1,-159-1 16,-212-26-15,53 27 0,27 26-1,-318 0 32,371 0-31,185 0-1,53 26 16,105-26-15,1 27 0,26-27-1,27 0-15,26 0 31,26 0-15,106 0 0,54 0-1,210 0 1,160 0-1,-238 0 1,-27 0-16,661 26 31,-555-26 0,-159 27-31,0-1 16,0-26 0,-105 0-1,-107 0 1,1-26-1,-1 26 1,-26 0 15,26 0 0,-26 0 1,0 0 46</inkml:trace>
  <inkml:trace contextRef="#ctx0" brushRef="#br0" timeOffset="3989">16669 7064 0,'238'0'16,"80"0"15,-1 0-16,-52 27 1,26-27 0,-53 0 15,27 0-16,-1 0 1,-79-27 0,-52 27-1,52-26 16,-26-1-15,-1 27 0,213 0 15,-186-26 0,-53 26-15,80 0-1,-80 0 1,53-26-1,-79 26 1,27 0 0,52 0-1,-27 0 1,-78 0-1,52 0-15,27 0 32,0 0-17,-27 0-15,0-27 16,53 27-1,27-26 17,-212 26-17</inkml:trace>
  <inkml:trace contextRef="#ctx0" brushRef="#br0" timeOffset="6275">2858 8149 0,'0'27'0,"26"-54"32,160 27-1,131 0-16,80 0 1,-53 27 0,26-27-1,1 26 16,-133 1-15,-27-27 0,-105 0 15,-79 0-16,-107-27 17,-264 1-1,133-1-16,-27 1 1,-186 26 0,54 26-1,132-26 1,26 53 15,106-53-15,80 27-1,105-27 32,80 0-31,79 0-1,-26 26 1,26-26-16,317 26 31,-211 1-15,-105-27-1,52 0 1,185 26-1,-53-52 1,-105 26 0,-1 0-16,54 0 15,-1 0 1,-132-27-1,53 27 1,27 0 0,-80-26-1,-79 26 1,-54 0-1,28 0 1,-133 0 15,-27 0-15,-79 0-16,-52-26 15,-54-1 1,53 1 0,-52-1-1,-160 1 1,-79-1-1,159 1 1,0 26 0,-264 26-1,52 1 1,-185-1-1,265 27 17,79-53-17,-80 27 1,27-1 15,318-26-15,53 0 30,79 0-30,79 26 0,132-26-1,54 0 1,-1 0-1,186 0 17,-27 0-17,1 0 1,158 27-1,-159-27 17,212 0-1,-212 0-16,-264 0 1,-106 0 0,-106 0 30</inkml:trace>
  <inkml:trace contextRef="#ctx0" brushRef="#br0" timeOffset="13794">13812 10186 0,'-371'-608'16</inkml:trace>
  <inkml:trace contextRef="#ctx0" brushRef="#br0" timeOffset="15561">13838 10134 0,'0'26'16,"0"-26"-1,0 0 48,0 0-32,-26-53-16,26 27 1,-53-54 0,-27-52-1,54 79 1,-27-26-1,-53-1 1,0 1 0,27 52-1,26 1-15,-79 0 31,26 26-15,79 0 0,1 0-1,-27 26 1,27 53-1,-1-26 1,54 0-16,-1 53 31,80 26-15,-27-26-16,27 0 15,26 79 1,-26-26 0,0-53-1,-53-27 1,-27 53-1,-52-26 1,-1 27 0,-25-81-1,-28 1 1,-26-53-1,-105-53 17,78-26-17,28 0 1,25 26-1,80 53 17,0-27-17</inkml:trace>
  <inkml:trace contextRef="#ctx0" brushRef="#br0" timeOffset="15886">14103 10372 0,'185'-27'15,"27"27"1,52 0 15,-211-26-15,-27 26-1</inkml:trace>
  <inkml:trace contextRef="#ctx0" brushRef="#br0" timeOffset="16047">14129 10583 0,'106'0'16,"79"-26"-1,-79 26-15,53-27 16</inkml:trace>
  <inkml:trace contextRef="#ctx0" brushRef="#br0" timeOffset="16050">14685 10530 0</inkml:trace>
  <inkml:trace contextRef="#ctx0" brushRef="#br0" timeOffset="16062">14685 10530 0</inkml:trace>
  <inkml:trace contextRef="#ctx0" brushRef="#br0" timeOffset="16824">15558 10054 0,'0'-26'16,"-27"79"0,1 26-16,-27 53 15,27 80 16,26-133-31,26 1 16,27 26 0,26-54-1,1-25 1,-1-27-1,53 0 1,-26-79 0,-26-27-1,-1 26-15,0-52 16,-26-27 15,-159-105 0,27 211-15,-53 0-1,-106 0 1,26 79 0,80 54 15,26 26-16,106-27 1,79 27 0,133-80 15,0-26-16,-27-26 1,0-80 0,-106 53-1,-52 0 32</inkml:trace>
  <inkml:trace contextRef="#ctx0" brushRef="#br0" timeOffset="17688">16801 10292 0,'-26'53'0,"-1"-26"16,27 26-1,53 0 1,27-53-1,-27 0 1,-53-27 0,26-26-1,-52 0 1,-54 0-1,27 27 1,27 26-16,-27 53 16,27 53-1,26-27 1,26-79-1,53 26 1,-26-26 0,-26-105 15,-27 52-16,-27 26 1,-26 1 0,27 52-1,-1 27-15,27 0 16,80-26-1,-54-1 1,1-26 0,26-26-1,-53-27 1,0 0-1,-53 53 1,26-27 0,-26 80-1,27-26-15,-1-1 16</inkml:trace>
  <inkml:trace contextRef="#ctx0" brushRef="#br0" timeOffset="18520">17278 9922 0,'26'132'0,"53"133"31,-52-27-15,52-79 0,-79-27 15,0-79-16,-26 0 1,-1-106 15,1-53-15,26-79-1,79-133 17,1 133-17,25 53 1,134 79 15,-54 79-15,-53 27-1,-26 0 16,-53-26-15</inkml:trace>
  <inkml:trace contextRef="#ctx0" brushRef="#br0" timeOffset="19248">17225 9948 0,'26'80'15,"1"-1"1,52 106-1,-26 27 1,-27-80 0,1-26-16,26 0 31,-53-27-16,26-52-15,-52-1 16,26 1 15,0-80-15</inkml:trace>
  <inkml:trace contextRef="#ctx0" brushRef="#br0" timeOffset="81279.2">13203 11536 0,'0'0'16,"0"-27"31,0 27 15,0 80 47,27-1-93,-27 106 15,0-105-15,0-27-1,0 79 1,26-79-1,-26 0 1,-26 0-16,26 0 16,0-53-1,0 26 1,0-26 15,0 0 0,0-53-15,26 0-1,0 0 1,27-53 0,-53 80-1,80-80 1,-54 106-16,-26-26 15,0 26 1,27-27-16,-27 27 16,0 0 46,0 27-62,-27-1 16,27 1-16,0 26 15,-26-27 1,-1 0-1,27 27-15,-26-26 16,26-1-16,-27 1 16,1 52-1,-1-79-15,27 0 16,-26 27-16,26-27 15,-26 26 1,26-26 0,0-26-1,-27 26-15,27 0 16,-26 0-16,-1-53 15,1 26 1,-27 1 0,26 26-16,1-27 15,26 1-15,-27 26 16,27-27-1,-26 27-15,26-26 16,0 26-16,0 0 16,0 0-1,0-27-15,106 1 94,0 26-79,52-26 1,-52-1 0,-53 1 15,-79 52 0,-133-26-15,53 53 15,27-53-16,79 26 1,0-26 15,106-26-15,-1 26 31,-105-26-32,-53 52 16,-52 27 1,78-27-17,27 1 16,80-27-15,-54 0 0,0 0-1,1 0-15,-1 0 16,-52 0 15,-1 0-15,27 26-1,-52-26 1,25 0-1</inkml:trace>
  <inkml:trace contextRef="#ctx0" brushRef="#br0" timeOffset="84911.2">12886 13097 0,'26'-27'15,"-105"239"79,26 185-63,132-80 0,106-264 1,53-158-17,-26-213 16,-265 106 1,-53 212-17,1 27 1,25 79-1,1-1-15,79 1 16,0 0 0,0-26-1,26-28-15,27-52 16,-26 27-1,-27-27 1,26 0 0,-26 0-1,0 0 1,0 0 46</inkml:trace>
  <inkml:trace contextRef="#ctx0" brushRef="#br0" timeOffset="85439.2">13970 13335 0,'106'26'16,"159"-26"-1,-27 0 1,-79 0 15,-80-26-15,-79 0 15</inkml:trace>
  <inkml:trace contextRef="#ctx0" brushRef="#br0" timeOffset="85696.2">14208 13600 0,'318'0'16,"-53"-27"0,-213 27-1,-25 0 16,-27-26 16</inkml:trace>
  <inkml:trace contextRef="#ctx0" brushRef="#br0" timeOffset="89043.2">15743 12885 0,'-26'0'16,"-1"27"-1,1 26 1,-1 0-1,1 26 1,-27 53 0,26 0-1,1-52 1,26 26-1,26-53 1,27 26 0,0-53-16,-26 1 15,79-27 1,-1 0-1,-78-27 1,52-52 0,53 26-1,-26-106 16,-79 80-15,-1 0-16,1-1 16,-27 1-1,0 26 1,-27 0-1,-52-26 1,-27 52 0,53 1-1,-26 26 1,-1 0-1,1 0 1,0 106 0,26-27-1,53-26 1,0 26 15,53-26 0,-27-53-15,80-26-1,0 26 1,-27-53 0,0 53 15,-26-27-16,-26 1 1,-27-1 31</inkml:trace>
  <inkml:trace contextRef="#ctx0" brushRef="#br0" timeOffset="91902.2">16828 13229 0,'0'0'16,"-27"27"30,54-1-30,-1 1 31,1-133-32,-54 79 17,1 27-17,26 0 1,-27 27-1,27 26-15,0-27 16,27 1 0,26-1-16,-27-26 15,54-26 16,-107-27-15,27 26-16,-26-26 16,-27 53-1,0-26 1,53 26-16,-27 26 15,1 1 1,26 26-16,0-27 16,53 1-1,-27-1 1,1-26-16,-27 0 31,0-26-31,0-27 16,0 26-1,-27 1 1,1 26-16,-27 0 15,26 0 1,1 79 0,52-26-1,1-27 1,26-26-1,0 0-15,-27 0 16,1-26 0,-27-27-1,0 0-15,-27 27 16,-26-27-1,-26 53 1,26 79 15,79 1-15,54-80 15,-54-53 0</inkml:trace>
  <inkml:trace contextRef="#ctx0" brushRef="#br0" timeOffset="94764.2">17489 12885 0,'27'0'78,"-27"133"-62,-27 25 15,1 1-15,-1-106-1,27 0 1,27-27 15,79-26-15,26-26-1,27-1 1,-53 27 31,-106-26-16</inkml:trace>
  <inkml:trace contextRef="#ctx0" brushRef="#br0" timeOffset="95033.2">17807 12832 0,'-27'0'0,"27"80"16,0 78-1,0 1 1,0 0-16,0-27 15,0-26 1,0 0 0,0-27-16,0 1 15,0-54 1,0-26-16,0-26 31</inkml:trace>
  <inkml:trace contextRef="#ctx0" brushRef="#br0" timeOffset="104834.2">16696 14261 0,'132'-26'16,"132"-1"15,27 1-31,0-1 16,1 1-1,-81 26 1,-158-27 0,-26 1-1,-1 26 1</inkml:trace>
  <inkml:trace contextRef="#ctx0" brushRef="#br0" timeOffset="105162.2">17436 14393 0,'0'106'16,"-26"-26"0,26-28-1,0-25 1,0-27-16,53 0 31,53 0-15,-53 0-16,26-27 15,0 1 1,-26-27-1</inkml:trace>
  <inkml:trace contextRef="#ctx0" brushRef="#br0" timeOffset="105398.2">17754 14367 0,'0'264'31,"0"-131"-15,0-1-1,0-53 16</inkml:trace>
  <inkml:trace contextRef="#ctx0" brushRef="#br0" timeOffset="106006.2">12489 14314 0,'0'0'0,"105"-26"32,107 26-17,-27-27-15,-52 27 16,78-26-1,-131 26 1</inkml:trace>
  <inkml:trace contextRef="#ctx0" brushRef="#br0" timeOffset="106314.2">12859 14579 0,'-26'132'15,"-1"-53"1,54-52 15,-27-1-15,26-26-1,80-26 1,-27-1 15,1 1-15</inkml:trace>
  <inkml:trace contextRef="#ctx0" brushRef="#br0" timeOffset="106584.2">13044 14499 0,'0'212'32,"27"-53"-17,-1-27 1,1 27-1,-1-106 17,-26-53-1</inkml:trace>
  <inkml:trace contextRef="#ctx0" brushRef="#br0" timeOffset="107497.2">18177 12488 0,'0'-26'0,"-53"105"32,-53 265-17,-79 212 1,0-80-1,26-105 1,-52-54 15,131-105-15,1-54-1,26-131 17</inkml:trace>
  <inkml:trace contextRef="#ctx0" brushRef="#br0" timeOffset="108422.2">16457 15981 0,'0'0'32,"-26"26"-17,-1 107 1,1 52-1,26-79 1,0-1-16,26 1 31,54-53-15,-27-26-16,0-27 15,53-27 1,-27-79 0,-26 27-1,0-27 1,-27-53-1,-26 54 1,-26 25 0,-133-26-1,80 80 16,-54 52-15,54 1 0,0 52-1,52-26 1,27 53 15,27-80-15,52 27-1,53-53 1,-52-26-1,-1-27 17,-26 26-17,-53 1 32</inkml:trace>
  <inkml:trace contextRef="#ctx0" brushRef="#br0" timeOffset="108909.2">14843 16510 0,'133'-26'16,"52"26"0,-79 0-1,-53 0 1,53-27-1,-54 1 1,-25 26 0,-54 0-1</inkml:trace>
  <inkml:trace contextRef="#ctx0" brushRef="#br0" timeOffset="109161.2">14976 16748 0,'211'-26'0,"-131"-1"15,-1 1-15,-26-1 32,-26 27-17,-1 0 1</inkml:trace>
  <inkml:trace contextRef="#ctx0" brushRef="#br0" timeOffset="115350.2">13335 16060 0,'186'-53'16,"-107"53"-1,-26 0-15,0 27 16,-53 52 15,-27 0-31,-26 1 16,-79-1-1,26-26 1,27-26-1,52-27 1,54 0 15,105-27-15,-26 27-16,0-26 15,0 52 1,-53 54 0,-53-28-1,-106 81 16,-53-80-15,0-53 0,80 26-1,52-26 1,1 0-1</inkml:trace>
  <inkml:trace contextRef="#ctx0" brushRef="#br0" timeOffset="115640.2">13044 17039 0,'159'-26'15,"159"-1"1,-27-26-1,-133 53 1,-158-26 0,-106 79 30</inkml:trace>
  <inkml:trace contextRef="#ctx0" brushRef="#br0" timeOffset="116243.2">13282 17251 0,'159'-27'32,"0"27"-17,-80 0 1,-26 80-1,-132 26 1,-27-1 15,-79 28-15,53-80-1,52-27 1,1 1 15,105-27-15,54-27-1,184-26 17,1 27-1,-186-1-16,-52 27 1,-1 0 0,-26 0 15,0 0 31,0 27-46,0-27 15</inkml:trace>
  <inkml:trace contextRef="#ctx0" brushRef="#br0" timeOffset="123809.2">12515 15796 0,'-53'185'31,"53"-106"-15,0 53 0,0 1-16,27 26 15,-27-27 1,0 53-1,26-26-15,-26 0 16,0-1 0,0 27-1,0-52-15,0-1 16,0-26-1,0 0-15,0 0 16,0-27 0,0-26-1,0 0-15,0 0 16,0-27 15,0-26 0,27 0 32,-1 0-48,27 0-15,53-26 16,0-1-1,26 1 1,53-1 0,0 27-16,27-26 15,-27 26 1,80 0-16,-27 0 15,27 0 1,52 0 0,344 26 15,-264-26-16,27 0 1,25 0 0,-105-26-1,27-1 16,-1 1-15,-132 0 0,-52 26-1,-28-27 16,-52 27-15,-132 0 31,-1-132-16,1-27-15,-1-26-1,-52-159 16,0 0-15,26 0 0,-27-53 15,54 106-16,-1 106 1,27-27 0,27 106-1,-27 53 16,0 53-15,0 0 0,-27 0 15,-26 0-16,1 0 1,-28 0-16,-79 27 16,-52-1 15,26 1-31,-1-27 15,-158 26 1,27-26 0,132 27-1,-27-27 1,-132 0-1,27 26 1,131-26 0,28 0-16,-107 27 31,0-27-16,-105 0 1,238 26 0,-80-26-1,0 27 1,80-27-1,-53 26 1,0-26 0,-1 26-1,81 1 1,-1-1-1,-27 1 1,1-27 0,0 53-1,79-53 1,0 26-1,0-26 17,53 0 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3T19:02:48.65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8255 11165 0,'0'-26'0,"0"26"63,0 0-48,0 106 1,0 132-1,53 53 1,-53-159 0,27 1-16,-1-54 31,-26-53-16</inkml:trace>
  <inkml:trace contextRef="#ctx0" brushRef="#br0" timeOffset="370">8626 10901 0,'0'26'47,"0"107"-47,26 131 31,27 80-15,-26-185-16,-1 0 15,0-27 1,1-53 0,-27-79-1</inkml:trace>
  <inkml:trace contextRef="#ctx0" brushRef="#br0" timeOffset="736">8996 10663 0,'27'291'16,"52"0"-1,-26-53 1,0 0-16,-27 53 16,1-106 15,-1-79-31,-26-27 15,27-26 1</inkml:trace>
  <inkml:trace contextRef="#ctx0" brushRef="#br0" timeOffset="1130">9340 10425 0,'0'158'16,"53"1"-1,0 26 1,26 133-1,27 52 1,-53-158-16,-53-53 16,0 26-1,27-79 1,-27-53-1,0-27 1,0-26 15</inkml:trace>
  <inkml:trace contextRef="#ctx0" brushRef="#br0" timeOffset="1532">9763 10134 0,'0'26'15,"0"239"1,27-54 0,26 27-1,53 106 1,-53 27-1,-27-160 1,0-52 0,-26 26-1,0-26 1,0-106-16,0 0 15,0 0 1,0-106 15</inkml:trace>
  <inkml:trace contextRef="#ctx0" brushRef="#br0" timeOffset="1946">9922 10107 0,'0'79'16,"80"213"-1,78-1 1,1 52 0,-80-78-1,-26-27 1,-26 0 15,-27-132-15,0-53-1</inkml:trace>
  <inkml:trace contextRef="#ctx0" brushRef="#br0" timeOffset="63878">19685 10795 0,'-26'0'0,"105"26"15,-26 80 1,53-26-1,0 25 1,26 54 0,-26-26-1,-53-28 1,0-25-16,26-1 31,-79-26-15,0-26-16,0-27 15</inkml:trace>
  <inkml:trace contextRef="#ctx0" brushRef="#br0" timeOffset="65426.8482">19580 10795 0,'0'26'15,"26"27"1,-26 27-1,53 52 1,-53-53 0,0-26-1,26 0-15,-26-26 31,0-80 1,-26 0-17,26 0 1,-27-53-1,27-26 1,-26 105 0,26 1-1,0-1 1,26 1 15,27 26-15,27 0-16,52-26 15,-26 26 1,-53 0-1,-27-27 1,1 27 15,-27 0 78,0 27-93,-53 25 0,-80 81-1,54-54 1,0-26-1,52-27 1,1 1 0,26-54 15,26-25-31,54-1 15,-27 0 1,-27 0 0,27 26-16,-53 1 31,-27 52-16,-52 1 1,0 79-16,-1-27 16,27-26-1,1 0 1,52-27-1,0-26 1,79 0 0,-53-79-16,54 0 15,-27-27 1,26 26-1,-79 54-15,0-1 16,0 27 0,-53 27-1,0 26 1,27 0-16,-54 0 15,80-27 1,0 1 0,0-27-16,27 0 15,-27-27 1,53 1-1,-53-27-15,26 0 16,-26 26 0,-26 1-1,26 52 1,-80 1-1,80-1-15,-26 27 16,26-26 15</inkml:trace>
  <inkml:trace contextRef="#ctx0" brushRef="#br0" timeOffset="65906.8428">20982 11404 0,'-132'0'15,"26"158"1,106 28-1,53-1 17,105-106-17,-25-79 1</inkml:trace>
  <inkml:trace contextRef="#ctx0" brushRef="#br0" timeOffset="66314.5347">21299 11324 0,'-79'-106'0,"79"106"16,0 80-1,26 52 1,1 106-1,-1-53 1,1-79 0,-1-53-1,-26-26 1,27-27-1,-27-80 1,0-52 0,53-27-1,26 27 1,-53 105-1,1 1 1,-1 52 0,54 160-1,-1 25 1,-26-105-1</inkml:trace>
  <inkml:trace contextRef="#ctx0" brushRef="#br0" timeOffset="66737.2521">22067 11748 0,'-27'-186'16,"-52"213"-1,26 52 1,0 106 15,26-79-15,80-26-1,27-54 1,-1-79 0,-52-79-1,-27-80 16,-27 133-15,27 79 0,0 132 15,0 0-16,106 27 17</inkml:trace>
  <inkml:trace contextRef="#ctx0" brushRef="#br0" timeOffset="67087.5841">22225 11562 0,'-26'27'15,"52"105"1,54 27 0,-54-53 15,1-106-16,-27 0 1,0-53 0,0-106-1,0 0 1,53 80-1,-27 52 1,27 54 0,0 158-1,26-53 1</inkml:trace>
  <inkml:trace contextRef="#ctx0" brushRef="#br0" timeOffset="67798.0811">22993 11695 0,'-80'-80'0,"27"133"15,0 53 1,27 53-1,52-53 1,27-80 0,0-26-16,53-79 31,-79-54-16,-1 1-15,-26 26 16,26 106 0,-52 0-1,0 106 1,26 26-1,-27 80 1,54-27 0,-1 0-1,-105-26 16,26-159-15,0-53 15,79-106-15,27 80-1,106-106 17,-27 53-17,1-27 1,-133-53-1,-80 159 1,-26 53 0,27 186 15,52-28-16,107-52 1,105 0 15,-53-106-15</inkml:trace>
  <inkml:trace contextRef="#ctx0" brushRef="#br0" timeOffset="68517.3076">24130 11139 0,'0'291'31,"0"-106"-31,0-52 16,0-1-1,27-79 1,-27-27 0,0-26 15,26-53-16,-26-79 1,0 53-16,-53-1 16,-53-26-1,54 106 1,25 0-1,27 0 1,132 27 0,1-27-1,-27 26 16,-54-26-15,-25 53 0,-27 27-1,0-1 1,0-26-16,53 0 15,26-53 1,-52 0 0,-1-53-1,1-26 1,-1-27-1,-105 0 17,-1 53-17,-52 53 1,79 0-1</inkml:trace>
  <inkml:trace contextRef="#ctx0" brushRef="#br0" timeOffset="69558.4733">20638 13097 0,'0'53'15,"26"106"1,1-27 0,-27-53-1,26 1 1,-26-28-1,-26-104 32,26-28-47,-27-26 16,27-52-1,80 52 1,-27 53 0,26 26-1,53 1 1,1 26-1,-54 0 1,0 26 0,-105 1 46,-54 79-46,28 26-1,25-26 1,27 26-1,79-53 1,1-79 0,-1 0-16,-52-105 31,-27-28-16,0 28-15,-27 25 16,-26 27 0,53 133 30,27-1-30,26 27-16,0-27 16</inkml:trace>
  <inkml:trace contextRef="#ctx0" brushRef="#br0" timeOffset="70113.5288">21881 13229 0,'0'-79'31,"-26"79"-15,-1-27-16,-52 27 15,26 80 17,-26 26-32,79-27 15,26 0 1,27 1-1,0-54 1,0-26 0,0-53-1,0-26 1,-27-27-1,-26 0-15,0-26 16,-26 0 0,26 26 46,0 212-46,0 79-1,26 26 1,1-105 15,-1-79-15,1-1-1</inkml:trace>
  <inkml:trace contextRef="#ctx0" brushRef="#br0" timeOffset="70286.5461">22120 13150 0,'26'53'16,"0"132"0,1-106-1,-27 1 1</inkml:trace>
  <inkml:trace contextRef="#ctx0" brushRef="#br0" timeOffset="70289.5464">22199 13547 0</inkml:trace>
  <inkml:trace contextRef="#ctx0" brushRef="#br0" timeOffset="70298.5473">22199 13547 0</inkml:trace>
  <inkml:trace contextRef="#ctx0" brushRef="#br0" timeOffset="70430.5605">22172 13018 0,'-26'-53'0</inkml:trace>
  <inkml:trace contextRef="#ctx0" brushRef="#br0" timeOffset="70640.5815">22728 13229 0,'-79'-53'15,"52"53"1,-52 53-1,-27 79 1,80 1 0</inkml:trace>
  <inkml:trace contextRef="#ctx0" brushRef="#br0" timeOffset="70828.6003">22622 13520 0,'27'-185'0,"-54"132"15,27 0 1,-26 53-1,52 53 17,1 53-17,26-53-15</inkml:trace>
  <inkml:trace contextRef="#ctx0" brushRef="#br0" timeOffset="70831.6006">22702 13441 0</inkml:trace>
  <inkml:trace contextRef="#ctx0" brushRef="#br0" timeOffset="70844.6019">22702 13441 0</inkml:trace>
  <inkml:trace contextRef="#ctx0" brushRef="#br0" timeOffset="71241.6416">22940 13176 0,'0'0'15,"0"133"1,26-1-1,-26-79 1,27 26 0,-27-52-1,0-27 1,0-27-1,26-79 1,1-79 0,25 106-1,1 26 1,-26 26-16,26 54 15,-27 52 17,1 1-32,-27-1 15,53 53 16</inkml:trace>
  <inkml:trace contextRef="#ctx0" brushRef="#br0" timeOffset="71657.6832">23813 13097 0,'0'-106'16,"-27"80"-1,1 26 1,-27 0 0,-79 79-1,52 27 1,54-27-1,79-52 1,79-1 0,80-26 15,-133 0-16,-52 27 1,-27 25 15,-106 1-15,0 0-1,-53-26 17</inkml:trace>
  <inkml:trace contextRef="#ctx0" brushRef="#br0" timeOffset="72616.7791">22596 13229 0,'-27'0'31,"27"0"-31,-79 27 16,26 52-1,-26 0 1,52-52 0,27 26-1,0 0 1,53 0-1,-26-27 1,25-26-16,28 0 31,-54-53-15,1 27-16,-27-1 15,26-52 1,1 26 0,-1 26-1,-26-52 1,27 53-1,-27-1 17,0 27-17,0 0 32,0 53-31,26 26-1,-26-26-15,26 0 16,1 0-1,-1-26 1,-26-1 0,27-26-1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3T19:04:35.76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2911 5900 0,'211'-26'16,"-52"-1"-1,53 27 1,-106 0 0,26 0-16,80 27 15,-1-27 16,-25 0-31,-54 0 16,79-27 0,-25 27-1,-81 27 1,1-27-1,0 0 1,53 0 0,-53 0-1,0 0-15,26 0 16,53 0 15,-132 0-15,53 0-1,0 0 1,26-27-1,0 27 1,-26-26 0,26 26 15,1-27-16,-27 27 1,-27 0 0,53-26 15,0 26-16,-52-27 1,-1 27 0,53-26 15,-79 26-16,27 0 17,-1-26-17,-52 26 1,26 26 15,-27-52-15,-26 26-1,0 0 110</inkml:trace>
  <inkml:trace contextRef="#ctx0" brushRef="#br0" timeOffset="1618">2911 7064 0,'79'0'62,"80"0"-31,26 27-15,0-27 0,106 26-1,-53-26 1,1 0-1,52-26 17,-106 26-17,-53-27 1,53 27 15,53 0-15,-132-26-1,-26 26 1,-27 0-1,79 0 1,-26 0 0,-53 26-1,26-26 1,0 0-1,1 0 1,-54 0-16,27 0 16,26 0-1,-26 0 1,0 27-1,-26-27 1,52 0 0,1 0-1,-28 0 16,-52 0-15,53-27 0,-53 27 15,27 0-16,-27 0 17,0 0 61,0 0-77,0 0 46,0 0-31</inkml:trace>
  <inkml:trace contextRef="#ctx0" brushRef="#br0" timeOffset="4954">9949 6985 0,'105'0'16,"-25"0"0,79-26-1,-1 26 1,-52 0-1,27 0 1,78 0 0,-26 0-1,-79 0 1,26 26-16,1-26 15,-1 26 17,-53-26-32,27 0 15,53 0 1,-27 27-1,-79-27 1,27 26 0,105-26-1,-132 0 16,26 27-31,0-27 16,1 0 0,52 0-1,-52 26 1,-28-26-1,81 0 1,26 0 0,-80 0-1,80 0-15,26 0 16,-26 0 15,-80 0-31,27 0 16,0 0-1,79 0 1,106 0 15,-106 0-15,-26 0 15,26 0-16,-79 0 1,0 0 0,79 0 15,-26 0-16,-27 0 1,80 0 0,-54-26-1,-25 26 16,52 0-15,-53-27 0,27 27 15,53 0-16,-80-26 1,-26 26 15,105-27-15,-78 27-1,-28 0 1,1-26 15,27 26-15,-54 0-1,53 0 1,-26 0 0,-26 0 15,-1 0-31,-26-26 15,106 26 17,-27 0-17,-79 0 1,0 0-16,79 0 15,-26 0 17,-27 0-32,-26 0 15,79 0 1,-52 0-1,-1 0 1,27 0 0,0 0-1,0 0 1,-27-27-1,0 27-15,-52 0 16,-1 0 15,1 0-15,-27 0-1,0 0 48</inkml:trace>
  <inkml:trace contextRef="#ctx0" brushRef="#br0" timeOffset="52288">5160 7858 0,'0'-26'31,"0"52"-15,-27 80-1,1 26 1,-54 106-1,54 0 1,-1-79 0,1-53-1,26 79 1,-26-79-1,26-79-15,0-80 32</inkml:trace>
  <inkml:trace contextRef="#ctx0" brushRef="#br0" timeOffset="52622">5027 7911 0,'53'-106'0,"0"106"31,0 53-16,27 53-15,-1 159 16,80-27 15,-106-106-31,0 0 16,-27 27-1,0-27 1,1-79 0,-27-26-1,-27-27 1</inkml:trace>
  <inkml:trace contextRef="#ctx0" brushRef="#br0" timeOffset="52831">4922 8520 0,'-53'0'0,"185"0"16,0 0-1,-26 0 1,53-27 0</inkml:trace>
  <inkml:trace contextRef="#ctx0" brushRef="#br0" timeOffset="53110">6033 8440 0,'159'0'0,"26"0"15,-79 0 17,26-26-17,-185 26 16</inkml:trace>
  <inkml:trace contextRef="#ctx0" brushRef="#br0" timeOffset="53246">6192 8625 0,'26'0'0,"133"-26"31,0-1-15</inkml:trace>
  <inkml:trace contextRef="#ctx0" brushRef="#br0" timeOffset="53247">6536 8572 0</inkml:trace>
  <inkml:trace contextRef="#ctx0" brushRef="#br0" timeOffset="53257">6536 8572 0</inkml:trace>
  <inkml:trace contextRef="#ctx0" brushRef="#br0" timeOffset="53619">7620 7779 0,'-26'211'16,"26"-25"-1,26 25 1,1-105-1,-27-27 1,0-52-16,0-1 16</inkml:trace>
  <inkml:trace contextRef="#ctx0" brushRef="#br0" timeOffset="53855">7197 8678 0,'106'0'16,"79"0"-1,-53-26 1,1 26-1,-1-27 1,0 27 0,-132 0-1</inkml:trace>
  <inkml:trace contextRef="#ctx0" brushRef="#br0" timeOffset="54301">7409 8916 0,'79'0'16,"-26"0"-16,26 0 15,27 27 1,-79 52-1,-27 1 1,-27-1 0,-105 53-1,0-52 1,26-1-1,0-26-15,0 26 32,80-79-17,26 0 1,105-26-1,81-1 1,-1 1 0,53 26 15,-132 0-16,-27 0 1,-52 0 0</inkml:trace>
  <inkml:trace contextRef="#ctx0" brushRef="#br0" timeOffset="54919">8414 8361 0,'0'106'16,"27"52"-1,25 54 1,-25-106-1,-27-27 1,0-52 31,-27-107-32,1-52 1,0-80 0,26 107-1,79-1 1,53 26 15,-26 80-15,0 0-1,-80 27 16,1-27-31</inkml:trace>
  <inkml:trace contextRef="#ctx0" brushRef="#br0" timeOffset="55293">9102 7885 0,'265'-80'16,"-160"107"0,-52-27-1,-53 79-15,-53 27 16,-26 0 15,0-80-31,26 27 16,-27-26-1,54-27 16,79 0-15,0-27 0,26 27-1,27-26 1,-27-1-1,1 1 1</inkml:trace>
  <inkml:trace contextRef="#ctx0" brushRef="#br0" timeOffset="56065">9843 8123 0,'0'53'16,"-27"26"-1,1 53-15,-27 27 16,53-27 0,0-52-1,26-27 1,80-27-1,0 1 1,-53-54 0,26-26-1,1-53 1,-1-26-1,-52 26 1,-27 27-16,-27-53 16,-52 52-1,26 54 1,-132 52 15,79 80-15,26-27-1,80-26 1,0 0-1,80-26 1,52-1 0,-53-52-1,27-1-15,0-52 16,-53 52 15,-26 27-31,-27-26 16,0 26 108</inkml:trace>
  <inkml:trace contextRef="#ctx0" brushRef="#br0" timeOffset="62721">14579 8149 0,'26'265'15,"27"-159"1,0-1-16,-26 1 15,-27-53 1,0 0 0,0 0-16,0-53 15,0 0 16,0-26-31,-27-54 16,27-26 0,0-52-1,53-28 1,79 54-1,1 79 17,-80 53-17,-1 27 1,54-1 31</inkml:trace>
  <inkml:trace contextRef="#ctx0" brushRef="#br0" timeOffset="62984">15346 8467 0,'159'0'16,"0"0"-1,26-27 17,-106 27-17</inkml:trace>
  <inkml:trace contextRef="#ctx0" brushRef="#br0" timeOffset="63215">15452 8652 0,'79'26'0,"80"-52"15,-53 26 1,-27 0-1,27-27 1,-79 27 0,-27 0-1</inkml:trace>
  <inkml:trace contextRef="#ctx0" brushRef="#br0" timeOffset="65514">16563 8202 0,'133'-79'15,"-81"79"-15,54 0 16,-26 0-1,-1 26 1,-52 27-16,-27 0 16,-27 0-1,-26 0 1,0-27-16,-26 1 15,26-1 1,0-26-16,53 0 16,0 0-1,26-26 1,27-1-1,27 27-15,-1 0 16,1 0 0,25 53-1,-52 27-15,-26 52 31,-107-79-15,1 0 0,26-27-16,-26-26 15,-1 0 1,27 0-1,27 0-15,-1-26 16,1-1 0,26 27 30</inkml:trace>
  <inkml:trace contextRef="#ctx0" brushRef="#br0" timeOffset="66427">14552 9842 0,'27'0'31,"-106"106"-15,52 53-1,-26 26 1,27 27 15,105-133-15,80-52-1,-80-27 1,1-27-16,-1-78 15,27-28 17,-80 27-32,1 1 15,-27-28 1,-80 27-1,1 80 1,-80-1 0,-26 107-1,79 26 16,53-53-31,53 0 16,53-1 0,79-25-1,1-27 1,-27-27-1,26-25 1,-79 25 0,-53 1-1,26 26-15</inkml:trace>
  <inkml:trace contextRef="#ctx0" brushRef="#br0" timeOffset="66678">15346 10081 0,'238'0'16,"-52"0"-1,-54-27 16</inkml:trace>
  <inkml:trace contextRef="#ctx0" brushRef="#br0" timeOffset="66892">15426 10292 0,'158'0'31,"1"0"-15,-27 0 0,-79-26-1</inkml:trace>
  <inkml:trace contextRef="#ctx0" brushRef="#br0" timeOffset="69907">16537 9710 0,'0'27'15,"0"26"1,-27 105-1,27 1 1,27 53 15,26-106-15,53-80-1,-1 1 17,-25-80-17,-27-27 1,26-131-1,-79 131 1,-26 54 15,-80 79 0,79 0-15,1 26 0,52 80-1,1-80 1</inkml:trace>
  <inkml:trace contextRef="#ctx0" brushRef="#br0" timeOffset="70402">17331 9842 0,'0'27'32,"-27"132"-17,27 26 1,0-79-1,0 0 1,79-53 0,1-27-1,-54-52 1,27 26-1,27-133 1,-1 1 0,-53 53-1,1-1-15,-27 1 16,-53-27 15,0 79-31,-106 1 31,53 26-15,27 0-1,53 0 1</inkml:trace>
  <inkml:trace contextRef="#ctx0" brushRef="#br0" timeOffset="70880">17939 9551 0,'0'27'16,"-26"26"-1,26 0 1,-27 53 0,27-54-1,106 1 1,-27-53-1,-26-26 17,0-80-17,-53 53 1,-26-26-1,-54 52 17,1 1-17,0 52 1,-27 1 15</inkml:trace>
  <inkml:trace contextRef="#ctx0" brushRef="#br0" timeOffset="73637">16087 11165 0,'-26'0'0,"-1"186"31,-26 25-15,27-105-16,-1 0 15,1 0 1,-1-80 0,1 1-1</inkml:trace>
  <inkml:trace contextRef="#ctx0" brushRef="#br0" timeOffset="74115">16113 11139 0,'80'132'16,"26"53"15,-53-52-31,-27-54 16,27 1-1,-53-54 1,26-26-1,-26 0 1,-26-53 0,-1-106-1,-52 27 1,53 26-16,-80 0 15,26 53 17,28 27-32,25 26 15,-79 0 1,-52 53 15,131-53-15,1 0-1,-1 26 1</inkml:trace>
  <inkml:trace contextRef="#ctx0" brushRef="#br0" timeOffset="74899">14870 12224 0,'-79'0'15,"52"0"-15,1 132 16,-1 53 15,80-79-31,0-53 16,53 0-1,0-27 1,-27-79-1,-26-26 1,0-106 0,-27 0-1,-52 26 1,26 53-16,-27 27 31,1 52-15,-1 27-16,27 27 15,80 290 16,-54-105-15,54 26 0,-54-185-1,-26-53 16,0-185 1,0-27-17,80 53 1,-1 133-1,-26 79 17,26 105-17,54 81 1</inkml:trace>
  <inkml:trace contextRef="#ctx0" brushRef="#br0" timeOffset="75260">16061 12250 0,'-133'-26'15,"54"132"16,26 52-15,106 28 0,79-160-1,-79-79 1,0-53-1,-53-26 1,0-27 0,0 80-1,-26 79 1,26 0-1,0 159 1,79-1 0</inkml:trace>
  <inkml:trace contextRef="#ctx0" brushRef="#br0" timeOffset="75604">16299 12118 0,'0'212'16,"53"-107"-1,26 81 1,-26-107-1,-27-79 1,-26-26 0,0-160-1,0 1 1,0 79-1,27 53 1,-1 53 0,1 186-1,26-54 1</inkml:trace>
  <inkml:trace contextRef="#ctx0" brushRef="#br0" timeOffset="76296">17040 12171 0,'-186'26'31,"107"265"-15,52-105-1,80-134 1,53-52 15,-79-185-15,26-26-1,0 105 17,-80 238-1,27 106-16,27 80 1,-27-212 0,-133-54 15,80-104 0,53-54-15,53 53-1,132-106 16,1-26-15,-28 26 0,-131 0-1,-27 133 1,-106 26-1,27 106 1,26-1 0,53 28-1,132-27 1,-26-80-1,-27-26 1,80-106 15,-133 0-15</inkml:trace>
  <inkml:trace contextRef="#ctx0" brushRef="#br0" timeOffset="76661">14843 13097 0,'-26'132'16,"26"0"-1,26 107 1,1-28-1,-27-158 1,0 0-16,0-53 16</inkml:trace>
  <inkml:trace contextRef="#ctx0" brushRef="#br0" timeOffset="77080">14500 13361 0,'0'-26'16,"158"26"0,27-26 15,-79 26-16,0 52 1,26 134 0,-52-81-1,-27-52 16,-53-53-15,26-79 0,-26-80-1,0-26 16,-79 132-15,-54 53 0,-78 185 15</inkml:trace>
  <inkml:trace contextRef="#ctx0" brushRef="#br0" timeOffset="77729">16113 13256 0,'53'211'16,"-26"-78"0,-1 25-1,1-105 1,-27-53 15,0-53-15,26-105-1,1-28 1,26 107-1,-1 53-15,54-27 16,0 26 0,-53 27-1,-26 0 1,-27 0 31,-106 265-16,79-159-31,27-54 15,53 54 1,27-132 0,-80-27-1,52-79 1,-25-27-1,-27 27 1,-27 105 0,27 27-16,-26 80 31,0 105-16,26-79 1</inkml:trace>
  <inkml:trace contextRef="#ctx0" brushRef="#br0" timeOffset="78168">17172 13282 0,'-106'-26'15,"53"26"-15,0 79 16,0 80 15,53-53-31,0-54 16,106 1-1,-27-106 1,-26 1 0,0-54-1,0-79 1,-26-27-1,-54 80 1,1 105-16,-1 27 16,27 80 15,0 78-31,0-25 15,0 78 1,27-26 15</inkml:trace>
  <inkml:trace contextRef="#ctx0" brushRef="#br0" timeOffset="78326">17436 13150 0,'53'79'16,"-26"80"0,-1 53-1</inkml:trace>
  <inkml:trace contextRef="#ctx0" brushRef="#br0" timeOffset="78329">17542 13600 0</inkml:trace>
  <inkml:trace contextRef="#ctx0" brushRef="#br0" timeOffset="78332">17542 13600 0</inkml:trace>
  <inkml:trace contextRef="#ctx0" brushRef="#br0" timeOffset="78463">17648 13018 0,'0'26'31</inkml:trace>
  <inkml:trace contextRef="#ctx0" brushRef="#br0" timeOffset="78850">17992 13256 0,'-132'-53'16,"52"132"-1,27 53 1,53 54-1,53-134 17,-26-52-17,-1-52-15,1-1 16,-1-133-1,-26 81 1,0 78 0,0 54-1,-26 105 16,26 0-15,26-52 0,1-28-16</inkml:trace>
  <inkml:trace contextRef="#ctx0" brushRef="#br0" timeOffset="79192">18124 13176 0,'0'-26'15,"0"105"-15,0 27 16,0 53 0,27-53-1,-27-80 1,0 0-1,0-52 17,26-133-17,1 27 1,26 0-16,26 79 15,-53 79 17,-26 107-17,0-28-15,0 54 16</inkml:trace>
  <inkml:trace contextRef="#ctx0" brushRef="#br0" timeOffset="79634">18759 13229 0,'27'-106'16,"-80"106"-1,-79 106 1,26 0 0,79-53-1,107-27 16,25-26-15,28 0 0,-27 53 15,-54 0-16,-78 0 1,-133 26 0,27-26-1,79-53 1,-79-26 31</inkml:trace>
  <inkml:trace contextRef="#ctx0" brushRef="#br0" timeOffset="80717">18601 9948 0,'0'27'16,"79"79"15,-26 52-15,0-52-1,-27-26 1,1-80-1,-27 26 1</inkml:trace>
  <inkml:trace contextRef="#ctx0" brushRef="#br0" timeOffset="80934">18812 9922 0,'0'79'0,"-79"-26"16,26 79 0,-26 1-1,26-80 1,26-27-1,1 1 1</inkml:trace>
  <inkml:trace contextRef="#ctx0" brushRef="#br0" timeOffset="86600">19580 9895 0,'26'0'0,"-26"53"31,0 53-15,0-26-16,26-28 15,-52 28 1,26-27 0,26 0-16,-26-53 15,0 0 16</inkml:trace>
  <inkml:trace contextRef="#ctx0" brushRef="#br0" timeOffset="86843">19844 9842 0,'0'80'15,"0"-1"1,0 27-16,0-27 15,0-26 1,0 0 0,0 0-16,0-26 15,0-27 1,27 0-16</inkml:trace>
  <inkml:trace contextRef="#ctx0" brushRef="#br0" timeOffset="87116">19421 9895 0,'0'0'31,"159"0"-15,-1 27 0,-25-27-1,-28-27-15,1 27 16,-79 0 15,-1-26-31</inkml:trace>
  <inkml:trace contextRef="#ctx0" brushRef="#br0" timeOffset="87517">19209 10583 0,'53'0'0,"26"0"15,133 0 1,26-26 0,-79 26-1,-53 0-15,0 0 16,-80-27 15,0 27-31,-26 0 16</inkml:trace>
  <inkml:trace contextRef="#ctx0" brushRef="#br0" timeOffset="87821">19315 10769 0,'0'52'0,"0"81"16,26-1-1,-26-26 1,0-27-1,-26-52 1,26 26 0,0-53-1</inkml:trace>
  <inkml:trace contextRef="#ctx0" brushRef="#br0" timeOffset="88468">19818 10954 0,'0'-80'15,"-27"27"1,-79 27 15,27 26-15,26 53-1,0 53 1,53-53-1,80-27 17,52-26-17,-26-53 1,-80 27-1,1-1 17,-54 1-17,1 26 1,-80 132 15,79-53-15,27 1-1,53-1 16,0-52-15,27-27 0,-1-106-1,-53 53 1,-26-26 15,0 26-15,-26 26-1</inkml:trace>
  <inkml:trace contextRef="#ctx0" brushRef="#br0" timeOffset="88658">20135 10874 0,'0'53'15,"0"53"1,27 26 15</inkml:trace>
  <inkml:trace contextRef="#ctx0" brushRef="#br0" timeOffset="88662">20162 11165 0</inkml:trace>
  <inkml:trace contextRef="#ctx0" brushRef="#br0" timeOffset="88667">20162 11165 0</inkml:trace>
  <inkml:trace contextRef="#ctx0" brushRef="#br0" timeOffset="88892">20347 11271 0,'79'-185'16,"-52"79"-1,-27 27 16,-27 52-15,-26 1 0,-26 26-1,26 0 1,26 0 15</inkml:trace>
  <inkml:trace contextRef="#ctx0" brushRef="#br0" timeOffset="89417">20982 10345 0,'53'27'16,"-27"-27"-1,54 0 1,25 0 0,-25 0-1,-27 0 1,-53 0-16</inkml:trace>
  <inkml:trace contextRef="#ctx0" brushRef="#br0" timeOffset="89621">21008 10557 0,'185'26'15,"-52"-26"1,-80-26 0,26 26-1</inkml:trace>
  <inkml:trace contextRef="#ctx0" brushRef="#br0" timeOffset="90539">20320 10848 0,'-79'26'0,"52"1"16,27 26-1,-26 0 1,0 26-1,-1 0 1,27 1 0,27-54-16,25 27 31,28-26-16,-54-27-15,27-27 16,27 1 0,-54-27-1,1 0 1,-1 26-1,-26-52 1,0 26 0,-26-26 15,-1 52-31,-26 1 31,27-1-15,-54 27-16,80 0 15,-53 0 1,53 0-1,-26 0 1</inkml:trace>
  <inkml:trace contextRef="#ctx0" brushRef="#br0" timeOffset="93531">16510 10742 0,'106'0'31,"79"0"-15,54-26 0,131 26-1,-158 0 1,-107 0-1,-25 0 1,-80 0 15</inkml:trace>
  <inkml:trace contextRef="#ctx0" brushRef="#br0" timeOffset="93834">17251 10821 0,'-26'53'15,"52"0"-15,-26 27 16,-26 52 0,26-26-1,0-27 1,26-26-1,-26 0 1,0-79 15</inkml:trace>
  <inkml:trace contextRef="#ctx0" brushRef="#br0" timeOffset="94814">22252 9816 0,'0'0'15,"0"79"1,-27 54 0,27-27-1,27-27 1,26 27-1,0-53 1,-27-27 0,27-26-1,53-26 1,26-27-1,-79-27-15,-27 27 16,1-26 0,-27 0-1,-27 52 1,1 1-1,-53 52 1,26 133 15,53-106-15,26 0-1,54 26 1</inkml:trace>
  <inkml:trace contextRef="#ctx0" brushRef="#br0" timeOffset="95291">22993 9895 0,'0'-79'16,"0"79"-1,-27 53 1,-26 132 15,53-53-15,80-52-1,25-1 16,-52-105-15,0-27 0,27-79-1,-80 26 1,0 0 15,-106 53-15,0 26-1,0 54 16,53-1-15</inkml:trace>
  <inkml:trace contextRef="#ctx0" brushRef="#br0" timeOffset="95574">23495 9948 0,'27'80'16,"-1"26"-1,1-27 1,-27-26 0,0-27-16,0 27 31</inkml:trace>
  <inkml:trace contextRef="#ctx0" brushRef="#br0" timeOffset="95853">23733 9895 0,'27'0'16,"-27"27"-1,0 105 1,26-52-1,-26-1 1,0 0 0,27 1-1,-27-80 1,0 0 15,-27-80-15</inkml:trace>
  <inkml:trace contextRef="#ctx0" brushRef="#br0" timeOffset="96091">23416 9975 0,'0'-27'16,"0"27"-1,106-26 1,26-1 0,-79 27-1,53 0-15,-27 0 31,-26 0-15,-53 0 0,0 0-16</inkml:trace>
  <inkml:trace contextRef="#ctx0" brushRef="#br0" timeOffset="97672">22120 10663 0,'423'0'16,"-185"0"-16,106 0 16,-53-27 15,-159 27-31,1 0 15,-54-26 1,-53 26 0,-79 0-1</inkml:trace>
  <inkml:trace contextRef="#ctx0" brushRef="#br0" timeOffset="97985">22516 10848 0,'0'132'0,"0"0"31,27 27-16,-1-106-15,-26 0 16,0-26 0,0-1-1,0-52 1</inkml:trace>
  <inkml:trace contextRef="#ctx0" brushRef="#br0" timeOffset="98648">23072 11060 0,'0'-53'15,"0"26"1,-106-52 0,80 79-1,-54 0 16,27 79-15,53 1 0,0-54 15,106 0-16,-53-26 1,-26-26 0,-1 0 15,-79 105 16,27 53-32,52-26 16,1-53-15,26-53 0,-1 0-1,-25 0-15,-1-106 31,1 0-15,-27 53-16,-27 0 16,1 1-1,-27 52 1,27-27-1,26 27 1</inkml:trace>
  <inkml:trace contextRef="#ctx0" brushRef="#br0" timeOffset="99071">23284 11007 0,'0'0'16,"0"105"0,0 28 15,79-54-31,-26 1 15,26-1 1,54-79 0,-80-27-1,-1-25 1,-25-54-1,-1-27 1,-52 54 0,-27 26-16,-79 0 31,26 27-16,0 79 1,53 0 15,27-27-15</inkml:trace>
  <inkml:trace contextRef="#ctx0" brushRef="#br0" timeOffset="102808">23019 9657 0</inkml:trace>
  <inkml:trace contextRef="#ctx0" brushRef="#br0" timeOffset="103880">23072 9737 0,'0'0'16,"-79"53"-1,26 26 1,26-53 0,1 1-1,26-27 1,0 0-16,26 26 15,54-52 1,-27 26 0,-1-53-16,-25 26 15,-1 27 1,1-26-16,-27 26 31,-27 26-15,-26 1-1,-26 26 1,26 0-16,0 0 15,53-27 32,53-26-47,0-26 16,26-27-1,-26 0 1,0 26-16,-26 27 16,-27 0 15,-80 53-16,1 0 1,26 27-16,0-27 16,-26-1-1,52 1-15,27-26 16,0-27-1,27 0 1,26-27-16,26-52 16,80-27 15,-106 53-16,-53 80 32,-106 79-31,27-54-1,52 1 1,54-26 15,25-54-15,28-26-1,-1 27 1,-79 0 15,0 52-15,-106 212 31,80-185-32,26-26 1</inkml:trace>
  <inkml:trace contextRef="#ctx0" brushRef="#br0" timeOffset="105437">23310 10478 0,'53'0'15,"-132"79"17,52 0-17,1-26 1,52-26-1,54-27 17,-1 0-17,-26-27-15,-27 1 16,-26 52 31,-105 27-32,25 0 1,27 0-1,27 0 1,-1-27 15,54-26-15,52 0-16,1-53 31,25 0-15,-78 27-16,-27 26 15,-27 26 32,-52 80-31,53-53-1,-1-26-15,1-1 16,26 1-1,26-27 1,27-27 0,26-52-1,54-1 16,-133 54-31,0 26 32,-27 26-17,-79 54 1,53-27-1,-26 0 1,53-1 0,-1-25-1,27-27 1,27 0-16,52-27 15,27-25 1,-27-1 0,-52 0-1,26 26 1,-159 160 31,53-81-32,0 1-15,-26 27 16,26-54 15,53 1-31,26-54 16,53-26 15,1-53-16,26 80-15,-106-27 16,53 53 0,-133 53 15,27 0-16,0 53 1,0-27 0,1 1-1,52-80 1,0 0-1,79-106 17,53 0-17,27 26 1,-159 80-1,0 27 17,-185 158-17,105-53 1,27-52 15,53-54 0,80-132-15,-1-26-1,133 26 17,-239 106-17,-52 159 16,0 0-15,52-106 0,27-27-1</inkml:trace>
  <inkml:trace contextRef="#ctx0" brushRef="#br0" timeOffset="105600">23919 11245 0,'-27'106'31,"-79"-1"-15,80 28-1,-27-133 1,53 26-16</inkml:trace>
  <inkml:trace contextRef="#ctx0" brushRef="#br0" timeOffset="105607">23707 11615 0</inkml:trace>
  <inkml:trace contextRef="#ctx0" brushRef="#br0" timeOffset="105612">23707 11615 0</inkml:trace>
  <inkml:trace contextRef="#ctx0" brushRef="#br0" timeOffset="106245">22225 9366 0,'133'-53'31,"-54"0"-31,-26 53 16,26-26-1</inkml:trace>
  <inkml:trace contextRef="#ctx0" brushRef="#br0" timeOffset="106441">22463 9525 0,'0'0'31,"27"-26"0,-27-1-31</inkml:trace>
  <inkml:trace contextRef="#ctx0" brushRef="#br0" timeOffset="106447">22490 9472 0</inkml:trace>
  <inkml:trace contextRef="#ctx0" brushRef="#br0" timeOffset="106452">22490 9472 0</inkml:trace>
  <inkml:trace contextRef="#ctx0" brushRef="#br0" timeOffset="106632">22305 9155 0</inkml:trace>
  <inkml:trace contextRef="#ctx0" brushRef="#br0" timeOffset="107253">22834 11800 0,'26'0'16,"54"27"0,-27-27-1,-27 0 1,1 0-1</inkml:trace>
  <inkml:trace contextRef="#ctx0" brushRef="#br0" timeOffset="107426">22887 12065 0,'0'0'31,"0"0"-15</inkml:trace>
  <inkml:trace contextRef="#ctx0" brushRef="#br0" timeOffset="107430">22887 12065 0</inkml:trace>
  <inkml:trace contextRef="#ctx0" brushRef="#br0" timeOffset="107445">22887 12065 0</inkml:trace>
  <inkml:trace contextRef="#ctx0" brushRef="#br0" timeOffset="107599">22940 11668 0,'0'-26'16,"26"52"-1</inkml:trace>
  <inkml:trace contextRef="#ctx0" brushRef="#br0" timeOffset="109585">23310 11748 0,'0'0'16,"0"0"30,-26 0 64,26 0-17,0 0 32,0 0-109,0 52-16,0-52 0,-27 53 15,27 0-15,0-53 0,-26 53 16,26-26-16,0 26 15,-27-53-15,27 26 0,0 0 16,27-26-16,-27 27 0,26-27 16,-26 26-16,27-26 0,-27 0 15,26 27-15,1-27 16,-1-27-16,-26 27 0,53-26 15,-53 26-15,26-53 0,-26 53 16,27-53-16,26 0 16,-53 27-16,0 26 15,0 0-15,0 0 0,0 0 16,0 0-16,-27-27 15,27 27-15,-26 27 0,26-27 16,-27 0-16,1 26 0,26 1 16,0-1-16,-26-26 0,26 27 15,0-1-15,0-26 16,0 0-16,0 26 0,26-26 15</inkml:trace>
  <inkml:trace contextRef="#ctx0" brushRef="#br0" timeOffset="110569">22754 8943 0,'0'79'15,"0"80"1,27-27 0,52-79-1,-52 0-15,52-26 16,-52-27 15,-1 0-31,1-53 16,-1-27-1,-26 1 1,0 79-1,-26-26 1,26 26 0,-53 52-1,26 28 1,27-80-16,27 53 15,26 26 32</inkml:trace>
  <inkml:trace contextRef="#ctx0" brushRef="#br0" timeOffset="111220">21352 12965 0,'53'26'0,"26"-26"16,1 0-1,26 0 1,-27 0 0</inkml:trace>
  <inkml:trace contextRef="#ctx0" brushRef="#br0" timeOffset="111402">21458 13123 0,'0'27'16,"53"-27"-1,79 0 1,-52 0-1,-54-27 1</inkml:trace>
  <inkml:trace contextRef="#ctx0" brushRef="#br0" timeOffset="111410">21749 13123 0</inkml:trace>
  <inkml:trace contextRef="#ctx0" brushRef="#br0" timeOffset="111416">21749 13123 0</inkml:trace>
  <inkml:trace contextRef="#ctx0" brushRef="#br0" timeOffset="112361">22887 13123 0,'0'159'16,"0"-106"-1,0-27-15,0 27 16,26-26-16,-26 26 16,0-27-1</inkml:trace>
  <inkml:trace contextRef="#ctx0" brushRef="#br0" timeOffset="112629">23178 12991 0,'0'159'15,"0"-53"1,0-53-16,26 26 15,-52-26-15,26 0 16,0 0 0,0-53-16,0 26 15,0 1-15,0-27 16</inkml:trace>
  <inkml:trace contextRef="#ctx0" brushRef="#br0" timeOffset="112906">22675 13097 0,'53'0'0,"106"0"32,26 0-17,53-27 1,-185 1-1,-26 26 17</inkml:trace>
  <inkml:trace contextRef="#ctx0" brushRef="#br0" timeOffset="113354">22543 13811 0,'79'0'31,"-26"0"-15,0 0-16,26-26 15,80 26 1,26-27-1,-79 27 1,0 0 0,-53 0-1,26 0 1</inkml:trace>
  <inkml:trace contextRef="#ctx0" brushRef="#br0" timeOffset="114698">22887 13970 0,'79'0'16,"-79"0"-16,106 0 15,-27 0 1,-26 26-16,-26-26 15,-1 27-15,-26-27 16,0 53 0,-53-27-16,-26 27 15,26-26-15,27-27 16,-1 26-16,1-26 15,52 0 17,27-26-17,-27 26-15,27-27 16,-53 27-1,80 0-15,-54 0 16,1 27 0,-1-27-16,-26 53 15,0-27-15,-26 27 31,-54-27-31,54 1 16,-27-27 0,26 26-16,-25-26 15,52 0-15,-27 0 16,1-26-1,26 26-15,0 0 47</inkml:trace>
  <inkml:trace contextRef="#ctx0" brushRef="#br0" timeOffset="125440">3625 11377 0,'0'-26'0,"-26"79"47,26 79-47,-80 132 15,1-25 17,52-134-32,27-25 15,-26-1 1,26-79 15,0-53-15,26-53-1,-26-52 1,27-28-1,-1 54 1,1-27-16,79-26 31,-27 106-15,-53 79-1,54 26 1,-27 133 0,53 79-1,-80-106 1,1 1-16,-1-1 31,-52 0-15,26-79-16,-27-53 15,27 27 32</inkml:trace>
  <inkml:trace contextRef="#ctx0" brushRef="#br0" timeOffset="125645">3387 11853 0,'79'0'16,"107"-26"0,-28-1 15</inkml:trace>
  <inkml:trace contextRef="#ctx0" brushRef="#br0" timeOffset="125886">4366 11668 0,'212'-26'0,"-107"26"32,1-27-17,-26 1 1</inkml:trace>
  <inkml:trace contextRef="#ctx0" brushRef="#br0" timeOffset="126085">4498 11906 0,'159'-26'31,"-53"26"-15,-53-27-16,-53 27 16</inkml:trace>
  <inkml:trace contextRef="#ctx0" brushRef="#br0" timeOffset="127115">5953 11086 0,'0'79'16,"27"54"0,-27-1-1,0 27-15,0-53 16,0-53-1,0-1 1,0-25-16,0-1 16,0-26 15</inkml:trace>
  <inkml:trace contextRef="#ctx0" brushRef="#br0" timeOffset="127381">5504 11933 0,'0'26'15,"106"-26"1,26-26-16,0 26 15,0 0 1,1-27 0,-54 27-16,-26 0 15,-53-26 1</inkml:trace>
  <inkml:trace contextRef="#ctx0" brushRef="#br0" timeOffset="127952">5742 12250 0,'132'-26'0,"-26"26"16,-27 53 15,-79 79-15,-79 0-1,-53 1 1,-27-1 15,53-106-15,27-26-1,-1-79 1,54 0 0,79 52 15,106 27-16,-54 27 1,107 25 15,-80-25 0,-52-54-15,-54 27 0,1-26 15,-54 0 0,1 26-15</inkml:trace>
  <inkml:trace contextRef="#ctx0" brushRef="#br0" timeOffset="129627">6588 11827 0,'-26'26'31,"52"1"-16,54 26 1,52-27 15,-79-52-15,-53-27-1,-53-27 1,-26 54 0,-1 26-1,27 79 16,53-52-15,53 26 0,53-27 15,-79-105 0,-54-1-15,-52 80-1,26-26 1,26 52-1,1 54 1,52-54 0,-26 1-16,133-1 15,-107-26 16,1 0-31,-27-26 16,0-27 0,-80 0-1,54 26 1,-1 54-1,1-1 1,52 54 15,1-80-15,26 26-16,0-52 15,-53 26 17,0-27-32,-27 1 15,1-1 1,-27 27 15,53 0-31,-27 27 16,80-1-1,-53 1 1,27-27-1,-1 0 1,-26-27 15,-26 1-15,-1 26 15,27 0-15,0 26-1</inkml:trace>
  <inkml:trace contextRef="#ctx0" brushRef="#br0" timeOffset="132924">7303 11192 0,'0'-27'31,"79"1"-31,-26-1 16,26 1-1,27 26 1,-79 26-1,-27 54 1,-53 26 0,-27 0-1,1-54 1,53 28-16,-27-80 31,26 0-15,27-27-16,27-26 15,52 27 1,27 0-1,-27 26 1,54 52 0,-107 28 15,1 79-16,-54-106-15,-52-1 16,26 28 0,-27-54-1,27 1 1,1-27-1,25 0 1,1 0 0,26 0-1</inkml:trace>
  <inkml:trace contextRef="#ctx0" brushRef="#br0" timeOffset="133788">7938 10927 0,'0'-26'16,"106"-27"0,52 26-1,-78 54 1,-54 79 15,-52-27-15,-54-26-1,-78 26 16,105-52-31,26-27 16,1 0 0,52 0-1,27 0 1,53-27-1,-27 27-15,27-26 16,-53 26 0,53-27-1,-80 27 1,-26 0 15,-26 0 0</inkml:trace>
  <inkml:trace contextRef="#ctx0" brushRef="#br0" timeOffset="134942">8784 11615 0,'-52'0'16,"52"27"0,0-1-1,26-26 1,0 27-1,27-27 1,-26-27 0,-1 1-16,-26-54 31,-53 27-16,0 53 1,27 0-16,-27 53 16,53 27-1,0-54 1,79 1-1,-26-1 1,0-52 0,-26-27 15,-27 0-31,-27 0 15,-52 26 1,52 27 0,-25 27-1,25 52 1,27 1-1,106-27 17,-27-53-17,-52 0 1,-1-106-1,-52 79 1,-54-52 0,1 105 15,26 107 0,53-107-15,106 1-1,-53-27 1,-27-53-1,-26 0 17,-26 26-17,-27 27 1,0 27 15,53-1-15</inkml:trace>
  <inkml:trace contextRef="#ctx0" brushRef="#br0" timeOffset="136750">9843 11007 0,'0'158'15,"0"54"1,0-27-1,26-79 17,-52-53-17</inkml:trace>
  <inkml:trace contextRef="#ctx0" brushRef="#br0" timeOffset="136997">10107 11007 0,'53'264'16,"-53"-105"15,0 0-15,-26-27-1,-1-105 1</inkml:trace>
  <inkml:trace contextRef="#ctx0" brushRef="#br0" timeOffset="137301">9578 11060 0,'265'0'16,"-54"-27"-1,-78 27 1,-54-26-1,-26 26 1,-26 0 31</inkml:trace>
  <inkml:trace contextRef="#ctx0" brushRef="#br0" timeOffset="137676">9631 11933 0,'53'0'16,"79"0"-16,106-27 16,-26 1 15,-106-1-31,-53 27 15,0-26 1,-27 26 0</inkml:trace>
  <inkml:trace contextRef="#ctx0" brushRef="#br0" timeOffset="138505">9975 12197 0,'106'-26'16,"-53"26"-16,0 0 15,-27 79 1,-26-26 0,-159 79 15,80-79-16,26-53 1,53 0 15,53-53-15,26 27-1,54 26 1,-80 53 15,-53 53-15,-133 79 15,54-132-15,0-53-1,26 0 16,26 0-15,1-27 15</inkml:trace>
  <inkml:trace contextRef="#ctx0" brushRef="#br0" timeOffset="140332">3572 14340 0,'-26'265'16,"-1"-27"-1,1-53 1,-1-52 0,1-107-1,26-26 1,0-132 15,0-27-15,0-79-1,79 26 16,-52 133-31,26 26 16,-27 53 0,1 0-1,25 26-15,28 54 16,-27-1-1,53 80 1,-80-27 0,1-52-1,-54 25-15,27-25 16,-26-1-1,-1-52-15,27-1 16,-26-26 0</inkml:trace>
  <inkml:trace contextRef="#ctx0" brushRef="#br0" timeOffset="140541">3361 14711 0,'79'0'16,"53"0"-16,-26-27 15,26 27 1,-26-26 0</inkml:trace>
  <inkml:trace contextRef="#ctx0" brushRef="#br0" timeOffset="140774">4419 14658 0,'106'-27'16,"0"27"-1,52 0 1,-78-26-1</inkml:trace>
  <inkml:trace contextRef="#ctx0" brushRef="#br0" timeOffset="140988">4498 14870 0,'159'0'0,"-106"-27"16,53 27 15,-80-26-15</inkml:trace>
  <inkml:trace contextRef="#ctx0" brushRef="#br0" timeOffset="144907">7197 12197 0,'26'0'0,"27"-26"16,53 26-1,0-27 1,0 27-16,26 0 16,-26 0-1,-80 0 1,27 0-16,-26 0 15,-27 0 1</inkml:trace>
  <inkml:trace contextRef="#ctx0" brushRef="#br0" timeOffset="145158">7620 12303 0,'0'106'15,"0"-27"1,27 27 0,-27-26-1,26-1-15,-26-26 16,0-27-1,0 1 1,0-27 0</inkml:trace>
  <inkml:trace contextRef="#ctx0" brushRef="#br0" timeOffset="147839">10663 10795 0,'0'0'16,"27"0"-16,-1 0 31,-52 0 0,-27 0-15,-27 0-1,27 0-15,-26-26 16,0 26-1,-27-27 1,26 1-16,-26 26 16,1-27-1,-1 27-15,0-26 16,0 26-1,0-27 1,1 27-16,-28 0 16,1 0-1,-80-26 16,133 26-31,-1 0 16,-25 0 0,25 0-1,1 0-15,26 0 16,-53 26-1,53-26 1,-79 0-16,26 0 16,0 27-1,0-27-15,27 0 16,0 0-1,-1 0 1,27 0-16,-26 0 16,0 0-1,-1 26 1,27-26-16,-26 0 15,-133 27 17,133-1-17,-27-26-15,0 53 16,-105-27 15,-1 54 0,80-27 0,-27 26-15,27 27 15,105 0 0,1 0 1,105 79 14,27-79-14,53 0-17,-1-54 16,1 1 1,79-26-1,-26-1 0,-27 1-15,0-27 15,80 0 31,-186-27-62,-26 27 16,80-26-1,-28 26 1,-25 0 0,-1 0-1,27-27 1,0 27-1,0-26 1,-27 26-16,53-27 31,-52 27-15,-1-26-16,0 26 15,54-26 1,-1-1 0,-79 27-1,212-26 16,-133 26-15,-53-27 0,1 27-1,-1 0-15,27 0 31,-27 0-15,0 0-16,-26 0 16,53 0-1,-26-26 1,-1 26-1,-26-27 1,26 1 0,-26-1-1,0 1 1,0-27-16,26-26 31,-26-107 0,-53 107-15,-79 0-1,26 52 1,-26 1 15,26 26-15</inkml:trace>
  <inkml:trace contextRef="#ctx0" brushRef="#br0" timeOffset="150960">6218 14182 0,'53'0'0,"-53"-53"62,-159-80-31,0 81 0,1 184 1,105 53-17,185-132 16,27-53 1,0-132-1,-80 26 0,-79 106 0,-53 79 0,53 1-15,-26-1 0,26 0-16,0 1 15,0-1 1,0-26-1,0 26-15,0-52 16,0-1 0,0 27-1,-27-53-15,27 0 31,0-26 16,0-1-47,0-26 16</inkml:trace>
  <inkml:trace contextRef="#ctx0" brushRef="#br0" timeOffset="152706">6774 14208 0,'-27'106'31,"54"79"1,-54-105-32,27-28 15,0 1 1,27 0-1,-27-53 1</inkml:trace>
  <inkml:trace contextRef="#ctx0" brushRef="#br0" timeOffset="152929">7065 14155 0,'53'80'0,"-53"25"15,0 1 1,0 27 0,0-28-1,0-52 1,0-26-16,-27-1 15</inkml:trace>
  <inkml:trace contextRef="#ctx0" brushRef="#br0" timeOffset="153156">6562 14208 0,'265'-26'16,"-107"26"0,-25-27-1,-28 27 1,-25-26-1</inkml:trace>
  <inkml:trace contextRef="#ctx0" brushRef="#br0" timeOffset="153691">5530 15214 0,'185'0'16,"80"0"-1,238-27 1,-54 27 0,-131 0 15,-133 27-16,-185-27 17,-26-27-1</inkml:trace>
  <inkml:trace contextRef="#ctx0" brushRef="#br0" timeOffset="157106">6324 15425 0,'0'0'62,"-27"0"16,1 53-62,-53 106-1,26 79 17,79-106-17,27-79 1,79 0-1,80-159 17,-106 0-17,-27-52 1,-79 105-1,0 26 1,-53 1 0,27 26-16,-80 0 15,27 79 1,52-26-1,-26 27-15,27-28 16,26 28 0,0-54-1,26 27-15,-26-26 16,27-27-1,-27 0 1,0 0-16,26 0 16,-26-27-1,0 27 63,0 0-78</inkml:trace>
  <inkml:trace contextRef="#ctx0" brushRef="#br0" timeOffset="158262">7594 14367 0,'53'0'15,"26"0"1,53-27-1,-79 27 17</inkml:trace>
  <inkml:trace contextRef="#ctx0" brushRef="#br0" timeOffset="158432">7779 14526 0,'0'0'16,"0"-27"-1</inkml:trace>
  <inkml:trace contextRef="#ctx0" brushRef="#br0" timeOffset="158441">7779 14499 0</inkml:trace>
  <inkml:trace contextRef="#ctx0" brushRef="#br0" timeOffset="158448">7779 14499 0</inkml:trace>
  <inkml:trace contextRef="#ctx0" brushRef="#br0" timeOffset="158617">7753 14182 0,'0'0'0,"0"26"31</inkml:trace>
  <inkml:trace contextRef="#ctx0" brushRef="#br0" timeOffset="159076">7382 15769 0,'27'-26'16,"26"26"0,52 0 15,-52 0-16</inkml:trace>
  <inkml:trace contextRef="#ctx0" brushRef="#br0" timeOffset="159242">7488 15954 0</inkml:trace>
  <inkml:trace contextRef="#ctx0" brushRef="#br0" timeOffset="159251">7488 15954 0</inkml:trace>
  <inkml:trace contextRef="#ctx0" brushRef="#br0" timeOffset="159259">7488 15954 0</inkml:trace>
  <inkml:trace contextRef="#ctx0" brushRef="#br0" timeOffset="159440">7462 15558 0,'0'0'0,"0"0"16,0 0 15</inkml:trace>
  <inkml:trace contextRef="#ctx0" brushRef="#br0" timeOffset="161130">8282 14208 0,'79'0'0,"-79"0"16,27 0-16,-27 0 0,0 53 16,0-26-16,-27-27 15,27 52-15,-53-25 16,27-27-16,26 0 15,-27 26-15,27-26 16,0 0 0,0 0-16,0 0 15,27 0-15,26-26 16,-53 26-16,0 0 0,53 0 15,-53 0 1,0 0-16,0 0 0,26 0 16,-26 26-1,0 1-15,-26-1 0,-27 1 16,53-1-1,-27-26-15,27 0 0,-53 27 16,53-27-16</inkml:trace>
  <inkml:trace contextRef="#ctx0" brushRef="#br0" timeOffset="161765">7858 15637 0,'186'0'31,"-133"26"32,-53-26 30,105 186-46,-343-81 31</inkml:trace>
  <inkml:trace contextRef="#ctx0" brushRef="#br0" timeOffset="162608">7832 15663 0,'0'0'0,"26"-26"15,1 26 1,26 0-16,-27 0 16,27 26-1,0-26 1,0 0-16,-53 27 31,0-27-15,-26 53-1,-27-27 1,0-26-1,26 27 17,27-27-1</inkml:trace>
  <inkml:trace contextRef="#ctx0" brushRef="#br0" timeOffset="163111">9023 14975 0,'53'0'16,"26"-26"0,0 26-1,-26-27-15,0 27 16,27-26-1</inkml:trace>
  <inkml:trace contextRef="#ctx0" brushRef="#br0" timeOffset="163308">9076 15108 0,'26'0'15,"27"0"1,0-27-1,26 27 1,-26 0-16,53-26 16,-53-1-1</inkml:trace>
  <inkml:trace contextRef="#ctx0" brushRef="#br0" timeOffset="163324">9499 15028 0</inkml:trace>
  <inkml:trace contextRef="#ctx0" brushRef="#br0" timeOffset="163330">9499 15028 0</inkml:trace>
  <inkml:trace contextRef="#ctx0" brushRef="#br0" timeOffset="164415">10319 14182 0,'-26'-27'0,"52"27"31,80-26-15,-53-1-16,26 27 16,54 0-1,-107 53 1,-26 27-1,-79-27 1,-27 26 0,-27-26-1,81-27 1,25-26-1,27 0 1,27-53 0,52 53-1,-26 0 1,79 0-1,-52 106 17,-80-53-17,-53 0-15,-27 53 16,-26-106-1,27 26 1,53-26 0,-1-26-1</inkml:trace>
  <inkml:trace contextRef="#ctx0" brushRef="#br0" timeOffset="164729">11007 14235 0,'26'105'0,"1"28"31,-27-27-15,0-54-16,0 1 16,-27-26-1</inkml:trace>
  <inkml:trace contextRef="#ctx0" brushRef="#br0" timeOffset="164985">11192 14129 0,'80'185'15,"-54"-26"16,-26-53-15,0-54 0,0 1 15</inkml:trace>
  <inkml:trace contextRef="#ctx0" brushRef="#br0" timeOffset="165231">10795 14288 0,'106'-27'15,"53"27"1,79-26 0,-159-1-1,1 27 1</inkml:trace>
  <inkml:trace contextRef="#ctx0" brushRef="#br0" timeOffset="165855">10081 15108 0,'106'0'16,"158"0"15,-78 0-31,78 0 16,27 0-1,-132 0 1,-133 0 0,-26 0-1,-26-27 32</inkml:trace>
  <inkml:trace contextRef="#ctx0" brushRef="#br0" timeOffset="167632">10610 15452 0,'106'-27'15,"-80"27"-15,27-26 16,-26 26-16,52 26 16,-52-26-16,-1 27 15,-26 26-15,0-53 16,0 105-16,0-105 15,-53 106-15,0-79 16,53-1-16,-106 27 16,80 0-16,-53-27 15,26-26-15,26 0 16,1 27-1,-27-54-15,26 27 16,-26-26-16,53 0 16,0-1-1,0-26 1,27 53-16,52-26 15,-26 26 1,159 26 0,-106-26-1,-27 0 1,0 0-16,1-26 15,-54 26 1,1 0 0,-27 0-16,0 0 31,26-27-31</inkml:trace>
  <inkml:trace contextRef="#ctx0" brushRef="#br0" timeOffset="169559">9843 13785 0,'0'0'15,"0"53"32,0 264-31,26-79-1,1 53 1,-27 133 15,0-160-15,-27-26-1,1 27 1,-27-106 0,26-1 15,1 1-16,26-79 1,-26 25 15,-1-52 0,27-53 1,27 0-1,52-26-16,-53-1-15,107 1 16,25 26 0,-25-26-1,-1 26 1,80-27-1,52 27 1,-105-26 0,0 26-1,52 26 1,80-26 15,-211 0-31,-54 0 16,27-26-1,-26 26 16,-1 0-31,-26 0 16,0-27 0,-26-52 15,52 26-31,-26-53 15,27-106 1,-1 27 0,-26 26-1,27 1 1,-1-80-1,-26-1 1,0-78 0,-26 211-1,-1-26 1,27 0-1,0-27 17,-26 26-17,26 54 1,0-106 15,0 132-15,0-53-1,0 53 1,0 53-1,-27 0 17,-79 0-1,-26 27 0,26-27-15,-106 0-1,54 0 1,-27 0-1,-80 0 17,106 0-17,0 0 1,1 26 15,52-26-15,26 0-1,-52 0 1,79 0-1,0 0 17,-26 0-17,53 0 1,-1 27-1,1-27 1,26 0 0,0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05:33.4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10319 8996 0,'0'0'15,"-26"26"1,26 27 0,0 106-1,0-27 1,0-79-1,0 0 1,26-26 0,-26-1-1,0-26 1</inkml:trace>
  <inkml:trace contextRef="#ctx0" brushRef="#br0" timeOffset="430">10213 9075 0,'106'-106'15,"-27"80"1,1 26-1,52 26 1,27 54 0,-80-1-16,1 1 15,-1 25 1,-53-52-1,1 0 1,-27-26 0,-53 26-1,-53-27 1,53-26-1,-53 26-15,-26 1 32,79-27-17,0 0-15,27 0 31,-1 0 16</inkml:trace>
  <inkml:trace contextRef="#ctx0" brushRef="#br0" timeOffset="1620">11404 9260 0,'0'0'31,"79"-26"-15,27 26-1,-27 0 1,107-26-1,-28 26 1,-105 0 0,27 0-16,-27 0 15,0 0 16,-53 0-31,0 0 16,0 0 31,-27 52-32,1 1 1,-80 53 15,79-79-15,1 26-1,-1-27 1,27-52 15,27-1 0,-1-79-15,27 80 0,-26-27-1,-1 53 16,-26-27 16,-53 1-16,-26-27-15,0 27 15,26-1-15,0 27-1,26-26 1,27 26 15,27-53-15</inkml:trace>
  <inkml:trace contextRef="#ctx0" brushRef="#br0" timeOffset="1971">12727 9022 0,'0'53'0,"0"27"15,0 52 1,0 0 0,0 0-1,0-105-15,0-1 16,0 1 15</inkml:trace>
  <inkml:trace contextRef="#ctx0" brushRef="#br0" timeOffset="2488">12727 9102 0,'132'-106'16,"-79"106"-16,-27 0 15,27 26 1,-26 1 0,-27 26-1,0 53 1,0-80-1,-53 27 1,0-53 0,-26 26-1,52-26 1,-26 0-1,80 0 32,-1 27-31,106 105 15,-26-26 0,-26-53-15,-1 0-1,-52-27 1,-1-26 31</inkml:trace>
  <inkml:trace contextRef="#ctx0" brushRef="#br0" timeOffset="5360">11774 9049 0,'0'26'109,"0"27"-109,27 0 15,-27 0-15,26 0 16,27 26 0,-53-26-1,27 0-15,-1 26 16,27-79-16,-53 53 15,26-26-15,-26-1 16,0 1-16,-52-107 78,52 27-78,0-26 16,-27 26-16,1-26 15,-1 52-15,1-26 16,-1 53-1,1-79-15,26 79 16,0-26 0,0 26 15,26 26-16,1 27-15,26-53 16,52 79 0,-52-52-1,-26-1-15,26 1 16,-27-1-16,1-26 15,-27 27 1,0-54 15,-27 27-15,-52-26-16,79 26 15,-27-27 1,1 27 0,-1 0-1,54 0 16,52 0-15,1-53 0,-80 27 15,-27 26-16,-52 26 17,52 27-17,-26 0 1,80-26 31,-1-27-32,54-53 1,-54-27-1,-26 54 1,-26 26 0,-54 26 15,54 1-16,-53 26 1,79-27 31,26-26-32,0-53 1,-78-79 31,25 106-32,1 26 1,26 0 0,0 26-1,26 0 1,1 54-1,25-27 1,-52-27-16,27 1 31,-27-54-15,-27 1-1,-25-54 1,-28 27 0,1-26-1,79 53 1,-27 26-1,54 0 32,-1 53-16,1-27-31,-1 0 16,27 1 0,-26-1-1,-1-26 1,-26 0-1,-26-26 1,-27-53 0,-27-1-1,54 27 1,-1 27-1,27 26 48,53 26-63,27 1 15,52 26 1,-26-27 0,-80 1-1,1-1 1,-1-26-1,1 0 1,-27 0 15,-27 0-15,1 53-1,-1 26 1,-26-26-16,0-26 16,0 26-1,1-1 16,52-52-15,0 0 0,26 0-1,-26-79 1,26 53-1,-26-54 1,27 54 0,-27-1-1,0 54 16,-27-1-31,-25 54 16,25-27 15,1-27-31,-1 0 16,27 1-1,53-27 32</inkml:trace>
  <inkml:trace contextRef="#ctx0" brushRef="#br0" timeOffset="8439">10346 12065 0,'0'0'16,"0"79"-16,0 107 31,0-28-15,0-52-16,0-26 15,0-54 1</inkml:trace>
  <inkml:trace contextRef="#ctx0" brushRef="#br0" timeOffset="8983">10425 12065 0,'132'0'16,"-52"0"0,-1 26-1,-26 54 1,-53-54-1,0 27 1,-106 27 0,-26-54-1,79 0 1,-27-26-16,1 0 31,53 0-15,-1 0-16,54 0 31,52 53 0,-26 0-15,185 106-1,-159-80 1,1-26-1,-27-26 1,-27-1 0,-26-26-1,0 0 16,-26-26-15</inkml:trace>
  <inkml:trace contextRef="#ctx0" brushRef="#br0" timeOffset="10637">11272 12435 0,'-27'0'16,"27"0"15,27 0-31,131-26 31,28 26-15,-28 0-16,1-27 16,0 27-1,0 0 1,-133 0-1,-26 0 1,0 0 31,-26 0-32,-1 27 1,-26 26-16,-26 26 16,-53 27 15,132-79-16,-27-27 1,27 0 0,0-27 15,53-26-31,-27 27 15,54-54 1,-27 27 0,-27 27-1,1-1 1,-1 1-1,-26 26 1,-26-26 0,-1 26-1,-52-27 1,-53 1 15,79-1-15,26 1-1,1 26 1,26-27 15,0 54-15,0-1-1,0 80 16,26-53-15,27 26 0,-53-26-16,0 0 31,27-26-16,-27-27-15,26 0 16,-26-106 31,-26-27-32,26 81 1,26 25 0,-26 1-1,26 52 16,-26 27-15,27-27 0,-27 54-1,26-54 1,1 1-1,-27-27 1,0-80 0,-27 1-1,27 53 1,-26-1-1,26 54 32,26 25-31,-26-25-16,27-1 15,26 1 1,-53-54 15,-27 1-15,27-27-1,-53 27 1,27 26 0</inkml:trace>
  <inkml:trace contextRef="#ctx0" brushRef="#br0" timeOffset="11094">12912 12144 0,'-26'27'0,"26"105"15,0 0 1,26 80 15,-26-133-15,0-52-1</inkml:trace>
  <inkml:trace contextRef="#ctx0" brushRef="#br0" timeOffset="11664">12833 12065 0,'317'26'31,"-158"54"-15,26 52-1,-26 0 1,-133-26 15,-52-26-15,-27-27-16,-53-27 15,-53 0 1,27 1-1,53-1 1,52-26 0,-52 0-1,79 0 1,-27 0-1,27 0-15,0 0 78,0 0 0,0 0-62,0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07:26.52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12171 2884 0,'0'0'31,"27"159"0,-1-27-15,1 0-1,-27 1 1,26-81-1,-26-25 17</inkml:trace>
  <inkml:trace contextRef="#ctx0" brushRef="#br0" timeOffset="453">12145 2778 0,'211'27'15,"-105"26"1,0-1-16,0 1 15,-53 0 1,26 27 0,-52-27-16,-1-1 15,1 28 1,-54-27-16,1 26 15,-27-26 1,-27-27 0,27 1-16,-26-27 15,26 0 1,-26 0-1,52 0-15,-26 0 16,0 0 0,27 26-1,26-26 1,26 0-1,-26 0 1</inkml:trace>
  <inkml:trace contextRef="#ctx0" brushRef="#br0" timeOffset="2910">13097 3175 0,'106'0'0,"79"0"15,27-26 1,0-1 15,-107 27-15,-78 0-1,26 0 1,-80 0 62,27 0-63,-26 27 1,-1-1-16,-26 0 16,1 54 15,-28-1-16,27-26 1,27-26 0,-1-27-1,54 0 1,-27 0-1,26-27 1,54-79 0,-54 53-1,27 27 1,0-27-1,0 27 1,-27-1-16,-26 27 31,0-26 0,-79-1-15,0 1 0,52 26-1,-79-27 1,27 1-1,52 26 1,1-27 0,0 27-1,26 0 1,26 0-1,-26 0 1,0 27 0,53 26-1,0 53 1,0-27-1,-27 0 1,-26 1 15,0-54 0,0-52-15,-26-80 15,26 0-15,-27 27-1,1 26 17,26 53-17,26 0 32,1 0-16,79 26-15,-27 1-1,-26-1 17,-53 1-1,-27-27-16,-26-27 17,1 1-17,25-1 1,-26 27-16,53-26 15,-53 26 1,53 0 15,0 0-31,-26 0 16,26 0 31,0 79-32,0 27 16,26-53-31,1 0 16,-27 26 15,0-79-31,0 0 31,0-79-15,-27-27 0,1 27-1,26-1 1,-27 27-1,1 53 1,26 0 15,0 0-15,26 106-1,54-53 1,-27 26 0,-53-79-1,26 27 16,-26-54-15,0-26 0,0 1-1,27-28 1,-1 54-1,-26 26 17,0 26-17,0 54 1,0-54-1,-26 0 1,26 1 0,26-27 30,0-27-30,-26 1 0,0 26-1,-26 26 16,-27 27-15,27 0 0,26-53-16</inkml:trace>
  <inkml:trace contextRef="#ctx0" brushRef="#br0" timeOffset="3547">14976 2752 0,'0'211'16,"26"-131"-16,-26 26 15,27-1 1,-1-52 0,-26-26-1,0-1 1</inkml:trace>
  <inkml:trace contextRef="#ctx0" brushRef="#br0" timeOffset="4193">14870 2778 0,'291'-26'15,"-132"26"1,-27 79-1,-106-52 1,-26 52 15,-79 0-15,-53 1-1,52-54 1,-25 1 15,78-27-15,1 0-1,52 0 63,1 26-62,131 80 0,80 26 15,-79-53-16,-53 27 1,-79-106-16,-1 27 16,-26-27 15,0-27 0</inkml:trace>
  <inkml:trace contextRef="#ctx0" brushRef="#br0" timeOffset="5933">15002 2831 0,'0'0'15,"0"53"32,0 53-31,0 0-16,27 52 15,-1 1 16,1-80-31,-27 1 16,26-27 0,0-53 15,-26-27-16,-26-79 1,26-26 0,-26-27-1,-1 107 1,1-107-1,-27 79 1,53 28 0,0 52-1,-27-27 1,27 1 15,0 52 0,0 1-15,0 52-1,27 80 1,-27-27 0,26-79-1,-26 106-15,27-107 16,-27 28 15,0-54-31,0-26 31,0-26-15,0-80 15,-27-26-31,1 52 16,-1-52-1,27 53 1,-26 26-1,26 26 1,26-52 0,1 26-1,-27 27 1,26 26-16,27-27 31,26 1-15,1 26-16,-27 0 15,106 26 16,-159-26-15,0 27 0,0-1-16,0 1 15,-27 25 1,1-25-1,-27-1 1,-53 1 0,26-1-1,28 1 1,25-1-1,-26-26 1,53 0 0,0 0 30,27 0-14,26 53-17,79 26 16,0 54-15,-52-27 0,52-1-1,-53-52 16,-52-26-15,26-27 31,-80 0 0,1-27-32</inkml:trace>
  <inkml:trace contextRef="#ctx0" brushRef="#br0" timeOffset="6384">15108 3043 0,'106'-53'15,"-80"53"1,1-27-1,-1 27 1</inkml:trace>
  <inkml:trace contextRef="#ctx0" brushRef="#br0" timeOffset="12177">12145 2831 0,'0'0'16,"0"27"31,26 131-32,1-25 1,-1-81 0,1 28-16,-1-1 15,-26-52 16,0-1-15,0-26 15,0-79-15,-26-27-1,-1 27 1,1-1 0,-27-79 15,26 107-16,27 25 1,0 1 0,0 26-1,27-27 1,-27 27-1,26 0 1,27 0 0,79 27-1,-52-1-15,-27 27 16,0 0-1,26 53 1,-53-106 0,1 79-1,-27 0 1,-27 27 15,-26-53-15,53-53-1,-52 53 1,-1-26-1,0-1 1,26-26 0,1 0-1,-1 26 16,-26-26-15,53 0 0,-26 0 30,52 0 17,54-26-48,26 0 1,-27-1 0,-26-26-1,0 0 16,-27 27-15,-26-54 0,0 28 15,-26-1-16,-1 0 1,-26-27 0,53 54-1,-26-1 1,0 1 15,-1 26-15,54 0 15,-27 26 0,26 1-31,0 26 16,54 26-1,-54 1 1,1-54-1,-1 27 1,1 26 0,-1-52-1,-26-1 1,-26 1-16,26 26 15,-27-27 1,-79 27 15,106-53-15,-53 26-1,27 1 1,0-27 0,52 0-1,0-27 16,27-26-15,-26 27 0,-1-27-1,27 0 1,-26-26-1,-1 52 1,-26-26-16,0 53 31,0-26-15,0 0 15,-26 26 16,26 52-16,0 28-15,-27-27-1,1 0 1,-1 26 15,-26-53-15,0 1-1,1-27 1,-1 0-1,26 0 1,1-27 109,26 1-110,0-53 1,-27-54 15,1 28-15,-1-1-1,27 53 1,-26 26-16,26 1 16,-27-27-1,27 27 1,-26 26-16,26-27 31,0 27 78,0 0 78,0 0-187,0 53 16,26 26 0,-26 1-1,27-1 1,-27-26-16,26-27 15,1 54 1,-1-54 0,-26 27-16,27-26 15,-27-27-15,0 0 16,0 0 31,0-27-32,0-26-15,-27 0 16,27 53-16,-53-158 31,53 131-31,-26-52 16,26 79-16,-27-53 15,27 26-15,0-25 0,-26 52 16,26-27-1,0 27-15,-26 0 16,26-26-16,0 26 47,0 26-47,0-26 15,0 27-15,26 52 16,-26-53-16,26 54 16,1-27-16,-27 0 15,53-1-15,-53 28 16,26-27-1,1 0-15,-1 26 16,-26-53-16,0 1 0,27-1 16,-27 1-1,0-27 1,0 0-16,0 26 125,0-26-110</inkml:trace>
  <inkml:trace contextRef="#ctx0" brushRef="#br0" timeOffset="60840">15928 7382 0</inkml:trace>
  <inkml:trace contextRef="#ctx0" brushRef="#br0" timeOffset="60908">15928 7382 0,'0'0'31,"0"26"0</inkml:trace>
  <inkml:trace contextRef="#ctx0" brushRef="#br0" timeOffset="62460">17727 3043 0,'-26'-27'15,"52"27"17,-26 0-1,27 53-31,-27 0 15,79 0 1,-26 26-16,0-26 16,0 0-16,-53-26 15,0-1-15,26 1 16</inkml:trace>
  <inkml:trace contextRef="#ctx0" brushRef="#br0" timeOffset="62708">17913 3069 0,'0'0'15,"0"0"1,-27 53-16,-26 0 16,27-27-16,-27 54 15,-27-27 1,28 53-16,52-106 15,-53 26 1,26-26-16</inkml:trace>
  <inkml:trace contextRef="#ctx0" brushRef="#br0" timeOffset="63621">18548 2937 0,'26'0'0,"-26"79"15,0 1 1,0 25-16,0 1 15,27-53 1,-27 53 0,0-27-16,0-79 15,0 0 1</inkml:trace>
  <inkml:trace contextRef="#ctx0" brushRef="#br0" timeOffset="63833">18759 2963 0,'27'27'15,"-1"52"-15,1 27 16,-1 0-1,-26-27 1,0 27-16,0-53 16,0-27-1,-26 1-15</inkml:trace>
  <inkml:trace contextRef="#ctx0" brushRef="#br0" timeOffset="64085">18310 2963 0,'-53'0'15,"185"0"1,53 27-1,53-27 17,-132 0-17,-53 0 1</inkml:trace>
  <inkml:trace contextRef="#ctx0" brushRef="#br0" timeOffset="64499">18098 3704 0,'132'-26'15,"106"26"1,0 0-1,-26-27 1,0 27 0,-54 0-1,-131 0 1,-27 0-1</inkml:trace>
  <inkml:trace contextRef="#ctx0" brushRef="#br0" timeOffset="64785">18283 3942 0,'0'106'16,"27"26"-1,25 1-15,-52-54 16,27 27 0,-27-27-1,0-79 1</inkml:trace>
  <inkml:trace contextRef="#ctx0" brushRef="#br0" timeOffset="65440">18812 4101 0,'0'-79'31,"0"52"-16,-53-52 1,-53 52 15,27 27-15,26 27-1,0 79 1,53-27 0,53-26-1,53-27 16,-27-52-15,1 0 0,-54-27 15,-79 79 0,0 80 0,0 79-15,80-53-1,52-132 1,27 0 15,-27-105-15,-52 25-1,-27-52 1,-53 53 0,0 26 15,27 53-31,-1-27 15,1 27 1</inkml:trace>
  <inkml:trace contextRef="#ctx0" brushRef="#br0" timeOffset="65794">18997 3995 0,'0'27'16,"27"52"-1,-1 53 1,27 27 0,0-106-1,0-27 1,0 1-1,53-80 1,-80 0 0,1-26-16,-1-54 15,-105-25 16,26 105-31,-26 53 16,-1-27 0,54 27-1,26 0 1</inkml:trace>
  <inkml:trace contextRef="#ctx0" brushRef="#br0" timeOffset="67371">5901 5292 0,'52'53'31,"134"158"1,-81-26-17</inkml:trace>
  <inkml:trace contextRef="#ctx0" brushRef="#br0" timeOffset="67600">6218 5345 0,'-26'0'0,"26"26"15,-27-26 1,1 27-16,-27 25 15,-27 28 1,1-27 0,0-27-16,26 1 15,26-1 1,27-26-1</inkml:trace>
  <inkml:trace contextRef="#ctx0" brushRef="#br0" timeOffset="68221">7038 5054 0,'0'132'47,"0"27"-16,0-1-15,0-25 0,27-107 15</inkml:trace>
  <inkml:trace contextRef="#ctx0" brushRef="#br0" timeOffset="68445">7250 5080 0,'53'-26'15,"-27"131"17,-26 54-1,27 26-16,-1-79 1,-26-53 0,0-53-1,-26-53 1</inkml:trace>
  <inkml:trace contextRef="#ctx0" brushRef="#br0" timeOffset="68666">6853 5133 0,'-79'-53'16,"158"27"0,27 26-1,-27 0 1,133-27-1,-27 27 1,-79 0 0,-53-26-1</inkml:trace>
  <inkml:trace contextRef="#ctx0" brushRef="#br0" timeOffset="69141">6562 5794 0,'265'-26'32,"79"26"-17,-53 0 1,-27 0 15,-184-27-15,-54 27-1</inkml:trace>
  <inkml:trace contextRef="#ctx0" brushRef="#br0" timeOffset="69487">6721 6112 0,'0'26'15,"26"107"1,-26-28 0,27 28-16,-1 52 15,27-53 16,-26-132-31,-27 27 16</inkml:trace>
  <inkml:trace contextRef="#ctx0" brushRef="#br0" timeOffset="70132">7329 6297 0,'53'-53'16,"-26"27"-1,-54-54 1,-52 27-1,-53 27 1,79 26 0,-27 26-16,1 80 15,79-26 16,53-27-31,26-27 16,53-26 0,-26 0-1,-53-26 1,-26-1-1,-27 1 1,0 26 0,-27 26-1,-52 106 1,26 1-1,53-27 17,159-1-17,-80-105 1,0-53-1,-26-105 17,-79 52-17,-54 0 1,-25 53-1,52 53 1</inkml:trace>
  <inkml:trace contextRef="#ctx0" brushRef="#br0" timeOffset="70539">7620 6271 0,'0'53'31,"-26"79"-15,52 27-1,107-27 1,25-106-1,-25-52 17,-27-133-17,-80 27 1,-52 0-1,-186-1 17,27 107-17,79-1 1,79 54-1,27-1-15,27 80 32</inkml:trace>
  <inkml:trace contextRef="#ctx0" brushRef="#br0" timeOffset="83856">3625 6032 0,'238'-26'32,"-79"26"-32,132 0 15,-26 0 1,-133 0-1,0 26 1,-26-26 0,-27 0-1,-52 0 1,-27 0 15</inkml:trace>
  <inkml:trace contextRef="#ctx0" brushRef="#br0" timeOffset="84285">4260 6244 0,'27'27'47,"-1"78"-32,1 81 1,-27 25 0,26-52-1,0-53 16,1-80-15,-27-52 31</inkml:trace>
  <inkml:trace contextRef="#ctx0" brushRef="#br0" timeOffset="87712">7885 4762 0,'-27'0'32,"1"0"-17,-53-26 1,-80 0 15,27-27-15,-27 53-1,-53-53 1,1 26-1,-1 27 17,-53-26-17,106 26 1,27-27-1,-53 1 17,-80 26-1,107 0-16,-1 0 1,0 0 0,53 26 15,-79-26-16,79 27 1,0-27 0,54 0-1,-28 0 1,1 0-1,-80 26 1,53-26 0,27 27-16,-106-1 15,-54 54 16,160-28-15,26-25 0,0 26-1,-26 26 1,52-52-1,-25-1 1,-1 54 0,26-1-1,1-26-15,26-27 16,-27 54-1,27-1 17,27-26-32,-1 0 15,27 53 1,53-27-1,-80-26 1,54 0 0,184 0 15,-131-27-16,-28 1 1,1-1-16,53-26 16,-27 27-1,-26-27 1,-26 0-1,-1 0 1,53 0 0,53 0 15,-52 0-16,-27 0 1,79 0 0,-53 0-1,133-27 32,-80 1-31,-26 26-1,-27-27 1,0 27 15,-26-26-15,26 26-1,54 0 1,-54-27-1,-26 27 17,79-26-17,-79 26 1,26-27-1,27 1 17,26-53-1,-132 26-16,26-27 1,-52 27 0,-1 1 15,1-28-16,-1 27 1,-26-26 0,-53-27 15,-53 53-16,0 0 1,1 27 0,52 26 15</inkml:trace>
  <inkml:trace contextRef="#ctx0" brushRef="#br0" timeOffset="89597">8017 6112 0,'-79'0'16,"-1"-27"15,28 1-31,-28 26 16,-52-27-1,-27 1 1,53 26 0,0-26-1,-105 26 1,-1 0-1,53 0 1,1 0-16,-28 0 31,1 0-15,79 26-16,1-26 15,-54 26 1,27-26 0,-239 27 30,265-27-30,-53 0 0,1 26-1,52-26 16,-26 0-15,-1 27 0,28-27-1,-1 0 1,-80 26 15,28 1-15,78 26-1,-26-27 1,1 133 15,105-53 0,0 53-15,26-54-1,27 28 1,53-28 15,-53 1-15,79-53-1,106-26 1,-53 26 0,1-53 15,-54 26-31,0-26 15,80 26 1,52-26 0,186 0 15,-291-26-16,106 26 1,52 0 0,-132-26-1,27 26-15,26-27 31,-53 27-15,-79-26-16,0 26 16,53-27-1,-1 1 1,-52 26 0,0-27-1,53 27 1,-27-26-1,-79-1 1,0 1-16,106-106 31,-106 105 0,-27-26-31,-26 0 16,27-26 0,-54-27-1,-26 27 1,0 26-1,-79-53 1,-27 53 0,1-53-1,52 27 16,0 52-15</inkml:trace>
  <inkml:trace contextRef="#ctx0" brushRef="#br0" timeOffset="95362">5080 8281 0,'0'-26'0,"0"105"31,27 27 0,-54 26-15,27-79-1,-26-26 1,26-27 15,53-80 0,53 54-15,-1 26-1,54 26 1,-53 54 0,-53-27-1,-27 0 1,-78 79-1,-54-79 17,-53-27-32,106-26 15,-79 0 1,52-26-1,54-27 1</inkml:trace>
  <inkml:trace contextRef="#ctx0" brushRef="#br0" timeOffset="95634">5001 8334 0,'79'0'15,"27"-26"1,79 26 0,-52-27-1,-54 27-15</inkml:trace>
  <inkml:trace contextRef="#ctx0" brushRef="#br0" timeOffset="96105">5927 8255 0,'26'106'0,"-26"0"16,0-53-1,-26-1 1,0 28 0,-1-54-1,27 1 16,27-27-15,52 0 0,0-27-1,1 1 1,-27 26-16,52 0 15,-52 0 17,-26 0-32,-27-27 15,0 27 1</inkml:trace>
  <inkml:trace contextRef="#ctx0" brushRef="#br0" timeOffset="96372">6165 8229 0,'0'158'16,"53"80"15,-53-52-15,0-28-1,26-25 16,-26-107-15</inkml:trace>
  <inkml:trace contextRef="#ctx0" brushRef="#br0" timeOffset="96978">6774 8467 0,'0'26'15,"26"80"1,1 26-1,-1-26 1,-26 0-16,0-27 31,-26-26-15,26-26-16,0-54 15</inkml:trace>
  <inkml:trace contextRef="#ctx0" brushRef="#br0" timeOffset="97233">7065 8467 0,'26'53'16,"1"79"-1,-1 27 1,-26-54 0,0-25-1,0 26 1,0-53-1,0-53 17</inkml:trace>
  <inkml:trace contextRef="#ctx0" brushRef="#br0" timeOffset="97668">6562 8467 0,'0'0'15,"26"0"1,80 0 0,0 0-1,0-27 1,53 27-1,-53 0 1,-1 0 0,-25 0-16,-27 0 31,-53 0 31</inkml:trace>
  <inkml:trace contextRef="#ctx0" brushRef="#br0" timeOffset="98775">4657 9446 0,'53'0'16,"79"0"15,0 0-15,107-27-1,184 27 17,-106 0-17,-52 0 1,105 0-1,-105 0 1,-27 0 0,-26 0 15,-53 0-16,-27 0 1,27-26 15,-80 26-15,27-27-1,-80 27 1,1 0 0,-27 0 30</inkml:trace>
  <inkml:trace contextRef="#ctx0" brushRef="#br0" timeOffset="100476">5477 9710 0,'0'132'16,"80"80"-1,-54 0 16,-26-53-31,27-80 16,-27 27 0,26-80-1,-26-26 1</inkml:trace>
  <inkml:trace contextRef="#ctx0" brushRef="#br0" timeOffset="101289">6456 9948 0,'-26'-79'15,"-54"52"1,54 1 0,-80-27-1,-53 27 1,106 52-1,-26 1-15,0 25 32,52 54-17,54-53-15,78-26 16,54-1-1,0-26 1,-53 0 0,-53-26-1,0-1 1,-27 1-1,-52 26 1,-1 0 15,-52 26-15,-1 80-1,27-53 1,-26 26-16,53 54 31,26-27-15,79-106-16,0 52 15,27-52 1,0-26 0,-27-53-1,1 52 1,-80-79-1,-53-26 1,0 53 0,0 26-1,-26 26 1,-27 1 15</inkml:trace>
  <inkml:trace contextRef="#ctx0" brushRef="#br0" timeOffset="101778">6774 9895 0,'-53'53'0,"26"159"32,1-53-17,52 0 1,186-54-1,-53-78 17,-27-54-17,-26-105 1,-53 0-1,-27-1 17,-52 1-17,-54 79 1,54-26-1,-292-1 32,186 54-31,53 26-1,-1 0 1,80 0 0,27 26-1</inkml:trace>
  <inkml:trace contextRef="#ctx0" brushRef="#br0" timeOffset="109102">8070 8758 0,'-26'0'47,"52"0"-16,-26 0-16,80 0 1,-28 0-16,81 0 31,-1 0-15,-79 0-16,0 0 15,-27 0 1</inkml:trace>
  <inkml:trace contextRef="#ctx0" brushRef="#br0" timeOffset="109655">8308 8996 0,'27'26'31,"-27"-26"0,26 0 63,-26 0-32,0 0-30,0 27-17,27-27 1,-1 0-16,1 0 15,-27 0-15,0-53 16,-27 53 0,1 0-1,26 0-15,-27 0 16,1 26-16,26-26 15,0 0 1,0 27 0,0-27-16,26 0 15</inkml:trace>
  <inkml:trace contextRef="#ctx0" brushRef="#br0" timeOffset="110065">8414 8467 0,'0'26'16,"0"1"-1,0-27-15,27 26 16,-27-26-16,26 26 15,0-26 1,-26 0 0,0-26-16,0 0 15,-26 26-15,-27-27 31,0 27 1,53 53-1</inkml:trace>
  <inkml:trace contextRef="#ctx0" brushRef="#br0" timeOffset="110693">8017 10213 0,'159'0'16,"0"-27"-1,-80 27 1,-52 0-16,-1 0 16</inkml:trace>
  <inkml:trace contextRef="#ctx0" brushRef="#br0" timeOffset="111102">8229 10557 0,'26'-27'47,"1"1"-31,-27 0-16,0 26 15,-27 0 1,27 0 0,0 26-1,0 0 1,0-26-1,27 27 1,-27-54 46</inkml:trace>
  <inkml:trace contextRef="#ctx0" brushRef="#br0" timeOffset="111581">8202 9922 0,'0'26'15,"27"-26"1,-27 27-16,53-27 31,-53 0-15,0 0-1,0-27 1,0 1-1,-27 26 1,27 0 0,0 0-1,0 26 1,0 1-1,27-27 17,-27-27-17,-27 27 1</inkml:trace>
  <inkml:trace contextRef="#ctx0" brushRef="#br0" timeOffset="117001">8996 8493 0,'53'27'47,"0"449"15</inkml:trace>
  <inkml:trace contextRef="#ctx0" brushRef="#br0" timeOffset="117811">9684 8599 0,'0'0'16,"0"0"-1,0 0-15,0-27 16,0 1 0,0-27-1,-53 53-15,0-26 16,0 26-1,-26 0 1,26 26-16,-26 27 16,79 0-1,0 0 1,79 0-16,-26-27 15,26 1 1,-26-27 0,0 0-16,-26-27 15,-1 1 1,1-1-1,-27 27-15,-27-26 32,27 26-17,-26 26-15,-1 27 16,1 0-1,-27 0-15,26 26 16,27-26 0,0 0-1,0-53-15,106 53 31,0-53 1,-27-106-1,-79-26-16,-53 53 17,-52 26 14</inkml:trace>
  <inkml:trace contextRef="#ctx0" brushRef="#br0" timeOffset="118541">8943 9922 0,'0'132'16,"-26"-26"-16,52 0 16,-26 53-1,0-80 1,27-53-1,-27 1 1</inkml:trace>
  <inkml:trace contextRef="#ctx0" brushRef="#br0" timeOffset="119292">9499 10160 0,'26'-26'15,"-52"-1"1,-1-26 0,1 0-1,0 27-15,-54 26 16,27 0 15,-26 26-31,79 27 16,-27 53-1,27-53 1,53-27-1,0 1 1,27-27 0,-1-27-1,-53 1 1,-26-1-16,27 1 31,-80 52-15,27 1-1,-27 79 1,26 26-1,27-53 1,53-52 0,-26-1-1,52-26 1,0-26-1,-26-53 1,-26-27 0,-27 26 15,-27 1-16,1 26 1,-1 53 0,-26-26 30</inkml:trace>
  <inkml:trace contextRef="#ctx0" brushRef="#br0" timeOffset="119971">10187 9472 0,'26'0'0,"27"0"15,27 0 1,52 27-1,-79-27 1,-27 0 0,1 0-1</inkml:trace>
  <inkml:trace contextRef="#ctx0" brushRef="#br0" timeOffset="120181">10240 9631 0,'158'26'16,"-78"-52"-16,-27 26 15,79-27 1,-132 27 0</inkml:trace>
  <inkml:trace contextRef="#ctx0" brushRef="#br0" timeOffset="125403">11748 8520 0,'264'-80'62,"-52"186"1,-476 79-17,290-185 32,27 0-62,53 27 15,-80-1-31,1 27 16,-27 0-1,0-27 1,-53 1-16,0 26 16,0-53-1,0 26 1,0-26-16,27 0 15,-27-26 1,53 26 0,-53-27-16,53 27 15</inkml:trace>
  <inkml:trace contextRef="#ctx0" brushRef="#br0" timeOffset="126140">11166 9313 0,'79'0'16,"186"-26"15,-1 26-15,54-27-1,-27 1 1,-132 26 15,-80-26-15,-53 26-1,-26 0 79,0 0-1</inkml:trace>
  <inkml:trace contextRef="#ctx0" brushRef="#br0" timeOffset="126871">12515 8572 0,'27'0'0,"-27"27"16,0 26-1,26 53-15,-26-53 16,0 26-1,0-26 1,26 0-16,-26-27 16,0 1-1</inkml:trace>
  <inkml:trace contextRef="#ctx0" brushRef="#br0" timeOffset="127139">12727 8599 0,'0'26'15,"0"27"-15,0 27 16,26-1-1,-26-26 1,0 26-16,0-26 16,0-26-1,0 26 1,0-53-1</inkml:trace>
  <inkml:trace contextRef="#ctx0" brushRef="#br0" timeOffset="127436">12436 8625 0,'106'-26'15,"26"26"16,-26 0-15,-27-27 0,-52 27 15</inkml:trace>
  <inkml:trace contextRef="#ctx0" brushRef="#br0" timeOffset="128343">12489 9287 0,'132'0'15,"-26"-27"1,-27 27 0,1 0-16,-1-26 15,0 26 16,-26 0-31,0 0 16,79 0 0,-52-26-1,-54 26 1,27 0-1,-26 0 17,-27-27-32,0 54 78,-27-27-63</inkml:trace>
  <inkml:trace contextRef="#ctx0" brushRef="#br0" timeOffset="131085">11907 9657 0,'0'159'16,"0"26"-1,0-52-15,0-54 16,0 27 0,0-53-1</inkml:trace>
  <inkml:trace contextRef="#ctx0" brushRef="#br0" timeOffset="131579">12251 9790 0,'0'26'16,"-27"53"-1,27 54 1,27-1 0,-1-53-16,27-26 15,26 0 1,-26-53-1,0 0 1,-26-53 0,25-26-1,1-53 1,-26 52-1,-27 27 1,0 0 0,-80 0-1,80 27 1,-52 26-16,-81-26 31,80 26-15,27 0-1,26 0 1,-27 0-1</inkml:trace>
  <inkml:trace contextRef="#ctx0" brushRef="#br0" timeOffset="135903">10981 7805 0,'0'-26'0,"26"26"63,-26 185-48,0 132 1,0-105-1,26 0-15,-26 105 16,0 80 15,0-185-31,0-27 16,0 106-1,-26-53 1,26-105 0,0-1-1,0 27 1,0-27-1,0-26 1,-26-80 0,52 1-1,-26-27 1,0 0-1,79 0 1,1-27 0,131 27-1,-52-26-15,26-1 16,133 1-1,-54-1 17,-105 1-32,0-1 15,132 27 1,0 0-1,0 0 1,-53 0 0,291 0-1,-264 27 1,-80-27-1,-53 0 1,-52 26 0,-80-26 15,-27 0-16,1-53 1,-1-26 15,1-106-15,26-27-1,-26-52 1,-1-107 15,-52 133-15,79-27-1,-80-158 17,80 238-17,0 53 1,0 26 15,-26 0-15,26 27-1,-27-27 16,27 53-15,-26 26 0,0-26-1,-27 27 1,-53 0-1,-27 26 17,-131 0-1,105-27-16,-53 1 1,27 26 15,-26-27-15,-28-26-1,107 27 1,0 26 0,-27-27 15,80 27-16,-1 0 1,-52 0 0,53 0 15,-1 27-16,-237-1 17,185-26-17,-27 27 1,26-27 15,81 0-15,-1 0-1,-27 0 16,27 0-15,-52 26 0,-28-26-1,54 0 16,79 27 1</inkml:trace>
  <inkml:trace contextRef="#ctx0" brushRef="#br0" timeOffset="147718">18389 5503 0,'132'159'47,"133"53"0</inkml:trace>
  <inkml:trace contextRef="#ctx0" brushRef="#br0" timeOffset="147924">18706 5609 0,'-132'-26'16,"-106"317"31,212-291-32</inkml:trace>
  <inkml:trace contextRef="#ctx0" brushRef="#br0" timeOffset="188539">20744 9287 0</inkml:trace>
  <inkml:trace contextRef="#ctx0" brushRef="#br0" timeOffset="188607">20744 9287 0,'0'0'31,"-27"0"-15</inkml:trace>
  <inkml:trace contextRef="#ctx0" brushRef="#br0" timeOffset="189658">19447 5186 0,'0'26'15,"27"107"1,-27-54 0,0 0-1,0 27 1,0 26-1,0-132-15,26 27 16</inkml:trace>
  <inkml:trace contextRef="#ctx0" brushRef="#br0" timeOffset="189898">19765 5159 0,'0'159'16,"0"-27"0,0 27-1,0-79 1,0-28-1,0 1 1,0-26 0</inkml:trace>
  <inkml:trace contextRef="#ctx0" brushRef="#br0" timeOffset="190168">19077 5186 0,'79'0'0,"80"0"16,26 0 15,53 0-15,-132 0-1,-79 0 1</inkml:trace>
  <inkml:trace contextRef="#ctx0" brushRef="#br0" timeOffset="190688">19103 6032 0,'133'0'16,"52"0"0,-26 0-1,-1-26 1,80 26-1,-158 0 1,-54 0 0,-26 0-1</inkml:trace>
  <inkml:trace contextRef="#ctx0" brushRef="#br0" timeOffset="190970">19130 6297 0,'0'79'0,"0"1"16,26 79 0,27-1-1,-53-52 1,27-79-1,-27 26 1</inkml:trace>
  <inkml:trace contextRef="#ctx0" brushRef="#br0" timeOffset="191609">19765 6429 0,'-80'-132'31,"-25"132"-15,25-26-1,-26 105 1,80 0 0,-1 1 15,107-1-16,-1-52 1,27-27 0,0-80 15,-106 54-16,0-1 1,-27 27 15,-78 186 0,78-81-15,80 1 0,0-79 15,53-27-16,-27-80 1,-52-26 0,-27 1-1,-80-1 16,54 79-15,-1-26 0</inkml:trace>
  <inkml:trace contextRef="#ctx0" brushRef="#br0" timeOffset="192038">19923 6350 0,'27'53'0,"-1"79"16,1-52 0,-1 25-1,54 28 1,25-54-1,-25-79 1,-54 27 0,27-27-1,0-106 1,-26 0-16,-1 27 15,1-27 1,-27 26 0,-27 27-1,-52-26 1,-54 53-1,54-1 1,26 27 0,-26 0-1,52 27 1</inkml:trace>
  <inkml:trace contextRef="#ctx0" brushRef="#br0" timeOffset="194630">16510 6112 0,'212'0'16,"-53"-27"-16,79 54 15,0-27 17,-132 0-32,-27 0 15,1 0 1,-80 0-1</inkml:trace>
  <inkml:trace contextRef="#ctx0" brushRef="#br0" timeOffset="194933">17092 6271 0,'-26'132'16,"26"0"15,26 1-31,-26-28 15,0 54 1,0-53 0,0-80-1,0 1 1,0-54-1</inkml:trace>
  <inkml:trace contextRef="#ctx0" brushRef="#br0" timeOffset="197358">20426 4974 0,'-79'-26'16,"-1"-1"-1,-105 1 16,0-1-15,0 1 0,-53-1 15,132-26-16,-53 53 1,80-26 0,-1 26-16,-52-26 15,0 26 1,52-27-1,-25 27 1,-81 0 0,-158 0 15,239 0-16,25-26 1,-52 26 0,26 0-1,0-27-15,0 27 16,-26 0-1,-53 0 1,79 0 0,0 0-1,-53 27 1,80-27-1,0 0 1,-27 0 0,26 26-1,-52-26 1,53 0-1,-1 27-15,-158-1 32,80 0-1,105 1-31,-27-1 15,-52 27 1,53 0 0,-27 27 15,53-27-16,0 26 1,0 27 0,0-53-1,53 26 1,-26 27 15,26-27-15,26 80 15,80-53 0,-27-27-15,27-26-1,53 0 1,-53-27-1,53 27 1,26-26 15,-53-1-15,27 1-1,-1-27 17,-52 0-17,-26 0 1,78 0-1,107 0 17,-106-27-17,-27 27 1,0 0-1,27 0 1,-53 0 0,0 0-1,-27 0 1,27 0-1,0 0 1,0 0 0,-27 0-16,80 27 15,26-27 1,-132 0-1,53 0 1,52 0 0,54 0 15,-132 0-16,-1 0 1,27-27 0,53 27-1,-80 0 1,27 0-16,0-26 15,26-1 1,-53 27 0,1-26-1,52-1 1,-53-25-1,-26 25 1,0-26 0,26 27-1,-26-80 1,-26 53-1,-1 0-15,54-106 32,-80 106-1,0-52-16,-27 25 1,1 1 0,-80-1 15,0 1-16,0 26 1,-26-26 0,53 52-1,-1 1 16,54-1-15</inkml:trace>
  <inkml:trace contextRef="#ctx0" brushRef="#br0" timeOffset="198262">17383 8572 0,'265'27'16,"-133"-27"-1,-26 0 1,0 0-1,-53 0 48</inkml:trace>
  <inkml:trace contextRef="#ctx0" brushRef="#br0" timeOffset="198780">18389 8440 0,'0'0'15,"-27"132"1,1-26 0,0-26-1,52-1 1,27 27-1,26-27 1,-26-79 0,27 27-16,-28-27 15,28-27 16,-27-26-31,-27-26 16,27-53 0,-26 52-1,-27 27 1,-27 53-1,-26 0 1,-53 80 15,80-1-31,-1 1 16,27-1-1,53 0 1,0-52 0</inkml:trace>
  <inkml:trace contextRef="#ctx0" brushRef="#br0" timeOffset="199234">19077 8520 0,'0'-27'0,"-27"106"31,27 27-15,0 0-1,27-53 1,26 53 0,79-53-1,-79-27 1,0-26-16,0-26 15,0-106 1,0 52 0,-27-26-1,-26 0 1,-26 27-1,-107 26 17,27 27-17,1 52 1,52 54 15</inkml:trace>
  <inkml:trace contextRef="#ctx0" brushRef="#br0" timeOffset="199549">19897 8572 0,'0'80'15,"26"52"1,-26 0 15,-26-79-15,52 0-1,-26-26 1</inkml:trace>
  <inkml:trace contextRef="#ctx0" brushRef="#br0" timeOffset="199806">20214 8520 0,'0'79'15,"0"0"1,0 54 0,27-28-1,-27-52 1,26 0-16,-26-26 15,0-27 1,0 0 0,-26-80-1</inkml:trace>
  <inkml:trace contextRef="#ctx0" brushRef="#br0" timeOffset="200059">19818 8467 0,'0'0'16,"79"0"-1,106 0 1,-53 0-1,-52 0 1,52 0 0,-79 0-1,-53 0 1</inkml:trace>
  <inkml:trace contextRef="#ctx0" brushRef="#br0" timeOffset="200916">17992 9393 0,'26'0'15,"266"0"17,78 26-17,27 1 1,211 26-1,-79-27 1,-105 0 0,-54 1 15,-237-27-16,-81-27 1,-131 27 15,-27-26-15</inkml:trace>
  <inkml:trace contextRef="#ctx0" brushRef="#br0" timeOffset="201422">19103 9737 0,'0'26'15,"0"80"1,0 0-1,0 79 1,0-53 0,27-79-1,-27 0 1,0-26-1,26-1 1,-26-79 0</inkml:trace>
  <inkml:trace contextRef="#ctx0" brushRef="#br0" timeOffset="203550">17913 6165 0,'-212'-27'15,"27"1"1,0-1 0,-27 1 15,80 52-31,-27 1 15,0 26 1,0 53 0,106-53-1,-26 26 1,-53 0-1,79 54 1,0-54 0,26 27-16,1 0 31,26-27-16,53-26-15,132 79 32,0-79-17,53 0 1,-52-27-1,25 1 1,133-1 0,-26 1-1,-107-27 1,-25 0-16,131 26 15,-26 1 17,-132-27-32,0 26 15,26-26 1,27 0-1,-54 0 1,1 27 0,132-27-1,132 26 16,-158-26-15,-53-53 15,-27 0-15,0-26-1,-79-27 1,-27 27 0,-26-54 15,-26 28-16,-54-28 1,-79 1 0,27 79 15,-80-26-16,-290-80 17,237 106-17,0 0 1,-52 27 15,131 26-15,27 26-1</inkml:trace>
  <inkml:trace contextRef="#ctx0" brushRef="#br0" timeOffset="204668">20003 9790 0,'-106'-53'15,"-26"0"1,-27 53-1,27 53 17,105 52-17,27-52 1,185 53-1,-52-79 1,25-27 0,-105-80 15,-26 27-16,-80 27 1,0 26 15,-26 26-15,-107 160 15,134-28-15,78-52-1,53-53 1,107-26 15,-81-80-15,-25-27-1,-54-131 16,-52 105-15,-54 53 0,54 26-1,-1 27 1</inkml:trace>
  <inkml:trace contextRef="#ctx0" brushRef="#br0" timeOffset="205088">20188 9869 0,'0'53'15,"0"79"1,79 53 15,1-52-15,52-80-1,0-53 16,-105-80-15,79-79 0,-106-26-1,0 79 1,-133 53-1,28 1 17,25 25-17,-52 54 16,105 25-15</inkml:trace>
  <inkml:trace contextRef="#ctx0" brushRef="#br0" timeOffset="205770">21193 8811 0,'212'0'16,"-80"-27"-1,-79 27 1,-53 0-1</inkml:trace>
  <inkml:trace contextRef="#ctx0" brushRef="#br0" timeOffset="205930">21405 9022 0,'0'-106'15</inkml:trace>
  <inkml:trace contextRef="#ctx0" brushRef="#br0" timeOffset="205937">21405 8916 0</inkml:trace>
  <inkml:trace contextRef="#ctx0" brushRef="#br0" timeOffset="205942">21405 8916 0</inkml:trace>
  <inkml:trace contextRef="#ctx0" brushRef="#br0" timeOffset="206124">21379 8520 0,'-27'0'16,"54"0"-1</inkml:trace>
  <inkml:trace contextRef="#ctx0" brushRef="#br0" timeOffset="206563">21379 10107 0,'79'0'0,"-26"0"15,26 0 1,1-26-1,-27-1 1</inkml:trace>
  <inkml:trace contextRef="#ctx0" brushRef="#br0" timeOffset="206725">21537 10345 0,'0'0'16</inkml:trace>
  <inkml:trace contextRef="#ctx0" brushRef="#br0" timeOffset="206733">21537 10345 0</inkml:trace>
  <inkml:trace contextRef="#ctx0" brushRef="#br0" timeOffset="206739">21537 10345 0</inkml:trace>
  <inkml:trace contextRef="#ctx0" brushRef="#br0" timeOffset="206935">21537 9842 0</inkml:trace>
  <inkml:trace contextRef="#ctx0" brushRef="#br0" timeOffset="219872.0826">22014 8599 0,'0'0'31,"0"79"1,-27-26-17,27 106 1,27-80-1,26-26 1,79-26 15,-53-1-15,1-79-1,-1-53 1,-26 54 15,-80-28-15,-52 107 31,53-1-47,26 27 15,0 0 1,0-27-1,26 27-15,-26-53 16</inkml:trace>
  <inkml:trace contextRef="#ctx0" brushRef="#br0" timeOffset="220272.1313">22596 8625 0,'0'0'0,"0"0"16,-27 53 0,27 0-1,0 27 1,27-1-16,26-26 15,-27 0 1,1-53 0,25 26-16,-25-26 15,26 0 1,-27-26-1,-26-54-15,27 28 16,-27-1 0,-27-27-16,1 54 15,-54-1 1,80 27-1,-26-26-15,0 26 16,26 0 0</inkml:trace>
  <inkml:trace contextRef="#ctx0" brushRef="#br0" timeOffset="221123.2164">22172 9895 0,'-52'106'31,"52"27"-15,26-28-1,27-78-15,0-1 16,0 1 0,26-27-1,-52-27 1,-1 1-1,0-54 1,1 1 0,-27 53-1,-27-1 1,1 1-1,0 26 1,-1 26 0,1 1-16,-1 105 31,54-79-16,-1 0 1</inkml:trace>
  <inkml:trace contextRef="#ctx0" brushRef="#br0" timeOffset="221577.2618">22728 10001 0,'-26'-26'31,"26"26"-15,-27 79-1,27 1 1,27-1-1,52 0 1,-26-79 15,-27 0-15,27-79-1,-26 0 1,-1 26 0,-52 0 15,-27 0-16,-53 53 17,53 26-1</inkml:trace>
  <inkml:trace contextRef="#ctx0" brushRef="#br0" timeOffset="225334.4">18918 12012 0,'185'-26'16,"0"26"15,-132 0 0</inkml:trace>
  <inkml:trace contextRef="#ctx0" brushRef="#br0" timeOffset="225635.4">19791 11853 0,'0'0'16,"0"80"-16,-26-1 15,26 0 1,0-26-16,26 27 16,-26-27-1,0 0 1,0-27-16,0 0 15</inkml:trace>
  <inkml:trace contextRef="#ctx0" brushRef="#br0" timeOffset="225903.4">20162 11827 0,'0'185'0,"26"-106"16,-26 27 0,0-26-16,0-27 15,0-1 1,0-25-1</inkml:trace>
  <inkml:trace contextRef="#ctx0" brushRef="#br0" timeOffset="226278.4">19580 11800 0,'26'-26'16,"53"26"0,80-26-1,26 26 16,-26 0-15,-80 0 0,-26-27 15</inkml:trace>
  <inkml:trace contextRef="#ctx0" brushRef="#br0" timeOffset="226944.4">19236 12726 0,'0'0'16,"105"0"0,28-26-16,25 26 15,54 0 1,53-26-1,-54 26-15,-52 26 16,0-26 0,-53 0-1,-27 0-15,53-26 47</inkml:trace>
  <inkml:trace contextRef="#ctx0" brushRef="#br0" timeOffset="230638.4">19791 13176 0,'-26'0'78,"52"-26"-47,80-27-15,79 26-1,-53 1 16,-105 79-15,-54 79 0,-78-79-1,-28 0 1,80-27 15,80-52-15,26 0-1,0-1 1,26 1-16,-52 26 15,25 0 1,1 0-16,-53 0 16,53 26-16,-26 27 15,-27-27-15,-27 27 16,1 0-1,-27 0-15,-26-26 16,-27-1 0,53 1-16,-27-27 15,28 0-15,-1 0 16,26 0-1,1-27 1,-1 27-16</inkml:trace>
  <inkml:trace contextRef="#ctx0" brushRef="#br0" timeOffset="232444.4">18548 11351 0,'-27'-27'0,"27"371"31,0 212 0,0 79 1,27-159-1,-54-26 0,-26-133-15,27-131 15,-27-134 0,106-52 31,26-26-62,53 0 16,27-1 0,53 27-16,0-26 15,52-1 1,27 27-16,106-26 15,-132 26 1,26 0 0,-27 0-16,1 0 15,-27 0 1,-53 0-1,0-27-15,-79 27 16,0 0 0,-27 0-16,-26 0 31,-53 0-31,0-26 31,0-1-15,-26 1-1,26-27-15,-27-53 16,1 0-1,0-79 1,26 0-16,-27 0 16,1-27-1,-1 27 1,27-27-16,-26-53 15,26 107 1,0-1 0,0 53-16,0-53 15,0 27 1,0 0-16,26 52 15,-26 28 1,0 25 0,27 1-16,-80-80 46,0 53-14,-106 26-1,-132-26 0,-27 27 0,-78 26-15,105 0 15,-27 0 0,1 53 0,-186-27 16,238 1-16,27-1 1,26 1-17,27-1 16,0 1 1,53 26-1,52-53-16,54 0 1,26 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11:45.29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10160 2937 0,'0'159'46,"53"158"-14,0-132-17,-53-132-15,27 27 16,-27-54-1,0-26 1</inkml:trace>
  <inkml:trace contextRef="#ctx0" brushRef="#br0" timeOffset="406">10081 2990 0,'0'-53'0,"26"53"15,54-27-15,26 27 16,26 27 0,27 26-1,79-27-15,-79 27 16,-27 0-1,-79 0 1,0 0-16,-53 0 16,0 26-1,-53 1 1,0-28-16,-53 28 15,27-54 1,-1 1-16,-26-27 16,54 26-1,-1 1 1,26-27-16,1 0 15,52 0 17,1-27-17</inkml:trace>
  <inkml:trace contextRef="#ctx0" brushRef="#br0" timeOffset="964">10319 3731 0,'-26'158'16,"52"1"0,27 0-1,-27 26 16,-26-132-15,27 0 0,-27-80-1</inkml:trace>
  <inkml:trace contextRef="#ctx0" brushRef="#br0" timeOffset="1277">10319 3757 0,'79'0'0,"107"79"15,-28-52 1,28 26 0,52 26-1,-132 1 1,-27-27-1,-26-27-15,-27 0 32,1-26-17,-54-26-15</inkml:trace>
  <inkml:trace contextRef="#ctx0" brushRef="#br0" timeOffset="3023">11563 3519 0,'185'0'0,"159"-27"16,-133 1 15,-52 0-15,-79-1-1,-80 27 1,0 0 46,-27-79-30,-79 52-17,53-52 1,0 26-1,27 53-15,26 0 47,132 26-31,-52 1-1,-27-1-15,52 27 32,-52-26-17,-26-1-15,-27-26 16,0 27 15,-27 52-15,-26-26-16,0 26 15,-26 27 1,53-53-1,-1-26 1,1-27 0,26 0 15,-27-133-16,27 54 1,-26-27 0,-1-26-1,-26 26 1,27 106-1,26 0 1,0 0 15,53 106-15,26 0-1,-52-54-15,26 28 16,-27-27 15,-26-53-31,0-27 31,-26-79-15,-27-105 15,53 184-31,0 1 16,0 79 31,53 53-32,-27-53-15,27-1 16,0-25-1,-27-27 1,-26-27 0,0-25-1,0-28 1,-26 27-1,26 53 17,-27 0-32,27 106 15,0-27 16,0-52-15,27-27 0,-27 0-1,26-53 1,-26 0-16,27 0 15,-27 27 1,-27 52 15,1 106-15,-1-79-1</inkml:trace>
  <inkml:trace contextRef="#ctx0" brushRef="#br0" timeOffset="3460">13309 3043 0,'132'476'31,"-79"-291"-16,0-79 1,-27-53 15</inkml:trace>
  <inkml:trace contextRef="#ctx0" brushRef="#br0" timeOffset="3925">13335 3016 0,'424'-26'0,"-160"105"15,-26 27 1,-79-27-1,-53 54 1,0 52 0,-106-26-1,-53-80 1,-26-26-1,-54 0 1,-52 0 0,79-53-16,27 0 15,-54 0 1,81 0-1,25 0 1,27 0 46</inkml:trace>
  <inkml:trace contextRef="#ctx0" brushRef="#br0" timeOffset="48964">16987 2963 0,'0'0'0,"-27"0"47,54 53-32,26 27 1,26-1 0,0 0-16,1-26 15,-1 53 1,-53-79-16,27-1 16,-26 0-1,-27-26 1</inkml:trace>
  <inkml:trace contextRef="#ctx0" brushRef="#br0" timeOffset="49226">17383 2937 0,'0'-27'0,"0"54"31,-79 52-16,-27 27 1,0-27-16,27 1 16,26-1-1,27-26 1,-1-26-1,54-54 1</inkml:trace>
  <inkml:trace contextRef="#ctx0" brushRef="#br0" timeOffset="52730">17966 2725 0,'-27'133'16,"54"131"15,-27-79 0,0-132 16,26-185-32</inkml:trace>
  <inkml:trace contextRef="#ctx0" brushRef="#br0" timeOffset="53360">18627 2937 0,'-26'-132'16,"-54"105"-16,27 27 16,-26-26-1,26 26 1,0 26-16,-26 27 15,79 0 1,-27-27 0,27 27-16,53-26 15,-26 26 1,52-53-1,0 26-15,-26-26 16,0-26 0,-26-1-16,-27 1 15,0-1 1,-27 54-1,-26-1 1,-105 133 15,158-80-15,26 1-16,0-27 15,27 0 1,0-27 0,80-79-1,-54-79 1,-53-27-1,-26 27 17,-79 79-17,26 26 1,0 54-1</inkml:trace>
  <inkml:trace contextRef="#ctx0" brushRef="#br0" timeOffset="53732">18759 2831 0,'0'0'15,"0"79"1,0 133-1,80-53 1,-1-53 0,27-80 15,-27-79-16,-26-53 1,-26-132 0,-107 159 15,-26 52-16,-52 27 1,78 0 0,1 80-1,-27 52 16</inkml:trace>
  <inkml:trace contextRef="#ctx0" brushRef="#br0" timeOffset="54083">17595 3678 0,'159'0'0,"105"26"31,54-26-16,-53 0-15,-80 0 16,0-26 0,-132 26-1,-53 0 16,-27 0-31,-105 26 32</inkml:trace>
  <inkml:trace contextRef="#ctx0" brushRef="#br0" timeOffset="54343">18177 3836 0,'-26'106'16,"26"0"0,0 0-1,26 0-15,-26-27 16,0 27-1,0-106 1,0 0 0,27-53-1,52-79 1</inkml:trace>
  <inkml:trace contextRef="#ctx0" brushRef="#br0" timeOffset="54576">18521 3889 0,'27'80'0,"-27"-1"16,0 80 0,0 0-1,0-106 1,0 26-1,0-79 17,-27-132-17,-26 52 1</inkml:trace>
  <inkml:trace contextRef="#ctx0" brushRef="#br0" timeOffset="54823">18018 3889 0,'133'0'16,"52"0"0,-53 0-1,1 27 1,-28-27-1,-78 0 1,-1 0 0,1 0 15</inkml:trace>
  <inkml:trace contextRef="#ctx0" brushRef="#br0" timeOffset="54949">18786 4551 0</inkml:trace>
  <inkml:trace contextRef="#ctx0" brushRef="#br0" timeOffset="54954">18786 4551 0</inkml:trace>
  <inkml:trace contextRef="#ctx0" brushRef="#br0" timeOffset="56017">5504 5318 0,'26'0'15,"80"80"1,-53 52 0,79-26-1,-79-53 1,-26-53-1</inkml:trace>
  <inkml:trace contextRef="#ctx0" brushRef="#br0" timeOffset="56227">5848 5318 0,'-27'27'0,"-79"52"15,-26 53 17,26-52-17,80-54 1</inkml:trace>
  <inkml:trace contextRef="#ctx0" brushRef="#br0" timeOffset="56972">6641 4736 0,'0'0'31,"0"185"-15,27-26-1,-27 0 1,26-80-1,-26-52 17</inkml:trace>
  <inkml:trace contextRef="#ctx0" brushRef="#br0" timeOffset="57749">7329 4815 0,'-106'-105'15,"-26"78"1,79 80 0,0 0-1,27 26 1,26 1-1,79-1 1,-26-79 0,27 27-16,-28-54 15,1-26 1,-26 0-1,-1 27 1,-26-1 0,0 27-1,-26 0 1,-27 53-1,-53 106 17,80-80-17,26 1 1,0-27-16,79 0 15,0-27 1,-26-26 0,0-26-1,27-54 1,-54-26-1,-26 27 1,-26-27 0,-80 53 15,79 27-16,1 26-15,-1 26 16,27-26 15</inkml:trace>
  <inkml:trace contextRef="#ctx0" brushRef="#br0" timeOffset="57797">7356 4921 0</inkml:trace>
  <inkml:trace contextRef="#ctx0" brushRef="#br0" timeOffset="57809">7356 4921 0</inkml:trace>
  <inkml:trace contextRef="#ctx0" brushRef="#br0" timeOffset="58150">7514 4815 0,'27'27'15,"-54"105"1,80 27 0,27-53 15,52-80-16,-26-26 1,26-106 15,-132-26-15,-26-53-1,-107 132 17,-25 0-17,52 53 1,53 0-1,26 26 1,27 80 15</inkml:trace>
  <inkml:trace contextRef="#ctx0" brushRef="#br0" timeOffset="58195">7567 5080 0</inkml:trace>
  <inkml:trace contextRef="#ctx0" brushRef="#br0" timeOffset="58199">7567 5080 0</inkml:trace>
  <inkml:trace contextRef="#ctx0" brushRef="#br0" timeOffset="58667">6562 5583 0,'-26'0'15,"105"0"17,80-27-32,79 27 15,132 27 1,-79-27 15,-79-27-31,-53 27 16,52 0 15,-237-26-16,-27 26 1</inkml:trace>
  <inkml:trace contextRef="#ctx0" brushRef="#br0" timeOffset="58687">8176 5530 0</inkml:trace>
  <inkml:trace contextRef="#ctx0" brushRef="#br0" timeOffset="58689">8176 5530 0</inkml:trace>
  <inkml:trace contextRef="#ctx0" brushRef="#br0" timeOffset="59077">7250 5953 0,'0'0'31,"0"132"0,0 1-15,0-27-1,26-54 1,1-52 0</inkml:trace>
  <inkml:trace contextRef="#ctx0" brushRef="#br0" timeOffset="59305">7435 5927 0,'0'-27'0,"27"212"32,-1-52-17,0-54 1,-26-26-1,0-27 1</inkml:trace>
  <inkml:trace contextRef="#ctx0" brushRef="#br0" timeOffset="59568">6985 5953 0,'159'-26'0,"26"-1"16,0 1 15,-132 26-31,0-27 15,-26 27 1</inkml:trace>
  <inkml:trace contextRef="#ctx0" brushRef="#br1" timeOffset="76887">4472 4815 0,'0'0'15,"0"0"1,-27-26 0,54 105 15,-1 27-16,27-26-15,-26-28 16,-1 1 0,1-26-1,-27-27 1,0 0-1,0-106 1,-27-26 0,1 79-1,26 0 1,0 26-1,26 80 17,1 0-17,-1 0-15,0-53 16,1 27-1,-27-1-15,26-26 16,-26 0 0,0 0-16,0-53 31,0 27-31,-53-80 15,27 53-15,26 26 16,0 27 15,26 106-15,27-79-16,-26 52 15,26 1 1,-27-80-16,1 26 16,-27-26-16,26 0 15,-52-106 16,-1 27-15,1-27-16,-1 53 16,27 27-16,0 26 15,0 0 1,0 26-16,53 80 15,0-80-15,-26 54 16,25-80-16,-52 26 16,27 1-1,-1-27 1,-26 0-16,0-53 15,0 26-15,0-79 16,0 53 0,-26 80-1,26-1 1</inkml:trace>
  <inkml:trace contextRef="#ctx0" brushRef="#br1" timeOffset="78285">6932 6165 0,'27'-27'46,"52"133"-30,54 26 0,-81-79-1,-25-26 1,-1-1-1,-26-52 1,-26-159 0,-27 52-1,0 1 1,0 53-1,53 79 1,0 53 0,27 52-1,26 28 1,52-1 15,-78-132-31,-27 0 16,0-53-1,-27-132 1,-26 26-1,27 0 1,0 106 0,26 80-1,79 79 1,-26 26-1,53 0 1,-27-26 0,-53-79-1,-26-27 1,0-53-1,-26-133 1,-27 54 0,27-27-1,26 159 16,79 133-15,53 78 0,-26-131-1,-79-27 1,-1-53 15,-52-159-15,-54-53-1,80 133 16,0 132 1,53 53-17,53 26 1,-80-106 15,1-131-15,-27-134 15,0 213-16,0 52 17,26 160-17,1-107 1</inkml:trace>
  <inkml:trace contextRef="#ctx0" brushRef="#br1" timeOffset="82345">3837 6482 0,'26'0'32,"-26"0"-1,53-26-16,0-54 1,79 28 0,80-54-1,-27 26 1,-79 27-1,-53 27-15,0-27 16,-27 53 15,-26 0 63</inkml:trace>
  <inkml:trace contextRef="#ctx0" brushRef="#br1" timeOffset="83324">6324 5345 0,'-27'26'31,"54"-52"-15,79-27 0,132-53-1,53 0 16,-27 0-15,54-26 0,-106 26-1,-27 53 1,-106 0 15,-52 53-15</inkml:trace>
  <inkml:trace contextRef="#ctx0" brushRef="#br1" timeOffset="84041">4736 6429 0,'0'53'16,"0"80"15,0-1-15,-26-79-1,26-27 16</inkml:trace>
  <inkml:trace contextRef="#ctx0" brushRef="#br1" timeOffset="88812">6827 4101 0,'0'53'78,"-53"317"-16,264-211 1,27-397-17,-290 53 32,25 185-62,1 26-16,26 54 16,-27-27-1,27-27 1,0 0-16,27 27 15</inkml:trace>
  <inkml:trace contextRef="#ctx0" brushRef="#br1" timeOffset="89328">7409 4022 0,'-27'0'32,"27"26"-17,-26 54 1,26-1-1,-27 0-15,27-26 16,0 27 0,27-54-1,-1-26-15,27 26 16,-26 1-1,-1-54-15,0 1 16,1-27 0,-1-26-1,1-1-15,-1 27 16,1 27-1,-27-27 1,-27 27-16,27-1 16,-106 1 30,27-1-30,79 54 31</inkml:trace>
  <inkml:trace contextRef="#ctx0" brushRef="#br1" timeOffset="91266">8044 6350 0,'0'79'16,"-27"-52"-1,27 26 1,27 0-1,-27-53 1,0 26-16,0-26 31</inkml:trace>
  <inkml:trace contextRef="#ctx0" brushRef="#br1" timeOffset="95485">4551 4154 0,'-26'0'31,"-1"-26"-15,-79 26-1,-52-27 17,-1 27-17,-26 27 1,-27 52 15,53 27-15,80 0-1,0-54-15,26 28 16,0 52-1,26-26 1,27-53 0,0 0-1,0 53 16,27-27-15,-1-53 0,54 27-16,-28-26 15,28 26 1,-1-53-1,-26 26 1,79-26 0,1 0-1,-27 0 1,-1-26-1,54-1 1,-27-26 0,-52 27-16,26-1 15,-27-25 1,27-1-1,0 0 17,-80 53-17,80-27 1,0 1-1,0 26 1,-27-27-16,27 1 16,26 26-1,0 0 16,1 0-15,-27 0 0,79 26 15,-53-26-16,-26 0 1,26 27 0,-52-27-1,52 0 16,27 0 1,-80 0-17,106 0 1,0 0-1,-52-27 1,-28 27 0,107-53 15,-106 0-16,26-26 1,27 0 15,-53-54-15,-80 1-1,1-53 17,-1 79-17,-52 0 1,-1 53-1,27-26 1,-53 53 0,-26-54-1,0 54 1,52 26-16,-105-53 31,53 53-15,-1-27-16,27 27 15,-79 0 1,26 0-1,53 0 1,-79 27 0,0-27-1,-80 53 1,106-27-1,0-26 1,-26 27 0,-27-1-1,106-26 1,-53 0-1,-26 27 1,0-1 0,79-26-1,-26 0-15,-27 0 16,26 26 15,1-26-31,26 0 16,-79 0-1,0 27 1,52-27-1,27 26 1,-106 1 0,54-1 15,-28 27-16,107-26 1,-27-1 0,-53 27 15,80-26-16,-27-1 1,0 27 0,26-53-1</inkml:trace>
  <inkml:trace contextRef="#ctx0" brushRef="#br1" timeOffset="98012">4869 7990 0,'0'0'16,"0"0"15,0 0-15,0 0-1,0 0-15,0 80 16,-27-27-16,27 0 16,-26 0-16,-1 79 15,27-79-15,0 26 0,-26-52 16,52 78-16,-26-52 15,0-26-15,27-1 16,26 27-16,-27-53 16,-26 27-16,53-27 0,-27 26 15,27-26-15,-26-26 16,-1 26-16,54-53 15,-54 53-15,-26-53 16,80 26-16,-54-79 16,53 27-1,-52 79-15,-27-53 0,0 27 16,-27-1-1,27 27-15,-53-26 0,1 26 16,-1 26 15,-27 27-15,27 53-1,27 0 17,52-80-17,-26 1 1,53-27-1</inkml:trace>
  <inkml:trace contextRef="#ctx0" brushRef="#br1" timeOffset="98639">5662 7990 0,'27'0'16,"-54"0"15,27 159-15,0 0-1,-26 0 1,79-27 15,-27-26-15,54-53-1,-27-27 1,26-26 15,0-26-15,-26-1-16,27-52 15,-54 26 1,27 0 0,0 0 15,-53 27-31,0-27 15,-27 26 17,1 27-32,0 0 15,-54 27 1,1 26-1,79 0 1,-27-1 0,27 1-1,27 0 1,-1-53-1,1 27-15</inkml:trace>
  <inkml:trace contextRef="#ctx0" brushRef="#br1" timeOffset="99193">6588 8070 0,'0'26'31,"-26"1"-15,0 105-16,-1 27 31,1-27-15,105 27-1,-26-106 1,53 0-1,26-27 17,-26-79-17,0-53 1,-27-26-1,-79 26 1,0-26 15,-106-53 0,-26 132-15,0 26 0,-27 1 15,132 52-16,1-26 1</inkml:trace>
  <inkml:trace contextRef="#ctx0" brushRef="#br1" timeOffset="99814">7276 7752 0,'0'0'15,"0"27"1,-26 52-16,26 27 15,26 0 1,27-53 0,0-27-1,0 1 1,26-27-1,-26-27 1,-53-26 0,53-26-1,-53-27 1,0 80-1,0-27-15,-53 0 16,27 26 15,-27 1-31,27 26 16,-54 0 15,54 0-15,-1 0-1,1 0-15,26 26 16,-27-26 15</inkml:trace>
  <inkml:trace contextRef="#ctx0" brushRef="#br1" timeOffset="105589">4207 7541 0,'0'-27'0,"0"159"78,-26 54-78,26-54 16,-27 185 0,27-105-1,0-53 1,0 0-1,0 26 1,0 27 0,0-107-1,0-25-15,0 52 31,0-106-15,0 1-16,0-27 31,0 0 16,27-27-31,52 27-1,1-26 1,78 0-1,54-1 1,-80 27 0,0 27-1,160-1 1,25 0-1,-79-26 1,-26 27-16,79-1 16,53 1-1,-132-27 1,158 26-1,-79 1 17,-26-1-17,-107-26-15,28 27 16,78-1-1,-79-26 1,-105 27 0,-1-27-1,-26 0 1,-27 0-1,-26 0 1,0-27 0,0-52-1,0-27 1,-26 0-1,26-26-15,-27-106 32,1-186-17,26 266 1,-26-1-1,-1-79 1,1 26 0,26 80-1,0 26 1,0 0-1,26 0 1,-26 80-16,0-1 16,27-52-1,-27 79 1,-27 0 31,1 0-32,-80-27 16,-26 54 1,-54-27-17,1 0 1,-79 0-1,78 0 17,-25 0-17,-54 0 1,53 0-1,-26 0 1,-53 0 15,106 0-15,53 0-1,-53 0 17,-80-27-17,80 27 1,-27 0 15,53 0-15,27 0-1,0 27 1,26-27 15,0 0-15,53 0-16,-26 0 15,-27 0 1,27 0-1,52 0 1,1 0 0,-1 0-1,27 0 16,27 26-15</inkml:trace>
  <inkml:trace contextRef="#ctx0" brushRef="#br1" timeOffset="126226">17516 5450 0,'0'-26'15,"-27"26"1,27 26 31,80 80-32,-1-26-15,-26-27 16,26 26 0,-52-26-1,-1-53 1,1 26-1,-27-26 1</inkml:trace>
  <inkml:trace contextRef="#ctx0" brushRef="#br1" timeOffset="126472">17727 5371 0,'-53'132'32,"1"1"-17,-1-28-15,0-52 16,-27 27-1,54-54 1</inkml:trace>
  <inkml:trace contextRef="#ctx0" brushRef="#br1" timeOffset="127722">18442 5239 0,'0'0'32,"0"0"-1,-27 132-16,27 27 1,0 0 15,27-80-15,-27-53-1,26-26 17</inkml:trace>
  <inkml:trace contextRef="#ctx0" brushRef="#br1" timeOffset="128406">19024 5371 0,'26'-53'15,"-26"0"1,0-26 15,-79 52-15,26 1-16,0 26 15,-26 0 1,-1 79-1,80-26 1,0 0 0,53 0-1,0-26 1,0-1-1,-26-26 1,25-26 0,-25-1-1,-27 54 16,-53 52-15,0 53 0,27 0-1,26-52 1,53-54-16,26 1 31,27-54-15,-80 1-16,27-27 15,-26-53 1,-27-26-1,-27 79 1,-26-26 0,0 52-1,0 27 1,27-26-1,26 26-15</inkml:trace>
  <inkml:trace contextRef="#ctx0" brushRef="#br1" timeOffset="128810">19262 5239 0,'0'79'31,"-26"159"-15,78-53 0,28-52 15,52-107-16,-52-26 1,52-53 0,-79-158 15,-53 25-16,-133 54 1,-52 79 0,79 53 15,27 0-16</inkml:trace>
  <inkml:trace contextRef="#ctx0" brushRef="#br1" timeOffset="129221">18230 6297 0,'0'0'16,"53"0"-1,79 0 1,133 0-1,52-26 1,-131-1 0,-28 27-16,28-26 31,-81 26-16,-78 0-15,-1 0 16,-26 0 15</inkml:trace>
  <inkml:trace contextRef="#ctx0" brushRef="#br1" timeOffset="129540">18892 6588 0,'-27'159'32,"1"-53"-32,26 26 15,0 27 1,0-80-1,0-26 17</inkml:trace>
  <inkml:trace contextRef="#ctx0" brushRef="#br1" timeOffset="129789">19103 6615 0,'0'211'31,"0"-52"-15,0-53-1,0 0 17,0-80-17,0 1 1</inkml:trace>
  <inkml:trace contextRef="#ctx0" brushRef="#br1" timeOffset="130044">18601 6668 0,'79'-27'16,"106"27"0,-53 0-16,-26-26 15,-26-1 1,-1 27-1,-79-26 1</inkml:trace>
  <inkml:trace contextRef="#ctx0" brushRef="#br1" timeOffset="132741">16404 6218 0,'-79'-27'31,"79"27"-15,-26 0-16,26 27 16,0-54 15,26 27-16,53 0-15,27 0 16,0 0 0,0 0-1,0 0-15,0 0 16,-53 0-1,-27 0 1,1 0-16,-27 0 31</inkml:trace>
  <inkml:trace contextRef="#ctx0" brushRef="#br1" timeOffset="133016">16643 6403 0,'26'79'15,"-26"27"1,0-26-16,27 25 16,-27-25-1,0-1 1,0-52-16,0 25 15</inkml:trace>
  <inkml:trace contextRef="#ctx0" brushRef="#br1" timeOffset="137116">20056 5027 0,'-27'0'31,"-26"-26"-15,-52 26-1,-28-53 17,1 53-17,0-27 1,-54 1-1,28-1 1,25 27 15,-78-26-15,78-1-1,1 27 1,-27-26 15,-52 26-15,105-27-1,53 27 1,-26 0 0,-54 0-1,54 0 1,0 0-1,-27 0 1,-27 0 0,1 0-1,26 0 1,27 0-16,-27 0 15,0 0 17,0 0-32,54 0 15,-81 0 1,27 27-1,53-27 1,-132 26 0,79-26-1,-26 27 1,53-27-1,-1 26 1,-52 1 0,53-1-1,26 1 1,-27 26-1,28 0 1,-28-27 0,27 53-1,-26-79-15,26 80 31,0-27-15,27 26-16,26-26 16,-27 26-1,54 80 16,78-27-15,-52-52 0,27-1 15,52 0-16,-26-26 1,26-26 0,27 26 15,0-27-16,-54 1 1,107-1 0,-80-26-1,1 0 16,25 0-15,160-26 15,-133 26-15,106-27-1,-106 1 1,-26 26 15,53 0-15,-27 0-1,0-27 1,80 27 15,-106 0-15,-1 0-1,1-26 1,-27 26 0,1 0 15,184 0 0,-158-27-15,-27 27-1,0-26 1,-52-1-1,-1 1 17,1 0-17,-1-54 1,-26 27-1,26-53 17,-52 54-17,-27-54 1,-27-53-1,-52 53 17,0 53-17,-27-26 16,26 26-15,-78 0 0,-54 0-1,106 53 16,0-26-15,80 26-16,-1 0 16,1 0 15</inkml:trace>
  <inkml:trace contextRef="#ctx0" brushRef="#br1" timeOffset="141462">15796 9313 0,'344'0'31,"-53"0"-15,-185 0 15</inkml:trace>
  <inkml:trace contextRef="#ctx0" brushRef="#br1" timeOffset="142849">17040 9022 0,'52'-26'0,"-52"-1"16,106 27-16,-79-26 15,26 26 1,26 0-1,-53 26-15,-26 27 16,-26 0 0,26 0-16,-53 27 15,-26-54-15,-1 27 16,80-27-16,-53-26 16,27 0-1,0 27-15,26-27 16,0-27-1,0 27-15,26-26 16,0 26-16,1 0 16,52-27-1,1 54 1,-54-27-16,53 79 15,1 1 1,-80-1 0,-80-26-1,28-27-15,-54 1 16,0-1-1,0-52 17,53-1-32,27 1 15,26-27 1</inkml:trace>
  <inkml:trace contextRef="#ctx0" brushRef="#br1" timeOffset="143365">17780 9022 0,'0'0'16,"-26"80"0,-1 78-1,1-25 1,52-54-1,27 53 1,53-105 0,-79-1-16,26 1 15,26-54 1,0 1-1,-26-54 1,0 1 0,0-53-1,-53 52 1,-53 28 15,-26 52-15,-27 105-1,79 28 16,54-54-15,26-26 0</inkml:trace>
  <inkml:trace contextRef="#ctx0" brushRef="#br1" timeOffset="143829">18706 8890 0,'0'0'0,"-26"26"16,-27 213 15,27-54-15,26-79-1,105-27 1,-25-53 15,-1-26-15,0-132-1,-26-27 1,-53 1-1,-26 52 1,-27 53 0,-79 0-1,26 27 1,53 26-1,-26 79 1</inkml:trace>
  <inkml:trace contextRef="#ctx0" brushRef="#br1" timeOffset="144469">16484 9975 0,'159'0'15,"79"0"1,212 0-1,-54 0 17,-25-27-17,158 1 1,-132-1-1,-133 27 1,-105-26 15,-132 26-15,-27 0 46</inkml:trace>
  <inkml:trace contextRef="#ctx0" brushRef="#br1" timeOffset="146318">19553 6403 0,'-79'-53'0,"-1"53"15,1-26 1,-27-1-1,-26 1 1,-27-1 0,-132 27-1,106 0 16,0 0-15,-54 0 0,81 0-1,25 0 1,-78 0 15,52 0-15,0 0-1,-132 0 32,185 0-31,-26 0-1,0 27 1,52-27-1,-25 26 1,-28 1 15,27-1-15,1 0-1,25 27 17,1-26-17,26 26 1,27 53-1,78 52 17,1-25-1,106-28-16,0-25 1,26-27 0,-53-27-1,1 1 1,78 26-1,54-27 1,-80-26 0,27 0-16,26 26 15,0-26 16,-79 0-31,0 27 16,79-27 0,26 0-1,-132 0 1,80 0-1,-80 0 1,1-27 0,-27 27-1,-53-26 1,79 0-1,-53-1 1,-26 1 0,26-1-1,-26-79 1,0 1-1,-26 78 1,-1-52-16,-26-27 16,0 27-1,-79-1 1,79 27-1,-106-53 1,-132 27 15,53 26-15,52 27-1,80 52 1</inkml:trace>
  <inkml:trace contextRef="#ctx0" brushRef="#br1" timeOffset="146984">17833 10478 0,'0'0'16,"0"52"0,0 107-1,-26-53 1,26-27-1,0 1 1,-27-1 0,54-52-16,-27-27 15</inkml:trace>
  <inkml:trace contextRef="#ctx0" brushRef="#br1" timeOffset="147224">18071 10451 0,'0'79'16,"0"27"-1,0 53 1,0-53-1,-26-53 1,26 0 0,0-27-1,0 1 1</inkml:trace>
  <inkml:trace contextRef="#ctx0" brushRef="#br1" timeOffset="147487">17595 10530 0,'291'-26'31,"-106"0"-15,-52 26 0,-80-27 15,-53 27 0</inkml:trace>
  <inkml:trace contextRef="#ctx0" brushRef="#br1" timeOffset="153246">19950 8678 0,'-27'0'16,"27"0"-1,-26 27 1,0-27 0,-1 53-16,27 0 15,-26 0 1,52-27-1,27 27-15,0-27 16,-27 1 0,27-27-16,27 0 15,-54-80 1,1 28-1,-1-1-15,-26 0 16,0 0 0,-26 26-1,-27 27-15,0-26 16,0 26-1,26 0-15</inkml:trace>
  <inkml:trace contextRef="#ctx0" brushRef="#br1" timeOffset="168308">16378 12779 0,'-26'0'0,"26"0"16,0-26 15,105 26-15,-25-27-16,52 1 15,-53 26 1,1-26 0,-27 26-16,-27 0 31,27 0-16,-26-27 1</inkml:trace>
  <inkml:trace contextRef="#ctx0" brushRef="#br1" timeOffset="168807">17595 12277 0,'0'53'16,"-26"185"-1,26 0 1,26-79 0,-26-80 15,0-26 0,0-80 0</inkml:trace>
  <inkml:trace contextRef="#ctx0" brushRef="#br1" timeOffset="169552">17966 12303 0,'0'27'15,"-27"78"1,54 28-16,-27 25 15,26-25 1,-26-54 0,26 1-16,-26-28 15,0-25 1,0-27-1</inkml:trace>
  <inkml:trace contextRef="#ctx0" brushRef="#br1" timeOffset="169881">18283 12382 0,'0'0'0,"0"80"15,0-1 1,0 54 0,-26-54-16,26-26 15,26-27 1,1 1-16,105-1 31,-26-26-15,26-53-1,-26 27 16,-80-1-15</inkml:trace>
  <inkml:trace contextRef="#ctx0" brushRef="#br1" timeOffset="170141">18653 12277 0,'0'238'16,"0"79"15,27-158-16,-27-80 1,0-26 0</inkml:trace>
  <inkml:trace contextRef="#ctx0" brushRef="#br1" timeOffset="170726">19156 12912 0,'0'0'15,"-26"0"16,26 26-31,0-26 16,26 53 0,1-53-1,-1 0 1,-26 0-1,0-106 1,-26 106 15,-1-26-15,27 52-16,0 1 15,0 26 1,27-53 0,-1 26-1,1-52 16,-27-1-15,-27-26 0,1 53-1,-1 0 1,1 27-1,26-1-15</inkml:trace>
  <inkml:trace contextRef="#ctx0" brushRef="#br1" timeOffset="173382">19685 12197 0,'-26'106'47,"-27"159"-16,79-54 0,80-52 0,27-132-15,-1-54 15,-26-132 0,-106 27 1,-80 53 14,1 132-14,52-27-32,-25 27 15,52 0-15,0-27 16,0 27-1,26-26 1,0-1-16</inkml:trace>
  <inkml:trace contextRef="#ctx0" brushRef="#br1" timeOffset="173857">20347 12224 0,'0'0'15,"0"53"1,0 52-16,-27-25 15,27-27 1,27 26 0,-27-79-1,26-26 16,54-1-15,-27 1-16,-1 26 16,28 26-1,-54 27 1,27 27-16,-26-28 16,-1 1-1,-26 27-15,-26-54 16,-27 1-1,0-1 1,-53-26 0,27-53-1</inkml:trace>
  <inkml:trace contextRef="#ctx0" brushRef="#br1" timeOffset="174083">20162 12277 0,'238'-53'15,"-132"26"1,26 27-1,-79-26 17,-27-1-17</inkml:trace>
  <inkml:trace contextRef="#ctx0" brushRef="#br1" timeOffset="174776">21299 11906 0,'0'0'16,"-26"0"-1,-1 53 1,-26 27-1,27-28 1,26 1-16,79 0 16,54-26 15,-80-27-31,-27-27 15,0-52 1,1 26 0,-54-26-1,-25 26 1,-28 26-1,-26 1 1,53 26 0,27 26-16</inkml:trace>
  <inkml:trace contextRef="#ctx0" brushRef="#br1" timeOffset="177044">15796 11986 0,'0'79'31,"0"265"0,0 212 0,0-160 1,-26-52-1,-27-158 0,26-133-15,265-106 62,106 0-47,80 0 0,158 26 0,106 27 0,-159 53-15,-238-53 0,-53 0-1,-26 0-15,26 27 16,-27-27-1,54 0 1,26 0-16,-26-27 16,-27 27-1,0 0 1,212-26-1,-265 26-15,0 0 16,-53 0 0,27-27-1,-53 27-15,26 0 16,-79 0-1,0 0 1,-27 0 0,-26-26-1,-26-1 1,26-26-16,0-26 15,-26-27 1,-1-26 0,27 0-16,-26-27 15,26 0 1,-27-52-1,27-28-15,-26 81 16,26-107 0,0 159-1,0 0 1,0 1-1,0 52-15,0 0 16,0 26 0,0-26-16,-27 27 15,1-1 16,-54 1 1,-78 0-1,-54 26-16,-53 26 17,1 0-1,-318 1 0,105 26 0,-25-53 0,78 26 1,80-26-1,-26 27 0,-27 26 0,53-27-15,27 1 15,-159-27 16,158 0-32,133 26 17,26-26-17,80 0-15,-27 27 16,-26-27-1,52 26 1,27-26 0,0 0-1,-26 0 1,53 0-1,-27 26 1,53-26 0,-27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26:08.13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7779 10398 0</inkml:trace>
  <inkml:trace contextRef="#ctx0" brushRef="#br0" timeOffset="19">7779 10398 0,'0'0'16</inkml:trace>
  <inkml:trace contextRef="#ctx0" brushRef="#br0" timeOffset="5864.6">5795 2963 0,'-53'-26'15,"26"26"1,1 0-16,-1-27 15,1 27 1,-27 0 0,0-26-1,0 26-15,-26 0 16,-1 0-1,28-26 1,-28 26-16,1 0 16,-1 0-1,27 0 1,27 0-16,-27 0 15,0-27 1,27 27 0,-54 0-16,54 0 15,-27-26 1,-79 26 15,105 0-31,-26 0 16,27 0-1,-53 0 1,26 0-16,0 0 15,-27 0 1,-26 26 0,54-26-16,-1 0 15,-27 0 1,27 0-1,0 0-15,-52 0 32,25 27-17,-26-27 1,27 0-1,-27 0 1,-105 0 31,105 0-32,-53 0 1,27 0 15,26 0-15,0 0-1,0 0 1,27 0 15,26 0-15,-79 26-1,52-26 1,1 26 0,-80 27 15,27 27 0,52-54-15,-25 106 15,78-52-16,1 26 1,-1 26 15,27-53-15,53 27-1,26-53-15,-52-26 16,52 25 0,27 1-1,-26-26 1,-1-1-1,0 1 1,133-1 15,-159-26-15,26 0-1,53 0 1,27-26 0,-79 26-1,-1 0-15,53 0 31,1 0-15,-28-27 0,-25 27-16,26 0 15,26 0 16,-79 0-31,26-26 16,53 26 0,-26 0-1,-26 0 1,105 0 15,-53-27-15,27 27-1,-80 0 1,1 0-1,-1 0 1,0 27 0,1-27-1,26 0 1,-27 26 15,53-26-15,-52 0-1,26 0 1,26 0 15,106 0 0,-159 0-15,27-26 15,-26 26-15,-28-27-1,28-26 1,-54 27-1,27-27 17,-26-53-17,-1 53 1,1 0-1,-27-26 17,0-27-17,-27 0 16,-26 53 1,27 27-17,26 0 1,-27-1-1,1 1 1,-1 26 0,1-27-1,26 1 1,-27-1-1,-25 27 1,25-26 0,1 26-1,-27-27-15,0 27 16,26-26-1</inkml:trace>
  <inkml:trace contextRef="#ctx0" brushRef="#br0" timeOffset="7235.6">6377 3360 0,'-27'0'0,"27"0"32,106 0-17,79-26 16,54 26-15,-54 0 0,0 0-1,-106 0 16,1 0-15,-27 0 0,-53 53 77,-53 0-77,26-27-1,1 27-15,-1-27 16,27 1 15,0-27-31,0 0 47,27-53-31,26 0-1,-27 27 1,1-54-1,-1 54 1,-26-1 0,0 27-1,-26-26 1,-54-1 15,27-26-15,0 53-1,27-26 1,-1 0-1,27 26 1,-26 0 0,52 0 15,-26 0 0,0 0 78,27-27-93</inkml:trace>
  <inkml:trace contextRef="#ctx0" brushRef="#br0" timeOffset="8049.6">8229 3201 0,'-27'-26'16,"1"0"-1,-27-1 1,-26 27-16,-1-26 15,1 26 1,0 0 0,26 26-16,26-26 15,27 27 1,-26 25-1,26-25 1,53 26 0,26 0-1,-26 26 16,26-26-31,-26 0 16,27-53 0,-54 53-1,-79 26 16,-26-52-31,-27-1 32,0-26-17,53-26-15,27-27 16,-1 53-1</inkml:trace>
  <inkml:trace contextRef="#ctx0" brushRef="#br0" timeOffset="8496.6">8414 3228 0,'-79'-106'16,"79"106"0,-27 27-16,-79 105 15,80 53 16,79-53-15,26-79 0,1-79 15,-27-186-16,-53 27 1,0 106 0,0 105 15,-27 80-16,54 79 1,78 27 31</inkml:trace>
  <inkml:trace contextRef="#ctx0" brushRef="#br0" timeOffset="9120.6">8626 3175 0,'26'53'15,"1"132"1,-1-26-1,1-53 17,-27-80-17,0-26 1,0-26-1,0-54 1,0-78 0,0 52-1,26 26 1,0 54-16,27-1 31,27 54-15,-54 79-16,1-27 15,-27 80 1,26-27 15,-26-105-15,0-27-1,-26-53 1,26-80 15,0 1-31,79 26 16,-26 53-1,-27 27 1,1 52-1,26 27 1,0 80 0,-53 52-1,0-106 1,0 1-1</inkml:trace>
  <inkml:trace contextRef="#ctx0" brushRef="#br0" timeOffset="9488.6">9472 3545 0,'106'-53'15,"-79"-26"1,-1-27 15,-79 0-15,0 106-1,27 27 1,-53 158 15,79-53-15,26-52-1,133-27 16,-53-53-15,-54 0 0</inkml:trace>
  <inkml:trace contextRef="#ctx0" brushRef="#br0" timeOffset="10161.6">10954 3228 0,'-106'-53'31,"-26"27"-15,79 52-1,-26-26-15,26 53 32,26 0-17,27-27-15,53-26 16,53 27-1,53-1 1,-53-26 0,-27 53-1,0 26 1,-79-52-1,-26 26 1,-27-27 0,-53 1-1,-53-54 1,107-26-1,-1 27 1</inkml:trace>
  <inkml:trace contextRef="#ctx0" brushRef="#br0" timeOffset="10428.6">11113 3201 0,'26'53'0,"27"106"16,0 106 15,-26-107-16,-1-105 1</inkml:trace>
  <inkml:trace contextRef="#ctx0" brushRef="#br0" timeOffset="10707.6">11272 3254 0,'79'-26'15,"-26"26"1,79 79 15,-52 54-15,-54-81-1,-52 81 17,-80-107-17,-27-26 1,28-26-1</inkml:trace>
  <inkml:trace contextRef="#ctx0" brushRef="#br0" timeOffset="11055.6">11536 3254 0,'80'0'15,"-80"53"1,26 53-16,27 53 15,53-53 17,-53-80-32,0-26 15,-27 0 1,27-106-1,0 27 1,-53-27 0,-27 27-1,-78 26 1,-1 53-1,0-27 1,27 27 0,26 27-1</inkml:trace>
  <inkml:trace contextRef="#ctx0" brushRef="#br0" timeOffset="11353.6">12277 3069 0,'26'106'16,"27"79"0,-26 0-1,-27-105 1,26-54-1,-26 1 17</inkml:trace>
  <inkml:trace contextRef="#ctx0" brushRef="#br0" timeOffset="11660.6">12171 3254 0,'106'0'16,"0"0"0,26 0-1,-53-26 16,-79 26-15,0 0 31</inkml:trace>
  <inkml:trace contextRef="#ctx0" brushRef="#br0" timeOffset="154453.4">1217 5953 0</inkml:trace>
  <inkml:trace contextRef="#ctx0" brushRef="#br0" timeOffset="154509.4">1217 5953 0,'27'0'16,"-27"0"-16,0 0 31</inkml:trace>
  <inkml:trace contextRef="#ctx0" brushRef="#br0" timeOffset="155935.4">6827 4895 0,'0'0'16,"158"-27"0,-52 27-1,0 0 1,26 0-1,-52-26 1,-54 26 0,1 0-1,-27 0 1</inkml:trace>
  <inkml:trace contextRef="#ctx0" brushRef="#br0" timeOffset="156184.4">7171 4736 0,'0'26'15,"-27"80"1,54-53-1,-27 27 1,0-27 0,0-1-1,0-52 1,0 0 15</inkml:trace>
  <inkml:trace contextRef="#ctx0" brushRef="#br0" timeOffset="156699.4">6747 5371 0,'133'-26'16,"25"-1"0,27 1-1,-52 26 1,-80 0-1,-53 0 17</inkml:trace>
  <inkml:trace contextRef="#ctx0" brushRef="#br0" timeOffset="157401.4">7911 4762 0,'212'-52'16,"-159"25"-16,26 54 31,-105 25-16,26 1-15,-53-26 16,-26-1 0,26 1-1,53-1 1,-27-26 15,54-26-15,52 26-1,0 0 1,1 0-16,26 26 31,-80 27-15,-26 27-1,-106-28 1,27-25-1,0-27 1,26 0 0,26-27-1,1 1 1</inkml:trace>
  <inkml:trace contextRef="#ctx0" brushRef="#br0" timeOffset="157891.4">8652 4736 0,'0'53'31,"0"0"-15,27 26-16,-27 27 31,79-53-15,0-27-16,-26 1 15,53-27 1,0-27 0,-53 1-1,-27-27 1,-26-79-1,0 79 1,-26 26 0,-1 27-1,-25-26 1,-28 132 15,54-53-15,26-27-1,0 54 1,106-54-1,-27 0 1</inkml:trace>
  <inkml:trace contextRef="#ctx0" brushRef="#br0" timeOffset="158388.4">9552 4710 0,'0'0'32,"0"52"-17,0 54 1,53 27 15,53-54-15,26-26-1,-79-53 1,0-53-1,0-79 17,-27 52-17,-26 1 1,-79 0 15,-1 52-15,-158 1 15,132 26-16,80 26 1,26 1 0</inkml:trace>
  <inkml:trace contextRef="#ctx0" brushRef="#br0" timeOffset="162959.4">1879 6879 0,'-79'106'15,"79"344"48</inkml:trace>
  <inkml:trace contextRef="#ctx0" brushRef="#br0" timeOffset="163481.4">2064 6985 0,'132'-53'16,"-26"27"-16,-26 26 16,-54 0-1,-26 53 1,0-27-16,-53 53 15,0-52 1,0 26 0,27-27-16,-27 1 15,26-27 1,27 0 15,27-27-15,-1 27-1,54-26-15,-27 52 16,26-26-1,-26 27 1,-53 26-16,-27 26 31,1-53-31,-53 1 16,26-27-1,26 0 1,-26 0-16,27 0 16,-1-27-1</inkml:trace>
  <inkml:trace contextRef="#ctx0" brushRef="#br0" timeOffset="163916.4">2646 6959 0,'-26'132'31,"-1"-79"-16,54-27 1,-1-26 15,54-26-15,52-1-1,53 27 1,-158 27 15,-1 52-15,-52 27-1,-80-53 1,26-27 0,-52-26 15,26-79 0</inkml:trace>
  <inkml:trace contextRef="#ctx0" brushRef="#br0" timeOffset="164115.4">2514 6985 0,'159'-53'15,"-1"27"1,-78 26 0,-27 0-16,26-27 15,-52 27 16</inkml:trace>
  <inkml:trace contextRef="#ctx0" brushRef="#br0" timeOffset="164471.4">3334 7170 0,'106'-26'15,"26"26"1,-52 0 0,52 0-16,-26-27 31,-80 27-16,1 0 1,-27 0 0</inkml:trace>
  <inkml:trace contextRef="#ctx0" brushRef="#br0" timeOffset="164707.4">3599 6932 0,'26'212'32,"1"-106"-17,-1-27 1,-26 0 15,26-79-15</inkml:trace>
  <inkml:trace contextRef="#ctx0" brushRef="#br0" timeOffset="165365.4">4340 6853 0,'211'-27'16,"-184"54"-1,-27 26 1,-27 26-1,-79-26 1,80-27 0,-1 1-1,1-27 1,52-27-1,1 27 17,26-26-32,26 26 15,1 0 1,25 26-1,-52 27 1,-26 27 0,-54-1-1,-79-26 1,80-53-1,-53 0 1,26 0 0,0-27-1,26 1 1,27-27-1</inkml:trace>
  <inkml:trace contextRef="#ctx0" brushRef="#br0" timeOffset="165760.4">4922 6906 0,'0'26'16,"0"53"-1,26 27-15,0 0 31,80 0-15,53-80 0,-53-26-1,0-53 1,-53-132 15,-80 106-15,-52 52-1,-27 54 16,53 52-15,27 54 0,131-28 15</inkml:trace>
  <inkml:trace contextRef="#ctx0" brushRef="#br0" timeOffset="166168.4">5662 6906 0,'27'53'15,"-27"79"1,0 0-1,79-26 17,27-53-17,-27-27 1,1-79-1,-54-52 17,1-1-17,-54 53-15,-26-27 16,-26 28-1,-80 52 1,106-27 0,27 27-1,-53 0 1,184 27 15</inkml:trace>
  <inkml:trace contextRef="#ctx0" brushRef="#br0" timeOffset="166587.4">6906 7091 0,'0'-27'0,"79"27"15,27 0 1,53 0 0,-27 0-1,-79 0 1,-26 0-16,-1-26 15,0 26 17</inkml:trace>
  <inkml:trace contextRef="#ctx0" brushRef="#br0" timeOffset="166810.4">7065 7250 0,'185'0'32,"-53"-27"-17,-52 27 1,-1 0-1,-53 0 17</inkml:trace>
  <inkml:trace contextRef="#ctx0" brushRef="#br0" timeOffset="178167.4">8044 6720 0,'26'53'15,"-26"27"1,0-27-16,-26 0 15,26 26 1,0-79 0,26 26-16,1-26 15,26 27 1,-27-27-1,53 0-15,1-27 16,-1 27 0,-26-26-1,-27 26-15,1-27 16,26 1-1</inkml:trace>
  <inkml:trace contextRef="#ctx0" brushRef="#br0" timeOffset="178388.4">8388 6720 0,'0'106'15,"26"27"1,1-28-1,-27-25-15,0-1 16,26-26 0,-26-53-1,26 26-15,-26 1 16</inkml:trace>
  <inkml:trace contextRef="#ctx0" brushRef="#br0" timeOffset="178857.4">9076 6906 0,'-53'-133'0,"-53"54"31,0 79 0,0 185 0,133-26 0,105-133-15,0-158 15,-132-27 0,-26 186 16,26 264-16,26-132 1,27-80-1</inkml:trace>
  <inkml:trace contextRef="#ctx0" brushRef="#br0" timeOffset="179227.4">9393 6879 0,'0'0'0,"-26"27"15,26-27 1,-27 53-1,27-53-15,0 26 16,0-26 0,27 0-1,52 26-15,0-26 16,1 27-1,-1-27 1,-52 26-16,-1 27 16,-26 0-1,0-26-15,-26-1 16,-27 1-1,-27-27 1,54 26-16,-80-26 16,80-26-1</inkml:trace>
  <inkml:trace contextRef="#ctx0" brushRef="#br0" timeOffset="179439.4">9287 6879 0,'212'-79'15,"-106"52"1,0 1 0,-27-1-1,-53 1-15,1 26 16,-27 0 15,0-26-15</inkml:trace>
  <inkml:trace contextRef="#ctx0" brushRef="#br0" timeOffset="181351.4">7726 6376 0,'-26'106'16,"52"80"-1,-26-28-15,27 1 16,-1 53 0,1-27-1,-27-106 1,0 27-1,26-27 1,-26 54 0,0-80-1,0-27 1,0-26-1,0 27 17,26-27-17,27 0-15,0-27 31,159-26-15,-106 27 0,53-1-1,52-26 1,27 27-1,-79 26 1,-27-27-16,107 27 16,-1-26-1,-80 26 1,-52 0-1,0 0 1,26 26 0,-52-26 15,-54 0-16,-26-52 48,-26-28-48,26-52 1,0-27 0,-27-53 15,27 27-16,0 27 1,-26-1 0,26 106 15,0 26-16,0 1 17,0 26-17,-27-27 16,-105 27 1,0 27-17,26-27 1,-106 26-1,54-26 1,-1 27 0,53-27-1,27 26 1,-80-26-1,53 0 1,0 0 0,53 0-1,-79 27 1,0-27-1,52 0 1,1 0-16,0 0 16,-107 26 15,160-26-16,-54 0 1,28 0 0,25 0-1,-26 0 1,27 0-16,-1 0 15,1 0 17</inkml:trace>
  <inkml:trace contextRef="#ctx0" brushRef="#br0" timeOffset="185853.4">7197 8520 0,'26'0'16,"54"0"-1,-27 0 1,26 0-16,-26 0 15,-27-27 1,27 27 0,-26 0-16,-27 0 15,0 0 1,0 0-1</inkml:trace>
  <inkml:trace contextRef="#ctx0" brushRef="#br0" timeOffset="186089.4">7382 8387 0,'0'0'31,"0"27"-31,0 26 16,0 0-1,0-1 1,27 1-16,-27-26 16,0 26-1</inkml:trace>
  <inkml:trace contextRef="#ctx0" brushRef="#br0" timeOffset="186553.4">7911 8255 0,'291'-26'16,"-238"52"-1,-53 27 17,-53 0-17,-52 0 1,52-27-1,26-26 17,54 0-17,52-26 1,0 26-1,54 26 17,-107 54-17,-26-28 1,-159 54 31,27-106-32,79-26 1</inkml:trace>
  <inkml:trace contextRef="#ctx0" brushRef="#br0" timeOffset="187005.4">8626 8176 0,'0'0'15,"0"105"1,0 54 0,26-106-1,27 26 1,26-52-1,27-1 1,-26-26-16,-27 0 16,26-53-1,0-79 1,-79 79-1,0 0 1,-26 0 0,-27 53-1,27 0 1,-1 53-1,1 27 1,-1 52 0,27-106-1,53 1 1</inkml:trace>
  <inkml:trace contextRef="#ctx0" brushRef="#br0" timeOffset="187431.4">9499 8096 0,'0'0'15,"0"27"1,-27 105-1,27 27 1,53-80 0,53-52-1,0-27 16,-27-27-15,-52-79 0,-27-26 15,-27 79-16,-52 27 1,-80-1 0,53 27-1,54 53 16</inkml:trace>
  <inkml:trace contextRef="#ctx0" brushRef="#br0" timeOffset="188557.4">7012 9472 0,'0'0'15,"106"0"1,-53-26-1,52 26 1,54-27 0,26 1-1,-52 26-15,25 0 16,107 0-1,0-27 1,52 27 15,-132-26-15,27 26-1,53 0 17,-80 0-17,106 0 16,-106 0-15,-53 0 0,-52 0 15,105-27-16,-53 27 1,-52-26 0,78 26 15,-105 0-16,0-27 1,-26 27 0,-1 0 77</inkml:trace>
  <inkml:trace contextRef="#ctx0" brushRef="#br0" timeOffset="194189.4">8626 9975 0,'-133'-80'15,"107"80"-15,-53-26 16,52 26-16,1-27 0,-54 27 16,80 27-1,-79-1-15,79 27 16,0 27-16,0-80 15,0 53-15,53-27 16,-27 27-16,54-53 16,-27 0-16,0 0 15,-53 0-15,52-26 16,-25-27-16,-27 0 15,26 0 1,-26 53-16,0-27 16,0 1-16,-26 26 0,26 0 31</inkml:trace>
  <inkml:trace contextRef="#ctx0" brushRef="#br0" timeOffset="194534.4">8546 10054 0,'-79'53'16,"0"0"0,-1 106 15,80-80-16,53 1 1,79-54 15,-52-26-15,-1-53-1,-52-79 1,-27 26 0,-80 53-1,1-26 16,52 52-15</inkml:trace>
  <inkml:trace contextRef="#ctx0" brushRef="#br0" timeOffset="194926.4">8811 9948 0,'26'27'16,"-52"26"0,26-27-16,0 27 15,26-26 1,27-27-1,27 0 1,-27 26 0,52 0-1,-25 1 1,-80-27-1,26 79-15,-26-26 32,-79-26-17,52-27-15,-25 26 16,-1-26-1,0-26 1</inkml:trace>
  <inkml:trace contextRef="#ctx0" brushRef="#br0" timeOffset="195138.4">8837 9975 0,'186'-53'31,"-107"53"-31,0-27 16,54 27-1,-54-26 1,0 26-1</inkml:trace>
  <inkml:trace contextRef="#ctx0" brushRef="#br0" timeOffset="195511.4">9578 9869 0,'-53'0'16,"27"106"0,26-80-1,0 27 1,26-26 15,27-27-15,53 0-1,-27 26 16,-52 1-15,-1-1 0,-26 80-1,-26-53 1,-53 0-1,-1-53 17,-52-27-17</inkml:trace>
  <inkml:trace contextRef="#ctx0" brushRef="#br0" timeOffset="195707.4">9472 9895 0,'186'-26'16,"-54"-1"-1,-53 27 16,-79 0-15</inkml:trace>
  <inkml:trace contextRef="#ctx0" brushRef="#br0" timeOffset="195712.4">9869 9842 0</inkml:trace>
  <inkml:trace contextRef="#ctx0" brushRef="#br0" timeOffset="195716.4">9869 9842 0</inkml:trace>
  <inkml:trace contextRef="#ctx0" brushRef="#br0" timeOffset="196179.4">10107 9737 0,'-26'79'16,"26"-53"0,53 1-1,0-1 1,26-26-1,-52-26-15,26-1 16,-53-52 0,-27 53-1,-52-27 1,26 53-1,0 26 1,26-26 0</inkml:trace>
  <inkml:trace contextRef="#ctx0" brushRef="#br0" timeOffset="197178.4">9869 6615 0,'0'53'0,"0"-27"15,27 27 16,-1-27-31,1 1 16,-1-54 0,1 1-1,-1-1 1,-26 1-1,-26 0 1,-1-27 0,1 53-1,-1-27-15,1 27 16,26 0 15</inkml:trace>
  <inkml:trace contextRef="#ctx0" brushRef="#br0" timeOffset="199629.4">7779 9578 0,'0'0'0,"-26"79"47,52 54-32,-26 25 1,0 80-1,0-52 17,0-28-17,-26 28 1,26-133-1,-27 26 1,27 0 15,0-52-15,0-27 15,0 0 16,80 0-32,-28 0 1,28-27 0,52 1-16,27 26 15,0-27 1,-27 27-1,27 0-15,-27-26 16,27 26 0,-27 26-16,0-26 15,1 0 1,-1 0-1,-26 0-15,26 0 16,-26 0 0,26 0-1,-26 0-15,53-26 31,-106 26-31,-27 0 16,27 0 0,-53 0-1,26 0-15,-26 0 31,0-27 1,0 27-17,0-26-15,0-27 16,0 0-1,0-53 1,0 27-16,0-27 16,0 0-1,0-52 1,0 52-16,0 0 15,0 53 1,0-53 0,0 53-1,0-53 1,27 80 15,-27-1-15,0 27 15,0-26 31,0 26-46,-27 0-1,-52 0 1,0 0 0,-1 0-1,-78 0 32,78 0-31,1 26-1,-27-26 1,0 0-1,0 27 1,-26-27 15,53 0-15,-1 0-1,-52 26 17,26-26-17,27 0 1,-1 0-16,80 0 15,-132 0 17,79 0-17,27 0 1,-27 0-1,0 0 1,-26 0 0,26 0-1,-27 0-15,54 0 16,-54 0-1,54 0 1,-27 0 0,0 0-1,-26 27 1,26-27-1,53 0 1,-53 0 0,0 0-1,27 0-15,-1 0 31,27 0 1</inkml:trace>
  <inkml:trace contextRef="#ctx0" brushRef="#br0" timeOffset="207813.4">2143 12330 0,'0'26'31,"0"53"-31,-26 80 16,26 0 15,0-80-31,0-52 16,0 26-1,0-27 1</inkml:trace>
  <inkml:trace contextRef="#ctx0" brushRef="#br0" timeOffset="208659.4">2514 12435 0,'53'-53'31,"26"53"-16,27-26-15,-27 26 16,-26 0 0,-26 53 15,-54 0-31,-52 26 15,-53-26 1,52 27 0,27-80-1,27 0 1,52 0-1,54-80 1,-1 54 0,0-1-1,-26 1 1,53 26-16,-53 79 31,-53 1-15,-26-28-1,-54-25-15,27-1 16,0 1-1,1-27 1,-28 0-16,54 0 16</inkml:trace>
  <inkml:trace contextRef="#ctx0" brushRef="#br0" timeOffset="209130.4">3281 12356 0,'-26'53'16,"26"0"-1,-27 26-15,1-26 16,26-53 0,0 0-1,26 27 1,1-54-16,52 27 15,-26-26 1,26 26 0,-26 0-16,-26 0 15,26 53 1,-53 0-1,0 52 1,-80-25 0,1-54-1,0-26 16,-54-53-15</inkml:trace>
  <inkml:trace contextRef="#ctx0" brushRef="#br0" timeOffset="209356.4">3202 12382 0,'159'-26'16,"-1"0"-1,-52-1 1,-79 27-1,25 0 17</inkml:trace>
  <inkml:trace contextRef="#ctx0" brushRef="#br0" timeOffset="212250.4">4022 12594 0,'0'0'16,"0"0"-1,0 0 94,0-26-93,53 26 93,132 0-78,-132-27-31,53 27 16,-106 0-16,106-26 16,-80 26-1,-26 0-15,0 0 31</inkml:trace>
  <inkml:trace contextRef="#ctx0" brushRef="#br0" timeOffset="212747.4">4869 12303 0,'185'0'0,"-159"0"15,27 0 1,-53 27-16,0-1 15,-26 27 1,26-53-16,-53 53 16,-27 0-16,54-27 15,-27 1 1,53-1-16,-26-26 15,26 0-15,0-26 32,26-1-17,53 27 1,27-26-1,0 26 1,-53 26 0,-26 27-16,-27 53 31,-106-27 0,26-52-31,54-27 16,-54-27-1</inkml:trace>
  <inkml:trace contextRef="#ctx0" brushRef="#br0" timeOffset="213225.4">5557 12330 0,'0'0'0,"-27"132"32,1 27-17,26-80-15,106 0 16,-1 1-1,28-54 1,-80-26 0,26 0-1,0-79 1,-26 26-1,-53-132 17,-53 132-17,0 26 1,0 54-1,27 79 1,26-1 15,26-25-15</inkml:trace>
  <inkml:trace contextRef="#ctx0" brushRef="#br0" timeOffset="213694.4">6350 12409 0,'0'-53'62,"0"159"-46,-26 53-1,105-27 1,1-79-1,-1-27 1,0-52 15,-52-80-15,-1-26-1,1 26 1,-54 26 0,-52 28-1,0 25 1,-80 1 15,79 26-31,27 26 16,1 1 15,52-1-31</inkml:trace>
  <inkml:trace contextRef="#ctx0" brushRef="#br0" timeOffset="214012.4">7197 12409 0,'159'-27'16,"-80"27"-1,-26 0 1,26-26-16,-52 26 31,-1 0-15,-26 0-16</inkml:trace>
  <inkml:trace contextRef="#ctx0" brushRef="#br0" timeOffset="214232.4">7303 12568 0,'132'0'31,"-26"0"-15,-27-27 0,1 27 15</inkml:trace>
  <inkml:trace contextRef="#ctx0" brushRef="#br0" timeOffset="221115.4">8520 12488 0,'0'0'31,"238"-26"0,-26-1 1,-80 27-1</inkml:trace>
  <inkml:trace contextRef="#ctx0" brushRef="#br0" timeOffset="224439.4">9658 12277 0,'105'-53'16,"-105"53"-16,53 0 0,-26 0 16,-1 0-16,1 26 15,-1 27-15,1 26 16,-27-79-16,0 53 0,0 0 15,0 0-15,-27-53 0,27 80 16,-26-54-16,-27 1 16,26 25-16,-26-25 15,27-27-15,26 0 0,-53 0 16,27 26-16,-1-26 15,1 0-15,26-26 0,-53 26 16,53-53-16,-27 53 16,27 0-16,0-26 0,0 26 15,0-27-15,27-26 16,-27 53-16,79 0 15,-26 0-15,-26 0 0,-1 0 16,0 0-16,27 0 16,-26 0-16,-27 0 0,79 53 15,-79-26 1,27-27-16,-27 0 15,26 0-15,-26 0 0</inkml:trace>
  <inkml:trace contextRef="#ctx0" brushRef="#br0" timeOffset="224883.4">10346 12303 0,'158'-26'0,"-158"26"15,27 0-15,-1 0 0,1 53 16,-1-1 0,-26-25-16,0 26 0,-26 0 15,26-53-15,-133 185 31,-131-106 32,317-290-1,317 317 1</inkml:trace>
  <inkml:trace contextRef="#ctx0" brushRef="#br0" timeOffset="225350.4">10928 12409 0,'79'-27'15,"-79"186"79,79-185-78,-26-1-16,0 1 15,0 26 1,26 0-1,-52 26-15,26 27 16,-27-26 0,-26 26-16,-26 26 15,-1-53 1,-26 1-1,1-1-15,25-26 16,-79 27 15,80-54-31,-1 1 16</inkml:trace>
  <inkml:trace contextRef="#ctx0" brushRef="#br0" timeOffset="225679.4">10954 12250 0,'0'0'16,"79"0"-16,1-26 15,-1 26 1,27-27-16,-53 1 15,26 26 1,-79 0 0</inkml:trace>
  <inkml:trace contextRef="#ctx0" brushRef="#br0" timeOffset="226264.4">10981 12224 0,'-27'26'16,"27"54"0,0-28 15,0-52 0</inkml:trace>
  <inkml:trace contextRef="#ctx0" brushRef="#br0" timeOffset="228789.4">8335 12118 0,'-27'0'15,"27"26"17,27 80-17,-27-26 1,0 25-1,26 107 1,-26-27 0,27-79-1,-27-26-15,-27 52 16,27-26 15,0-53-31,0-1 16,-26-25-1,26 26 1,0-53 31,26-27-16,54 1-16,78-1 17,-25 1-17,25 0 1,80 26-1,-26 0 17,0-27-17,26 27 1,-79 0-1,26 0 1,27 0 15,52-26 0,-79 26-15,53 26 0,-52-26-1,-54 0 1,27 0 15,-1 0-15,-25 0-1,26 0 1,-80 0 15,0 0-15,-52 0-1,-1 0-15,1 0 16,-27 0 31,0-26-32,0-1 1,-27-79-1,1 1 1,26-1 0,0 0-16,0-53 15,0-26 16,0 53-31,0 26 16,0 0 0,0 27-1,0 26 1,26 0-1,-26 0 1,0 53 0,0-27-1,0 27 16,-26 0-15,-27 0 0,26 0-1,-52 0-15,-27-26 31,-53 26-15,80 26-16,-27-26 16,-53 0-1,27 0 1,-80 0 15,54 0-15,25 0-1,-25 0 1,25 0 15,-78 27-15,52-27 15,80 26-16,-27-26 1,-27 27 0,28-27-1,25 0 16,-52 26-15,53 1 0,-54-27-1,1 0 16,53 26-15,-1-26 0,-26 0-1,-26 0 16,0 0-15,79 27 15,0-27-15,0 0-1,27 26 32,52-26-31</inkml:trace>
  <inkml:trace contextRef="#ctx0" brushRef="#br0" timeOffset="230102.4">7594 14155 0,'238'-26'15,"-53"26"1,-52-27 0,-81 27-16,1 0 31,0 0-16,-53 0 1,0 0 0</inkml:trace>
  <inkml:trace contextRef="#ctx0" brushRef="#br0" timeOffset="230854.4">8996 13944 0,'80'-27'16,"-28"27"0,54-26-1,0 26-15,-26 0 16,-28 0-1,-52 26 1,-26 27 0,-53 0-16,-1 0 15,1-27 1,26 1-1,0-1-15,53-26 16,0 0 0,0 0-1,26-26-15,27-1 16,27 27-1,-54-26-15,54 26 16,-1 0 0,0 53-1,-79-27 1,0 54 15,-26-54-15,-53 1-1,-54-27 1,107 0-1,-27-27 1</inkml:trace>
  <inkml:trace contextRef="#ctx0" brushRef="#br0" timeOffset="231318.4">9869 13917 0,'0'0'16,"-26"106"-1,26 0 1,53-27-1,53 1 17,-27-80-17,-26 0 1,26-27 15,-79-79-15,0 53-1,-53-26 1,27 79-1,-1 0 1,27 26 0,-26 1-1,-1 52 16,54-26-15,-1-53-16</inkml:trace>
  <inkml:trace contextRef="#ctx0" brushRef="#br0" timeOffset="231756.4">10478 13864 0,'0'0'16,"-27"80"-1,27-28 1,0 1-1,27 53 1,52-53 0,-26-53-1,0 27-15,53-27 31,-53-53-15,-27 0-16,1 0 16,-1-53-1,-26 53 1,-53 0-1,-26 0 1,-80 53 0,27 53 15</inkml:trace>
  <inkml:trace contextRef="#ctx0" brushRef="#br0" timeOffset="232885.4">8176 14922 0,'0'-26'15,"79"0"1,54-1 0,-28 27-1,28-26 1,131-1-1,-26 1 1,-52-1 0,25 27-1,80-26 1,-79 26-1,-80-27-15,1 27 16,105 0 0,53 0-1,-132-26 1,-1 26-1,1 0 1,159 0 15,-160 0-15,-25 0-1,25 0 1,-25 26 0,-54-52-1,0 26-15,54 0 16,-54 0-1,-26 0 17,-53 0-17</inkml:trace>
  <inkml:trace contextRef="#ctx0" brushRef="#br0" timeOffset="236677.4">8546 15849 0,'-26'0'16,"502"-80"46</inkml:trace>
  <inkml:trace contextRef="#ctx0" brushRef="#br0" timeOffset="237147.4">9605 15584 0,'0'0'16,"0"53"0,0 0-16,-27 0 15,27-27 1,0 1-1,0-27-15,0 0 32,27 0-17,-1-27 1,27 1-16,26 26 15,-26 0 1,27 26 0,-27 1-16,26 26 15,-79-27 1,0 53-1,0-26-15,0-26 16,-53 26 0,-53-27-1,53-26 1,-26 0-16,26 0 15</inkml:trace>
  <inkml:trace contextRef="#ctx0" brushRef="#br0" timeOffset="237380.4">9631 15610 0,'185'-26'16,"-105"0"0,26 26-1,-27-27 16</inkml:trace>
  <inkml:trace contextRef="#ctx0" brushRef="#br0" timeOffset="238032.4">10637 15610 0,'0'0'0,"-27"-52"15,-52 25 17,-27 1-17,27 79 1,26-1-1,53 28 17,79-54-17,53 1 1,-26-54-1,-53 1 1,-26-1 15,-54 27-15,-52 27-1,-1 105 17,54-79-32,-1 53 31,54-27-16,26-26-15,0-53 16,79 0 0,0-53-1,-105 0 1,-1-26-1,-26 0 1,-106-1 0,80 27-1,-27 53 1,-26-26-1,79 26 1</inkml:trace>
  <inkml:trace contextRef="#ctx0" brushRef="#br0" timeOffset="238449.4">11139 15584 0,'0'0'0,"-26"26"16,-1 27 0,27-26-1,27 26 1,-27-53-1,53 0 1,26 26-16,80-26 31,-80 53-15,27-26-1,-106 25 1,-53 1 0,-53 27 15,27-80-16,0 0 1,-1-106 31</inkml:trace>
  <inkml:trace contextRef="#ctx0" brushRef="#br0" timeOffset="238646.4">11086 15637 0,'133'-53'16,"-28"27"0,107-1-1,-159 1 1,-26 26-1</inkml:trace>
  <inkml:trace contextRef="#ctx0" brushRef="#br0" timeOffset="238653.4">11616 15505 0</inkml:trace>
  <inkml:trace contextRef="#ctx0" brushRef="#br0" timeOffset="238659.4">11616 15505 0</inkml:trace>
  <inkml:trace contextRef="#ctx0" brushRef="#br0" timeOffset="240703.4">8282 15452 0,'0'0'31,"0"53"-15,26 105-1,-26 54 1,0-53-1,0-27-15,0 53 16,-26-52 15,-1-1-15,1-53-1,-1-26 1,27-26 15,0-27 0,53 0-15,212-53 15,-80 26-15,80 1-1,132-1 1,-80 27 15,-79 0-15,27 27-1,-27-27 1,27-27 0,131 27 15,-131-26-16,-53 26 1,26 0 0,-79 0 15,-27 26-16,-79-26 17,-27 27-17,1-54 16,-54 27-15,27-26 0,0-80-1,0-26 1,0 26-1,0 0 1,-26-106 0,26 1-1,0 78 1,0 28-16,26-1 15,-26-27 17,27 81-17,-27 52 1,0-27-1,-27 27 1,1 0 0,-1 0-1,-52 27 1,-53-54-1,52 27 1,-52 0-16,-53 0 31,26 0-15,27 0-16,-1 0 15,-52 0 1,-53 0 0,132 0-1,-26 0 1,-106 0-1,105 27 17,28-27-32,52 0 15,-80 0 1,28 0-1,-107 26 17,80 0-17,26 1 1,-79-27-1,79 26 17,0 1-17,-26-1 1,52-26-1,1 27 1,-80-1 15,106 1-15,0-27 15,-26 26-15,26 1-1,27-27 1,-1 26 31,80-26-32</inkml:trace>
  <inkml:trace contextRef="#ctx0" brushRef="#br0" timeOffset="267581.4">17754 4948 0,'-53'0'15,"53"0"1,0 26 31,79-52-32,1 26-15,78-27 32,-52 27-17,-26 0-15,-54-26 16,1 26-1,-27 0 1,-27 0 15</inkml:trace>
  <inkml:trace contextRef="#ctx0" brushRef="#br0" timeOffset="267878.4">17913 4762 0,'0'53'15,"26"0"-15,-26 0 16,27 27-1,-27-27 1,26-27-16,-26 0 16,0 1-1,0-27 1,0 0-16,0 26 31,0-26-15</inkml:trace>
  <inkml:trace contextRef="#ctx0" brushRef="#br0" timeOffset="268119.4">17674 5371 0,'53'0'16,"106"0"0,0-26 15,0-1-16,-80 27 1,-52-26 0</inkml:trace>
  <inkml:trace contextRef="#ctx0" brushRef="#br0" timeOffset="268807.4">18944 5001 0,'80'-53'16,"52"0"0,-52 26-1,-54 27 1,27 53-1,-53 53 1,-27-27 0,-25-26-16,-28 53 31,1-26-16,52-80-15,-26 26 16,27-26 0,52 0 30,27-26-46,0 26 16,27-27 0,105 27 15,-132 0-16,-27 0-15,80-26 16</inkml:trace>
  <inkml:trace contextRef="#ctx0" brushRef="#br0" timeOffset="269039.4">19818 4974 0,'26'80'32,"-26"-28"-17,0 1-15,27 0 16,-1 27-1</inkml:trace>
  <inkml:trace contextRef="#ctx0" brushRef="#br0" timeOffset="269308.4">20109 4974 0,'26'0'16,"27"106"0,-53 26-1,0-26 16,0-26-15,0-54 0,0-26 15</inkml:trace>
  <inkml:trace contextRef="#ctx0" brushRef="#br0" timeOffset="269641.4">19527 5054 0,'53'-27'15,"-1"27"1,81-26 0,78-1-1,-25 1 1,-107 26-16,0-27 15,-52 27 1</inkml:trace>
  <inkml:trace contextRef="#ctx0" brushRef="#br0" timeOffset="280194.4">15346 7435 0,'0'53'31,"53"79"0,-53 0-15,27 54-1,-27-81 1,0-78 0,0-1-1</inkml:trace>
  <inkml:trace contextRef="#ctx0" brushRef="#br0" timeOffset="280491.4">15611 7408 0,'53'80'16,"-53"26"-1,26-27 1,1 27 0,-27-27-16,0 27 15,0-80 1,0 27-1,0-26-15,0-27 16,26 0 0</inkml:trace>
  <inkml:trace contextRef="#ctx0" brushRef="#br0" timeOffset="280756.4">16140 7567 0,'0'159'15,"26"-80"1,-26 1-1,27-1 1,-54 0 0,54-52-1,-27-27 16</inkml:trace>
  <inkml:trace contextRef="#ctx0" brushRef="#br0" timeOffset="280995.4">16325 7594 0,'53'52'0,"-27"107"16,-26-53-1,0 26 17,0-105-17,0-1 16</inkml:trace>
  <inkml:trace contextRef="#ctx0" brushRef="#br0" timeOffset="281222.4">16008 7620 0,'53'-26'16,"132"-1"-1,-53 1 1,-26 26 15,-27 0-31,-26-27 16</inkml:trace>
  <inkml:trace contextRef="#ctx0" brushRef="#br0" timeOffset="281834.4">15240 8440 0,'-53'27'16,"80"-27"-1,211-27 17,80 1-17,-1 26 1,-79 0-1,-132-27 1,-106 27 15</inkml:trace>
  <inkml:trace contextRef="#ctx0" brushRef="#br0" timeOffset="282430.4">16034 8572 0,'-106'80'0,"53"26"15,53 26 17,27-53-17,52 27 1,1-26 15,52-54-15,-53-52-1,-26-54 1,0-52-1,-27 26 17,-78 80-17,25-1 1,1 27-1,-54 106 32,54-27-31,26-26-1,0 0 1,26 0 0,-26-53-1</inkml:trace>
  <inkml:trace contextRef="#ctx0" brushRef="#br0" timeOffset="283115.4">16934 8255 0,'0'0'16,"53"-26"-1,79 26 1,-79 0-16,79-27 16,-79 27-1,-27 0 1</inkml:trace>
  <inkml:trace contextRef="#ctx0" brushRef="#br0" timeOffset="283351.4">17092 8043 0,'27'159'31,"-27"-80"-31,26-26 16,-26 27-1,0-80 1,0 0-1,27 0 1</inkml:trace>
  <inkml:trace contextRef="#ctx0" brushRef="#br0" timeOffset="283916.4">17780 7673 0,'159'-79'16,"-80"52"-16,-26 27 15,27 0 1,-54 132-1,-26-26 1,0-26 0,-79 52-1,-1-53 1,1-52-1,0-1 1,26-52 15,26-27-15,27 53-1,27-27 1,158 54 31,-79-27-32,0 26 1,-27-26 0</inkml:trace>
  <inkml:trace contextRef="#ctx0" brushRef="#br0" timeOffset="284175.4">18389 7726 0,'0'26'15,"26"80"1,1 26-1,-1-52 17,-26-54-17</inkml:trace>
  <inkml:trace contextRef="#ctx0" brushRef="#br0" timeOffset="284424.4">18653 7646 0,'0'53'15,"27"27"1,-1 52-1,-26 0 1,0-79-16,0-26 16,0 26 15,-26-53-16</inkml:trace>
  <inkml:trace contextRef="#ctx0" brushRef="#br0" timeOffset="284652.4">18310 7699 0,'105'-26'16,"1"26"-1,26-27 1,-26 27 0,-26-26-1,-80 26 1,26-26-16</inkml:trace>
  <inkml:trace contextRef="#ctx0" brushRef="#br0" timeOffset="289228.4">17860 8387 0</inkml:trace>
  <inkml:trace contextRef="#ctx0" brushRef="#br0" timeOffset="289723.4">17701 8440 0,'0'0'31,"26"0"-15,27 0-1,53 0 1,0 0 0,0-26-16,53 26 15,-1 0 1,28 0-16,-1 0 15,-53 0 1,0-27 0,-52 27-16,-1-26 15,-52 26 1,-1 0-16,-26 0 93</inkml:trace>
  <inkml:trace contextRef="#ctx0" brushRef="#br0" timeOffset="290317.4">18442 8572 0,'-27'80'31,"1"-1"-31,26 27 16,0 0-1,0 26 1,0-79 0,0 0-1,0-26 1,26-27 15,-52-53 0</inkml:trace>
  <inkml:trace contextRef="#ctx0" brushRef="#br0" timeOffset="291774.4">18865 8916 0,'53'27'15,"-27"-27"1,-26 0 15,0-27-15,-26 1-1,-27 0 1,27 52-1,26 0 1,53 27 15,-27-53-15,0 0-1,-26-53 17,-26 27-17,0 26 1,26 26 15</inkml:trace>
  <inkml:trace contextRef="#ctx0" brushRef="#br0" timeOffset="292271.4">19156 8758 0,'0'26'16,"0"27"-16,0 26 15,27 1 1,-1 26-1,27-53-15,-27 0 16,1-53 0,26 0-16,0 0 31,-27-53-31,-26 26 15,27-52 1,-27 26 0,-27-27-16,27 54 15,-26 26 1,26 0-1,-27 0-15,1 26 16,-1 54 0,1-54-1,26 80 1,0-79-1,0-27-15,26 26 16,-26-26 0,27 0-16</inkml:trace>
  <inkml:trace contextRef="#ctx0" brushRef="#br0" timeOffset="293195.4">19024 7938 0,'0'0'16,"26"0"-1,1 0 1,-27 0 0,0 0-1,0-27 1,-27 1-1,27-1 1,0 54 0,-26-1-1,52-26 1,-26 27-1,0-27 17,0-27-17,0 1 1,0 26-1,0 0 17</inkml:trace>
  <inkml:trace contextRef="#ctx0" brushRef="#br0" timeOffset="293784.4">19262 7620 0,'0'0'31,"0"79"-15,0-26-1,0 27-15,26 26 16,1-54 0,26 1-1,-27-26 1,1-27-1,26 0 1,-53-53 0,26 0-1,27-26 1,-26-27-1,-27 79 1,0 27-16,-27-26 16,-52 52 15,52 1-16,1-1 1,-1 54 0,1-54-1,26 27 1,26-27-16,-26 1 15,27-1 17,-27 1-17,0-27 16</inkml:trace>
  <inkml:trace contextRef="#ctx0" brushRef="#br0" timeOffset="296751.4">15478 9948 0,'0'291'31,"27"-26"0,-1-159 0</inkml:trace>
  <inkml:trace contextRef="#ctx0" brushRef="#br0" timeOffset="297021.4">15743 9948 0,'0'53'0,"0"106"16,27 53 0,-27-106-1,0-27 1,0-26-1,0-27 1</inkml:trace>
  <inkml:trace contextRef="#ctx0" brushRef="#br0" timeOffset="297265.4">16087 10160 0,'26'185'16,"1"-52"-1,-27-81-15,26-25 16,1 26 0</inkml:trace>
  <inkml:trace contextRef="#ctx0" brushRef="#br0" timeOffset="297511.4">16299 10134 0,'26'132'15,"27"0"1,-53-52-16,26-28 15,-26 1 1,0-26 0,0-27-1</inkml:trace>
  <inkml:trace contextRef="#ctx0" brushRef="#br0" timeOffset="297745.4">16008 10186 0,'79'-26'15,"0"26"-15,54-26 31,-28 26-15,-25 0-16,-80-27 16</inkml:trace>
  <inkml:trace contextRef="#ctx0" brushRef="#br0" timeOffset="298211.4">15478 10927 0,'344'-26'16,"-158"26"-1,-1-27-15,0 27 16,-79 0-1,-80 0 1,-26 0 0</inkml:trace>
  <inkml:trace contextRef="#ctx0" brushRef="#br0" timeOffset="298692.4">16140 11086 0,'-79'132'15,"79"1"1,-27-28 15,80 1-15,53-79-1,-27-27 1,27-53 15,-53-53-15,0 0-1,-80 0 1,1 80 0,-27 26 15,27 79-16,-1 80 17,54-159-17,25 53 1</inkml:trace>
  <inkml:trace contextRef="#ctx0" brushRef="#br0" timeOffset="299076.4">17092 10821 0,'106'-26'0,"53"26"31,-80 0-31,1-26 15,-1 26 1,-52-27 0,-1 1-1,-26 26 1</inkml:trace>
  <inkml:trace contextRef="#ctx0" brushRef="#br0" timeOffset="299345.4">17383 10583 0,'0'53'0,"27"0"16,-27 53-1,26-53 1,-26 0 0,0-27-1,0-26 16</inkml:trace>
  <inkml:trace contextRef="#ctx0" brushRef="#br0" timeOffset="301815.4">18257 10028 0,'0'0'16,"-27"158"15,27-25-31,0-54 15,0 1 1,0-28 0,0-25-1</inkml:trace>
  <inkml:trace contextRef="#ctx0" brushRef="#br0" timeOffset="302303.4">18521 10054 0,'132'-26'15,"-26"26"1,-79 53 0,-1 26-1,1-26 1,-54 79-1,1-79 1,-27 0-16,0-26 16,-26-1 15,26-26-31,0 0 15,0-26 1,53 26 0,0-27-1,26 27 1,27-53-1,27 53 1,-1 0 0,0 27-1,-26-1 1,0 1-1,-26-27 1</inkml:trace>
  <inkml:trace contextRef="#ctx0" brushRef="#br0" timeOffset="302583.4">19050 10081 0,'27'26'16,"-27"53"-1,0 107 1,0-107-1,0-26 17,0-27-17</inkml:trace>
  <inkml:trace contextRef="#ctx0" brushRef="#br0" timeOffset="302826.4">19209 10054 0,'53'53'15,"-27"79"1,-26 1-1,0-27 1,0-80 15,0 0-15</inkml:trace>
  <inkml:trace contextRef="#ctx0" brushRef="#br0" timeOffset="303069.4">19050 10054 0,'106'-26'16,"0"26"0,-27 0-1,-52 0-15,-1 0 16</inkml:trace>
  <inkml:trace contextRef="#ctx0" brushRef="#br0" timeOffset="303620.4">18204 10821 0,'132'-26'31,"53"26"-15,133-26-1,-107 26 1,-105 0-1,0 0 17,-53-27-17,-27 27 1</inkml:trace>
  <inkml:trace contextRef="#ctx0" brushRef="#br0" timeOffset="304315.4">18786 10927 0,'-27'80'31,"1"-27"-15,-1 79 0,54-53-1,26-26 1,-27-26-1,27-27 1,26 26 0,-26-26-1,0 0 1,-26-79-1,52 26 1,-52-27 0,-27 54-16,0-1 15,0-25 1,-80 25 15,54 27-15,-1 27-1,-26 25 1,27 1-1,26-26 1,0 26 0,0-27-1,0 27 1,26-26-1,-26-27 1</inkml:trace>
  <inkml:trace contextRef="#ctx0" brushRef="#br0" timeOffset="305935.4">19950 10663 0,'26'0'16,"1"0"-16,105 0 31,-53 0-16,-26-27-15,27 27 16,-54 0 0,1 0-1</inkml:trace>
  <inkml:trace contextRef="#ctx0" brushRef="#br0" timeOffset="306207.4">19923 10821 0,'133'0'15,"-1"-26"1,-79 26 0,26 0-16,-26 0 15,-26-26 16,-1 26-31,-26 0 16</inkml:trace>
  <inkml:trace contextRef="#ctx0" brushRef="#br0" timeOffset="311642.4">21590 10160 0,'-26'0'15,"52"-53"17,54 27-17,-1-1 1,-52 27-1,25 80 17,-52-1-17,0 27 1,-52 0 15,-1-27-15,-27-26-1,1-27 1,26-26-1,26 0 17,27-79-17,27 26 16,26 53-15,26 0 0,-26 53-1,-26 0 1,-1-27-1,1-26 1</inkml:trace>
  <inkml:trace contextRef="#ctx0" brushRef="#br0" timeOffset="312125.4">22120 10160 0,'158'-53'16,"-131"53"0,-27 53-1,0 0 1,-53 0-1,0 26 1,0-79 0,27 27-1,26-27 1,0 0-1,0-27 1,26 27 0,27-26-1,0 52 1,-27-26-1,1 53-15,-27 27 16,-106 25 31,27-105-32,26 0 1,26-53 0</inkml:trace>
  <inkml:trace contextRef="#ctx0" brushRef="#br0" timeOffset="312399.4">22622 10160 0,'80'159'15,"-80"0"17,-27-80-17,1-53 1</inkml:trace>
  <inkml:trace contextRef="#ctx0" brushRef="#br0" timeOffset="312631.4">22834 10134 0,'79'79'16,"-79"133"-1,-26-159 17,26 26-17,0-53-15,0-26 16</inkml:trace>
  <inkml:trace contextRef="#ctx0" brushRef="#br0" timeOffset="312861.4">22516 10134 0,'133'-27'15,"25"27"1,-78 0 0,-27 0-16,-27-26 31,27 26-16</inkml:trace>
  <inkml:trace contextRef="#ctx0" brushRef="#br0" timeOffset="313669.4">21458 10821 0,'-26'0'0,"78"0"47,54 0-32,80-26 17,78 26-17,27-26 1,0 26-1,-132-27 1,-53 27 0,-27-26-1,-52-1 1,-27 27-1,-27 0 17</inkml:trace>
  <inkml:trace contextRef="#ctx0" brushRef="#br0" timeOffset="314346.4">22358 10954 0,'0'0'31,"-27"26"-16,27 1-15,0 26 16,-26 52 0,-1 1-1,27-53 1,27 0-1,-1 26 1,106-26 0,-52-53-1,-1 0-15,-26-53 31,53 1-15,-80-1 0,1 0-16,-1-27 15,-26 27 1,-26 27 15,-54 26-15,28 26-1,-1 54 1,53-27-16,-27 0 15,27 0 1,27-1 0,-27-52-1,0 0 1</inkml:trace>
  <inkml:trace contextRef="#ctx0" brushRef="#br0" timeOffset="316668.4">21193 9869 0,'27'79'16,"-27"80"15,0 26-15,0 133-1,26-133 1,1 0 0,-27 27 15,26-80-16,-52-52 1,26 78 0,0-105-1,0-26 16,0-1-31,0 1 16,0-27 15,0 0 47,79-27-62,1 27-16,78 0 15,28 0 1,-81 0 0,1 27-1,53-27 1,0 0-1,-53 0 1,26 0 0,0 0-1,-26 0 1,53 0-1,-106 0 1,26 0 0,0 0-1,-26 0 1,0 0-1,27 0 1,-1 0 0,-53 0-1,1-27-15,-1 27 16,-26 0 31,0 0-16,0-53-16,-26 27 1,26-54 0,26-105-1,-26 79 1,27-26-1,-1-27 1,-26 53 0,27 27-1,-1-53 1,-26 0-1,0 26 1,0 26-16,0-52 16,0 53-1,0 26 1,0 0-1,0-27 1,0 27 0,0 27-1,-26 0 1,26-27-1,0 26 1,-27 27 0,27 0-1,-26 0 1,-1 0-1,1 0 1,-27 0 0,-26 0-1,26 27 1,-80-27-1,1 0 1,53 0 0,-80 26 15,27-26-16,26 0 1,-132 27 15,132-27-15,27 0-1,-27 0 17,53 26-17,-27-26 1,1 0 15,26 0-15,0 0-1,-26 0 1,26 0-1,0 0 1,0 0 15,0 0-15,0 0 15,0 0 0,0 0-15,27 26-1,-1-26 1,27 0 0</inkml:trace>
  <inkml:trace contextRef="#ctx0" brushRef="#br0" timeOffset="326315.4">20400 12674 0,'0'-27'47,"26"27"-47,27 0 15,79 0 1,-52 0 0,-1 0-1,-26 0 1,0-26-1,-27 26 1</inkml:trace>
  <inkml:trace contextRef="#ctx0" brushRef="#br0" timeOffset="326631.4">20611 12435 0,'0'133'16,"27"-27"-1,-1-27 1,1-26 0,-1-27-1,-26 1 1,0-1-1,0-26 1</inkml:trace>
  <inkml:trace contextRef="#ctx0" brushRef="#br0" timeOffset="332335.4">21564 12330 0,'0'105'47,"0"160"-32,26-106 16,-26-133 16</inkml:trace>
  <inkml:trace contextRef="#ctx0" brushRef="#br0" timeOffset="332815.4">21908 12435 0,'185'-53'15,"-158"80"1,-1 26-1,0-27-15,-26 27 16,0 53 0,-26-53-16,0 0 15,-1 26 1,-26-79-1,27 27-15,-27-27 16,26 0 0,1 0-1,-1 0-15,1-27 16,26 27-1,0-26 1,0-1-16,26 1 16,1 26-1,26 0 1,53 0-1,-80 26 1,1-26 0,52 0-1,-79 27-15,53-27 16</inkml:trace>
  <inkml:trace contextRef="#ctx0" brushRef="#br0" timeOffset="333062.4">22437 12462 0,'0'0'16,"26"53"-16,-26 53 15,27-27 17,-27 0-17,0-52 1</inkml:trace>
  <inkml:trace contextRef="#ctx0" brushRef="#br0" timeOffset="333308.4">22649 12409 0,'53'159'31,"-27"-27"-15,-26-53 0,-26-26 15,26-26 0</inkml:trace>
  <inkml:trace contextRef="#ctx0" brushRef="#br0" timeOffset="333526.4">22358 12409 0,'211'-27'16,"-26"27"0,-105-26-1,-54 26 16</inkml:trace>
  <inkml:trace contextRef="#ctx0" brushRef="#br0" timeOffset="334043.4">21537 13044 0,'133'26'16,"-54"-52"-1,27 26-15,106-26 31,26 26-15,-53 0-16,-26 0 16,-1 0-1,-78 0 1,-54 0 15,-26-27 0</inkml:trace>
  <inkml:trace contextRef="#ctx0" brushRef="#br0" timeOffset="334676.4">22252 13203 0,'-53'53'31,"26"26"-15,27 0-1,27 1 1,-1-1 15,80-52-15,53-1-1,-80-26 1,54-26 0,-81-80 15,-25 26-16,-1 27 1,-52 27 0,-1 26-1,-105 0 1,53 0-1,79 53 1,-53 0 0,53 26-1,0-26 1,0-26-1,0-1 1,26 0 0</inkml:trace>
  <inkml:trace contextRef="#ctx0" brushRef="#br0" timeOffset="337933.4">20453 14843 0,'132'0'31,"53"0"-15,-26 0 15,-159 0-16,26 0 1,-26 0 0</inkml:trace>
  <inkml:trace contextRef="#ctx0" brushRef="#br0" timeOffset="338183.4">20479 15028 0,'132'0'0,"-52"-26"16,-27 26-1,26-27 1,27 27-16,-106 0 15,26-26 1</inkml:trace>
  <inkml:trace contextRef="#ctx0" brushRef="#br0" timeOffset="342201.4">21855 14605 0,'185'-26'0,"-132"26"16,0 26-1,-53 27 1,-26 0 0,-80 26-1,53 1 1,0-80-1,26 0 1,1 0 0,52-27 15,27 27-31,0-26 15,53-1 1,-53 54 0,26 26-1,-79-27 1,-26 53-1,-80 1 1,53-80 0,27 26-1,-54-26 1,54-26-1,-1 26 1,1 0 0,52-53-1</inkml:trace>
  <inkml:trace contextRef="#ctx0" brushRef="#br0" timeOffset="342892.4">22437 14605 0,'0'0'15,"0"53"1,0 53-1,-26 0 17,26-80-17,0-26 1,26-53 31,53 27-32,-26-1 16,53 54-15,-27-1 0,-26 53-1,-106 54 32,-52-107-31,52 1-1,-80-27 1,81 0-1,-1-53 17</inkml:trace>
  <inkml:trace contextRef="#ctx0" brushRef="#br0" timeOffset="343165.4">22305 14605 0,'132'-53'16,"27"53"-1,-80 0-15,-26 0 16,0-26 0,-27 26-1,-26 0 1</inkml:trace>
  <inkml:trace contextRef="#ctx0" brushRef="#br0" timeOffset="343490.4">23098 14631 0,'27'106'15,"-1"27"1,-26-81 0,0 28-16,0-27 31,0-27-16</inkml:trace>
  <inkml:trace contextRef="#ctx0" brushRef="#br0" timeOffset="343736.4">23363 14631 0,'0'53'15,"27"27"-15,-27-1 16,26 27 0,-26-53-1,0 0 1,0-53-1</inkml:trace>
  <inkml:trace contextRef="#ctx0" brushRef="#br0" timeOffset="343993.4">22993 14631 0,'105'-26'16,"81"26"0,-107 0-1,27 0 1,-27-26-1,-26 26 1,-26 0 0</inkml:trace>
  <inkml:trace contextRef="#ctx0" brushRef="#br0" timeOffset="344523.4">22040 15372 0,'27'0'16,"131"-26"0,-25 26-1,78-27-15,107 27 16,-80 0 15,-26 0-15,-107 0-1,-25 0 16,-80 0-15</inkml:trace>
  <inkml:trace contextRef="#ctx0" brushRef="#br0" timeOffset="345088">22834 15505 0,'-27'53'0,"-26"-1"15,27 54 17,-27 27-17,80-54 1,25-26-1,54 26 17,27-79-17,-54-26 1,0-80-1,-26 53 1,-79-26 0,26 52 15,-27 27-16,-52 0-15,0 80 32,52-54-17,27 27-15,0 26 16,0-79-1,0 27 1,27-27 0</inkml:trace>
  <inkml:trace contextRef="#ctx0" brushRef="#br0" timeOffset="347476">21537 14393 0,'0'-26'32,"27"52"-1,-27 133-16,0 132 17,0-53-17,26-26 1,-26 53-1,0-107 1,-26-25 0,-1 52 15,27-53-16,0-53 1,-26 80 15,-1-106-15,27-26-1,0-1 32,0-26-16,27 0-15,26 0 0,-27 0-16,80 0 15,0 0 16,26 0-31,-26-26 16,53 26 0,0 0-1,-1-27 1,-25 27-1,131-26 17,-105-1-17,-80 27-15,1 0 16,79-26-1,-1 26 1,-78 26 0,-1-26-1,53 0 1,-52 0-1,-54 0 1,1-26-16,-1 26 31,-26 0-15,0-27-1,0 27 1,0-53 0,0-53 15,0 27-16,0-27 1,0-79 0,0 0-1,26-27 1,-26 53-1,0 27 17,27-27-17,-27 1 1,26 52-1,-26 0 17,0 0-17,-26 53 1,26-26 15,-27 52-15,27 1-1,0 0 16,0 26-15,-26-27 0,0 27 15,-1 0-16,-26 0 1,-79 0 0,0 0-1,26 0 16,-26 27-15,52-27 0,-79 26 15,54-26-16,-1 0 1,26 0 0,-26 0 15,1 26-16,-1-26 17,26 0-17,1 0 1,26 0-1,-26 0 17,-1 0-17,28 0 1,-81 0 15,107 0-15,-27 0-1,0 0 16,0 0-15,27 27 0,-27-27-1,53 0 1,-27 0 15,1 0-15,26 0 46</inkml:trace>
  <inkml:trace contextRef="#ctx0" brushRef="#br1" timeOffset="370218">14367 13335 0,'-26'-53'0,"26"53"16,26-26-1,-26 158 32,0-26-47,0 0 16,-26 52-1,52 1 1,-26-106-1,-26-27 1,52 1 0,-52-106 15</inkml:trace>
  <inkml:trace contextRef="#ctx0" brushRef="#br1" timeOffset="370487">14579 13309 0,'0'79'15,"0"27"1,0 0-1,0 26 1,0 0 0,0-79-1,0-26-15,0-27 31</inkml:trace>
  <inkml:trace contextRef="#ctx0" brushRef="#br1" timeOffset="370743">14896 13467 0,'0'133'15,"0"-1"1,27-53-1,-27-26 1,0-26-16</inkml:trace>
  <inkml:trace contextRef="#ctx0" brushRef="#br1" timeOffset="370999">15108 13441 0,'26'106'16,"-26"-1"-1,0 28 1,0-80-1,-26 26 1,26-52 0</inkml:trace>
  <inkml:trace contextRef="#ctx0" brushRef="#br1" timeOffset="371240">14791 13467 0,'79'-26'15,"27"26"1,0 0-16,-1-27 31,1 27-15,-79 0-16,-1-26 15</inkml:trace>
  <inkml:trace contextRef="#ctx0" brushRef="#br1" timeOffset="371690">14129 14182 0,'159'-27'15,"-53"27"-15,185-53 16,-27 27 15,-131-1-31,-28 27 16,-52 0-1,-26 0 17</inkml:trace>
  <inkml:trace contextRef="#ctx0" brushRef="#br1" timeOffset="372327">14764 14288 0,'-53'105'0,"0"-25"15,53-27 1,-26 52-1,52-25 1,27-54 0,27 1-16,25-27 31,1-27-16,-53-26-15,0 53 16,-27-79 0,1-27-1,-54 80 1,27-1-1,-79 1 1,26 26 0,-26 53-1,26 79 16,53-79-15,0-27 15,0 27-15,26-53-1,-26 27 32</inkml:trace>
  <inkml:trace contextRef="#ctx0" brushRef="#br1" timeOffset="373576">15743 13944 0,'-26'26'16,"52"-26"15,-26 0-15,27 0-16,52-26 15,27 26 1,0-27 0,-1 27-16,-25-26 15,-1 26 1,-52 0-16,-1 0 15,0 0 1,-26 0 0</inkml:trace>
  <inkml:trace contextRef="#ctx0" brushRef="#br1" timeOffset="386715">16854 13494 0,'27'-53'16,"52"26"0,1 1-1,25-1-15,-78 27 16,26 0-1,-27 27-15,1 26 16,-27 0 0,-27 26-1,-26 0 1,0 27-16,-26-26 15,0-27 1,26-27 0,26 1-16,1-27 15,-1 26 1,54-26-1,26-26 1,0-1 0,105 1-1,-131 26 1,26-27-1,-27 27-15,1 0 16,26 0 0,-27-26-1</inkml:trace>
  <inkml:trace contextRef="#ctx0" brushRef="#br1" timeOffset="386943">17648 13441 0,'0'0'0,"0"79"15,26-26 1,-26 26-16,27 1 15,-27-54 1,0 27 0,26-26-16,-26-27 15</inkml:trace>
  <inkml:trace contextRef="#ctx0" brushRef="#br1" timeOffset="387199">17860 13361 0,'26'80'16,"-26"26"-1,27-27 1,-27-26-16,0 0 15,0-27 1,0 27 0,-27-53-16,27 0 31</inkml:trace>
  <inkml:trace contextRef="#ctx0" brushRef="#br1" timeOffset="387475">17516 13441 0,'0'-27'15,"158"1"1,1-27-1,-53 27 17,0-1-17,-80 27 32</inkml:trace>
  <inkml:trace contextRef="#ctx0" brushRef="#br1" timeOffset="388438">14447 15372 0,'0'27'16,"0"52"0,-27 53-1,27 1 1,0-54-1,27-26 1,-27 26 0,26-79-1,-26 27 1</inkml:trace>
  <inkml:trace contextRef="#ctx0" brushRef="#br1" timeOffset="388682">14817 15372 0,'0'53'15,"0"53"1,0 26-1,0 27 1,0-106-16,0 26 16,0-26-1</inkml:trace>
  <inkml:trace contextRef="#ctx0" brushRef="#br1" timeOffset="388896">15108 15558 0,'26'52'16,"-52"134"-1,26-81 1,0-25 0</inkml:trace>
  <inkml:trace contextRef="#ctx0" brushRef="#br1" timeOffset="389140">15320 15558 0,'26'158'15,"-52"-25"16,26-81-15,0 28 0,-27-54 15</inkml:trace>
  <inkml:trace contextRef="#ctx0" brushRef="#br1" timeOffset="389351">15082 15584 0,'79'-26'15,"27"-1"1,-27 1-1,1 26-15,-1-27 16</inkml:trace>
  <inkml:trace contextRef="#ctx0" brushRef="#br1" timeOffset="389814">13997 16298 0,'159'-26'15,"211"-1"1,-26 1 15,-80-1-15,-78-25-1,-133 52 1,-53 0 15</inkml:trace>
  <inkml:trace contextRef="#ctx0" brushRef="#br1" timeOffset="390370">14711 16404 0,'-53'106'16,"53"0"-1,0-53 1,53 26 0,79-26 15,-52-53-16,26 0 1,-1-106 15,-78 53-15,-27 0-1,0 27-15,-27-1 16,27 27 0,-52 0-1,25 27 1,-26 26 15,53 0-15,0-27-1,0 1 1,0-1-16,0 1 15,27-27 17</inkml:trace>
  <inkml:trace contextRef="#ctx0" brushRef="#br1" timeOffset="390693">15902 16007 0,'106'0'15</inkml:trace>
  <inkml:trace contextRef="#ctx0" brushRef="#br1" timeOffset="391057">15902 16113 0,'132'-26'31,"0"-1"-16,54 1 1,-107-1 0,-53 27 15</inkml:trace>
  <inkml:trace contextRef="#ctx0" brushRef="#br1" timeOffset="392977">16934 15240 0,'0'106'16,"-27"158"15,27-105-15,0-79 15</inkml:trace>
  <inkml:trace contextRef="#ctx0" brushRef="#br1" timeOffset="393446">17251 15372 0,'238'-53'15,"-158"106"17,-54 80-1,-132-1 0,53-79-15,-26 0-1,26-53-15,27 26 16,-1 1-1,1-27 1,52 0 0,1-27-1,52 1-15,-26-1 16,0 27-1,53-26 1,-1 26 0,-105 0-1,27 0 1,-1-27-16,-26 27 15</inkml:trace>
  <inkml:trace contextRef="#ctx0" brushRef="#br1" timeOffset="393956">17913 15293 0,'0'212'31,"-27"-54"-15,1-78 15</inkml:trace>
  <inkml:trace contextRef="#ctx0" brushRef="#br1" timeOffset="394176">18018 15346 0,'27'0'16,"-1"185"15,-26-53-15,-53-52 15</inkml:trace>
  <inkml:trace contextRef="#ctx0" brushRef="#br1" timeOffset="394384">17780 15319 0,'186'-53'16,"-81"27"-1,-25 26-15,52 0 31</inkml:trace>
  <inkml:trace contextRef="#ctx0" brushRef="#br1" timeOffset="394822">16881 16060 0,'238'-53'15,"-26"27"1,-54 26 0,-25-53-1,25 53 1,-78-27-1,-54 27 1</inkml:trace>
  <inkml:trace contextRef="#ctx0" brushRef="#br1" timeOffset="395391">17251 16325 0,'-79'106'15,"79"-27"1,0 0 0,26 1-1,27-54 1,0 1 15,53-1-15,0-26-1,-27-26 1,-26-80 15,-27 53-15,-26 26-1,-52 1 1,-1 26 15,0 53-15,0 0-1,53-27 1,-27 27-1,27 0 1,0-26 0,27-27-16,-27 0 31,26 0-16</inkml:trace>
  <inkml:trace contextRef="#ctx0" brushRef="#br1" timeOffset="396139">18336 15875 0,'53'0'16,"53"-26"15,0 26-15,-54 0-1,-52-27 1</inkml:trace>
  <inkml:trace contextRef="#ctx0" brushRef="#br1" timeOffset="396368">18362 16087 0,'133'0'16,"-107"-27"-16,27 27 15,-26 0 1,-1-26 0,27 26-16</inkml:trace>
  <inkml:trace contextRef="#ctx0" brushRef="#br1" timeOffset="402552">19156 15849 0,'27'0'16,"26"0"-1,-27-27 1,27 27-16,-27 0 15,27 0-15,-26 0 16,-1-26-16,1 26 16,-27 0-1</inkml:trace>
  <inkml:trace contextRef="#ctx0" brushRef="#br1" timeOffset="402805">19685 15690 0,'0'132'15,"0"-26"1,0-27 0,-26-26-1,-1 27 1,27-54-1</inkml:trace>
  <inkml:trace contextRef="#ctx0" brushRef="#br1" timeOffset="403055">19897 15743 0,'26'79'16,"-26"27"0,0 0-1,-26-53-15,26 0 16,-26-27-1</inkml:trace>
  <inkml:trace contextRef="#ctx0" brushRef="#br1" timeOffset="403345">19500 15637 0,'80'-27'0,"25"27"16,1 0 0,0 0-1,0 0 1,-53 0-1,-53 0 1</inkml:trace>
  <inkml:trace contextRef="#ctx0" brushRef="#br1" timeOffset="403864">19236 16378 0,'238'0'16,"-27"0"0,54-27-1,-1 27 16,-211 0-15,-26 0 0</inkml:trace>
  <inkml:trace contextRef="#ctx0" brushRef="#br1" timeOffset="404465">19659 16616 0,'-27'26'16,"1"1"-16,0 52 31,-1 1-16,27-1-15,0-26 16,27-27 0,52 1-1,-26-27 1,0 0-1,79-27 1,-53-52 0,-52 26-1,-27 27-15,-27-27 31,-26 26-15,27 27-16,0 27 16,-54 52 15,54-53-16,26 1 1,0-1 0,26 1-1</inkml:trace>
  <inkml:trace contextRef="#ctx0" brushRef="#br1" timeOffset="406473">18971 15372 0,'0'-26'0,"0"105"16,0 106-1,0-52 1,26 25 0,-26 81-1,-26-28 1,26-78-1,0-28 1,-27 28 0,1-27-1,26-27 1,-26 0-16,-1 1 15,27 25 1,-26-52 0,-1-26-1,27 26 1,-26 0 15,26-53-31,0 0 16,0 0 15,79 26-16,-26-26 1,26-26-16,80 26 31,26-27-15,-79 27-16,0-26 15,53 26 1,0-27 0,-54 27-1,1 0 1,26 0-1,-52 0 1,-27 27 0,53-27-1,-80 0 1,1 0-1,-27-27 32,0 1-31,0-1-1,-27-78 17,27-1-17,27-27 1,-1-78-1,-26 52 1,26 0 15,1-52-15,-1-1 15,1 106-15,-27 0-1,0 0 1,0 80 15,0-53-15,0-1-1,-27 27 1,27 27 15,0-1-15,0 1-1,0 26 16,-26-27-15,-27 27 0,-53 0 15,27-26-31,-27 26 31,27 0-15,-1 0-16,27 0 15,-79 0 1,0 0-1,79 0 1,0 0 0,-79 0-1,26 0 1,53 0-1,0 0-15,0 0 32,-26 0-17,26 0-15,0 0 16,-80 0 15,54 26-15,53-26-1,-27 0-15,0 0 16,106 27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33:35.654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17489 3440 0,'80'0'15,"-27"0"1,52 0-1,1 0-15,0 0 16,26-27 0,27 27-16,0-26 15,26 26 1,-26 0-1,-27 0-15,0 0 16,-26 0 0,0 0-1,0 0-15,0-27 16,53 27-1,-27 0 1,0-26-16,53 26 16,-52 0-1,-1-27 1,159 27-1,-212 0 1,80 0 0,-53 0 15,-27 0-16,-132-26 32,-79 26-31,-27 26 15,-158-26-15,52 0-1,-52 27 1,-107-1 15,-25 27 0,210-26-15,-78-1 15,105-26-15,54 26-1,-28 1 1,80-1-1,-52 1 1,52-1 15,53-26-15,53 0-1,0 0 17,132-26-17,318-27 16,-265 53-15,27-27 0,158 27-1,-79 0 1,-105 0-1,-1 0 1,79 0 0,1 0-1,-80 0-15,-26 0 16,26 0-1,0-26 1,-132 26 0,0 0-1,0-26 1,-26 26 15,-54 0-31,-105 0 31,-27 0-15,-53 0-1,1 0 1,-27 0 0,-159 0-1,53 0 1,106 0-1,0 26-15,-106 0 16,158 27 0,107-53-1,0 0 1,-1 27-1,27-27 1,53 0 31,106-53-16,53 26-15,238 1-1,0 26 1,-27 0-1,106 0 17,-52 0-17,-107-26 1,-26 26 15,-158-27-15,-54 1-1,-53 26 32,-79 26-16,27-26-15</inkml:trace>
  <inkml:trace contextRef="#ctx0" brushRef="#br1" timeOffset="68653">8520 4842 0,'212'0'31,"-54"0"0,-78 0 1</inkml:trace>
  <inkml:trace contextRef="#ctx0" brushRef="#br1" timeOffset="68931">8732 4710 0,'0'79'16,"0"-26"-16,0 26 16,26-26-1,-26 0-15,0-26 16,26-1-1,-26-26 1,0 0 0,0 0-16,-26 0 15</inkml:trace>
  <inkml:trace contextRef="#ctx0" brushRef="#br1" timeOffset="69253">8414 5265 0,'53'0'15,"26"0"1,133 0-1,-106-26 1,-53 26 0,-27-27 15</inkml:trace>
  <inkml:trace contextRef="#ctx0" brushRef="#br1" timeOffset="70061">9472 4842 0,'27'0'15,"26"-27"1,0 27-1,-27 0 1,1 0 0,-1 0-1,-26 0 1,27 27-1,-54 26-15,-52 26 16,-27-52 15,27-1-31,52 1 16,1-27 15,79-27-15,26 27-1,-26-26-15,132 26 47,-132 26-31,-27 1-16,-26 25 15,-26 1 1,-53 0-1,52-26 1,-26-27 0,-26 26-1,26-52 1,26-1-1,27-26 1</inkml:trace>
  <inkml:trace contextRef="#ctx0" brushRef="#br1" timeOffset="70512">10002 4815 0,'0'53'15,"-27"27"1,54 26 0,25-1 15,28-52-16,-1-26 1,1-1 15,-27-52-15,-27-54-1,-26-25 1,0 52 0,-53 53-1,27 0 16,-1 105 1,1-25-17,52-27 1</inkml:trace>
  <inkml:trace contextRef="#ctx0" brushRef="#br1" timeOffset="71082">10663 4868 0,'0'0'16,"-26"27"0,26 26-1,0 79 1,0-79-1,53 0 1,-27-27-16,53 27 31,-26-53-15,0 0-16,0-26 15,0-27 1,-27-27 0,1 28-1,-27 25 1,-27-26-1,-25 0 1,-28 27 0,-79-1-1,80 27 1,53-26-1,-1 26 1,27 26 0,0-26 15</inkml:trace>
  <inkml:trace contextRef="#ctx0" brushRef="#br1" timeOffset="73872">19632 5106 0,'0'0'31,"106"0"-15,0 0-1,26 0-15,27-26 16,-53 26 15,-80 0-31,1 0 16</inkml:trace>
  <inkml:trace contextRef="#ctx0" brushRef="#br1" timeOffset="74145">19897 4948 0,'26'79'15,"27"53"1,-53-52-16,27-27 16,-1 26-1,-26-52 16</inkml:trace>
  <inkml:trace contextRef="#ctx0" brushRef="#br1" timeOffset="74433">19553 5556 0,'238'0'15,"-106"0"1,1 0-16,25 0 16,-105-26 15,-26 26-31,-27 0 31</inkml:trace>
  <inkml:trace contextRef="#ctx0" brushRef="#br1" timeOffset="75096">20876 5080 0,'132'-53'15,"-52"80"1,-54-1-1,-26 27 1,-26 0 0,-27 79-1,-80-79 1,54 0-1,26 0 1,0-27 0,27-26-1,26 0-15,0 0 31,79-26-15,53-1 0,-79 27-1,27 0 1,26 0-1,-80-26 17,0 26-17</inkml:trace>
  <inkml:trace contextRef="#ctx0" brushRef="#br1" timeOffset="75349">21484 5106 0,'0'186'31,"0"-80"-15,27-27 0,-27-26-1</inkml:trace>
  <inkml:trace contextRef="#ctx0" brushRef="#br1" timeOffset="75599">21723 5106 0,'26'106'16,"-26"53"15,0-53-15,0-53-1,0-27 16</inkml:trace>
  <inkml:trace contextRef="#ctx0" brushRef="#br1" timeOffset="75896">21246 5133 0,'186'-27'16,"-81"27"-1,1 0-15,27-26 31,-54 26-15,-53 0-16,-26 0 16</inkml:trace>
  <inkml:trace contextRef="#ctx0" brushRef="#br1" timeOffset="87244">5477 5768 0,'27'0'16,"26"-27"-1,-27 27 1,27-26-16,0-27 15,0 0 1,0-53 0,-53 27-16,26 0 15,-26 26 1,0-53-16,0 53 15,-26-26 1,-1-27 0,-26 53-1,-52-53 1,-54 0-1,26 53 1,54 27 15,-80-54 0,27 54-15,53 26 0,-80 0-1,53 26 1,0 1 15,-105 26-15,78 0-1,1 0 1,-27 26 15,53-53-15,27 80-1,-27-26 1,27-27 15,26 26-15,26 27 15,1 0-16,52-53 1,27 79 0,27-26 15,-1-1-16,27 1 1,26-26 0,-26-54-1,106 1 16,-80-1-15,0-26 0,27 0-1,26 0 16,-105-26-15,25-1 15,28 1-15,-54-54-1,27 27 1,-27-26 0,1 26 15,-1-26-16,-52 26 1,-1 0 0,27 0 15,-53 0-16,26 27 1,-26-80 15,0 53-15,0 0-1,-52-26 17,-1-1-17,0 1 1,0 79-1,-27-53-15,1 26 32,0 1-17,-1-1-15,27 1 16,-53 0-1,1-1 1,52 27 0,-27 0-1,-78 0 16,52 27-15,0-27-16,27 26 16,-54 0-1,27 27 1,1-53-1,25 53 1,1 0 0,-1 0-1,1-26 1,26 26-1,0 52 1,0-52 0,0 27-1,27-27-15,26 26 16,26 53-1,27-52 1,27 78 15,52-25-15,53-54-1,53-26 1,-26-27 15,-53-26-31,79-26 31,-79-1-15,-1 1 0,54-27 15,-80 0-16,27 27 1,0-54 0,-53 1-1,-27-106 32,-26 53-31,-53-1-1,-26 1 1,-1 26 15,-52 0-31,-1 27 16,-105-1 15,0 1-16,26 53 1,53 26 15,53 26-15</inkml:trace>
  <inkml:trace contextRef="#ctx0" brushRef="#br1" timeOffset="87873">2408 8149 0,'132'0'0,"80"0"31,106-26-15,-186 26-1,-79 0 1</inkml:trace>
  <inkml:trace contextRef="#ctx0" brushRef="#br1" timeOffset="88378">3413 7832 0,'265'-53'16,"-106"53"-1,-106 79 16,-80 1-15,-52 25 0,-80 28-1,80-107 1,26-26 15,53 0 0,79-26-15,27 26-1,53 26 17,-106 27-17,-106 79 16,0-105-15,0-1-16,-106 1 16,53-27-1,53-27 1,27-26-1,26 27 1</inkml:trace>
  <inkml:trace contextRef="#ctx0" brushRef="#br1" timeOffset="88977">4207 7858 0,'-26'80'31,"-1"131"-15,27-105-16,80 0 15,52-27 1,0-52-1,-52-1 1,-27-52 0,26-27-1,-53-53 1,1 27-1,-54-27 1,1 0 0,-80 0-1,27 80 1,-1-27-16,-25 26 15,-54 54 32,79-27-31,80 0 46,0 0 1</inkml:trace>
  <inkml:trace contextRef="#ctx0" brushRef="#br0" timeOffset="110794">5371 8123 0,'265'0'15,"-106"-27"1,-80 27-1,-52 0-15,-27 0 32</inkml:trace>
  <inkml:trace contextRef="#ctx0" brushRef="#br0" timeOffset="111058">5504 7911 0,'53'185'16,"-53"-105"-1,53 52 1,-27-26 0,0-106-1,-26 53-15,0-53 31</inkml:trace>
  <inkml:trace contextRef="#ctx0" brushRef="#br0" timeOffset="111594">6165 7938 0,'265'-27'15,"-186"54"1,-52-1-1,-27 27-15,-80 53 32,1-53-17,-1 0-15,27-27 16,1-26-1,52-26 1,0-1 0,0 27-1,105-53 1,1 53-1,-26 0 1,-1 27-16,27 52 31,-80-26-15,-26-27-16,-106 54 31,1-54-15,-1-26-1,-53-26 1</inkml:trace>
  <inkml:trace contextRef="#ctx0" brushRef="#br0" timeOffset="112114">6959 7885 0,'0'53'16,"-27"52"-1,27 1 17,0 0-17,80 26 1,26-79-1,26 0 1,0-79 15,-79-54-15,0-26-1,-53-26 1,-26 53 15,-54 52-15,27 54-16,0 26 15,27 132 17,-1-106-17,54-26 1,-1-26-16</inkml:trace>
  <inkml:trace contextRef="#ctx0" brushRef="#br0" timeOffset="112646">7647 7911 0,'0'27'16,"-27"78"0,27 1-1,0 53 1,53-53-1,0-27 1,27-79-16,52 27 16,-53-27 15,1-53-31,-27-27 15,-1-52 1,-25 26 0,-27 53-1,-27-26 1,-52-27-1,26 80 1,-185 26 15,185 0-15,27 53 15,-1-53-15</inkml:trace>
  <inkml:trace contextRef="#ctx0" brushRef="#br0" timeOffset="132236">8784 8149 0,'159'0'31,"-26"0"-15,-54 0-1,80-26 17,-133-1-17,1 27 1</inkml:trace>
  <inkml:trace contextRef="#ctx0" brushRef="#br0" timeOffset="132528">8890 8334 0,'53'-26'16,"132"26"-1,-52 0 1,-1-27 0,-53 27-1,-52 0 1,-27 0 46</inkml:trace>
  <inkml:trace contextRef="#ctx0" brushRef="#br0" timeOffset="134598">10213 7938 0,'27'0'31,"-54"0"16,27 0-47,27-27 31,-27 27-16,79-26-15,0 26 16,-26-27 0,-26 27-16,-1 0 15,27 0-15,-53 27 16,0 26-1,-26-1-15,26 1 16,-80 0 0,27-26-16,-26 26 15,26-27-15,27 1 31,-1-27-31,54-27 32,-27 27-32,26 0 15,54-26-15,25 26 16,-78 0-16,79 0 15,-106 0 1,53 79-16,-27-79 16,-52 79-1,26-26-15,-80 0 16,27-53-16,-26 27 15,26-1 1,0-52-16,27 26 16</inkml:trace>
  <inkml:trace contextRef="#ctx0" brushRef="#br0" timeOffset="135034">11139 7964 0,'159'0'0,"-106"0"16,-53 26-16,0 27 16,-27 0-1,-25-26 1,-1 26-16,-27-27 15,27 1-15,0-1 16,27-26 0,0 0-16,26 0 15,0 0 1,0 0-16,26-26 15,53-1 1,1 27-16,-27 0 16,26 0-16,-53 0 15,27 27 1,-53 25-16,-26 81 31,-133-54 16</inkml:trace>
  <inkml:trace contextRef="#ctx0" brushRef="#br0" timeOffset="135456">11616 7990 0,'26'239'31,"27"-28"-15,106-105 15,26-185 0,-106-159 1,-105 26-1,-212 133 0,26 79 0,186 0 16,131-27-31</inkml:trace>
  <inkml:trace contextRef="#ctx0" brushRef="#br0" timeOffset="135730">12198 7673 0,'0'53'0,"0"-27"16,26 27-1,53-26 1,27-1 0,-79-52-1,26 26 1,-53-106-1,0 26 1,-80 28 0,27 52-16,-79-27 15</inkml:trace>
  <inkml:trace contextRef="#ctx0" brushRef="#br0" timeOffset="136892">11272 7646 0,'-106'-26'15,"-27"-27"1,-52-53-1,-238-26 17,105 0-17,-52-27 1,-239-106-1,186 80 17,53 0-17,-107-27 1,213 53-1,52 1 1,-26-1 15,106 53-15,-27 27 15,186 79 0,-1 0-15,-26 26 31,53 133-16,-27 0-16,-26-27 1,0-79 0,0-53-16,0 26 15,27-52 16,-54-80-15,1 0 0,-80-132-1,106 159 16,0 52-31,0 27 16,53-26 0,79 26-1,-26 26 1,-27 1-1,54-27 1,-107-27 0,1 27-1,-27 0-15,0 0 141</inkml:trace>
  <inkml:trace contextRef="#ctx0" brushRef="#br0" timeOffset="137980">5398 10451 0,'-27'-26'0,"27"52"16,0 1-1,27 158 1,-1 0-1,54-53-15,-1-52 16,-26-54 0,26 0-1,-26-52-15,0-27 16,27-53-1,-54-26-15,0-53 16,-26 0 0,0 52-1,-26 80 1,26 27-16,0 52 15,0-26-15,-26 371 32,158 449 14,-106-317-14,-132-186-1,-105-211 0,-107-265-15,80-26 15,265 0 0,264-53 0,238-80 0,-132-79 16,-371 186-31,-158 158 15,26 159 0,80 185 0,237-106 1,-26-106-17,-26-79 1</inkml:trace>
  <inkml:trace contextRef="#ctx0" brushRef="#br0" timeOffset="138552">7356 10795 0,'26'-159'16,"-26"53"-16,-26 80 16,-54-27-1,-52 53 1,0 27-1,26 25 1,-26 81 0,132-80-1,53 0 1,52-1-16,134 1 31,-28-26-15,-79-1-16,-26 27 15,0-53 1,-106 53-1,-26-26 1,-27 25 0,-185-25 15,132-27-16,53 0-15,53 0 16,-27 0 15,27 0 78</inkml:trace>
  <inkml:trace contextRef="#ctx0" brushRef="#br0" timeOffset="140567">4366 9922 0,'53'-53'15,"-53"159"1,0 370 15,-27 0-15,-52-26-1,-27 159 1,53-265 15,27-27-15,-54-26-1,54-159 1,0-79-1,-1-53 17,186-53-1,264-26-16,53 0 17,27 52-17,79 27 1,159 0 15,-238 0-15,-106 27-1,52-1 1,-263 1-1,-107-27 1,-79 0 15,-26-80-15,-54-26-1,27-105 1,27-186 15,26 159-31,26-186 16,-26 54 15,27 158-31,-27 54 16,0-107-1,0 53 1,0 106-1,0 27 1,0 26 0,-27 27-1,1 26 1,-1-27-16,-52 27 31,-27 0-15,-26 0-1,0 0-15,-398 0 31,160 0-15,0 0 0,78 0-1,-131 0 1,26 0-1,159 27 1,79-27 0,54 0-1,-1 0 1,26 0-1,80 0 32</inkml:trace>
  <inkml:trace contextRef="#ctx0" brushRef="#br1" timeOffset="163574">16590 5424 0,'0'-53'15,"0"0"1,0-26 0,0 26-1,0-27-15,-27-25 31,-52 25-15,52 27-16,-26 0 16,-26-52-1,-53 52 1,52 0-1,1 26 1,-80 1 0,1-27-1,52 53 1,26-27-1,1 27 1,-106 0 0,132 27-1,-27-1 1,-25 54-1,52-54 1,-27 27 0,80-26-1,-79 78 1,53 1-1,26-53-15,0 27 16,0 52 0,0 0-1,26 27 16,27-53-15,0 52 0,0 28 15,53-54-16,-54 0 1,28 1 15,-27-81-15,26 28-1,1 26 17,-28-80-17,54 27 1,0 0-1,-26-27 1,-1 1 0,53-27 15,-26-27-16,-27 1 1,54-53 15,-28-1-15,-78 27-1,26-53 17,-27 54-17,1-54 1,-1-53 15,-26 53-15,27-53-1,-27 106 1,0-26-16,0-53 15,0 52 17,0 54-32,-27 0 15,27-1 1,-26-26 15</inkml:trace>
  <inkml:trace contextRef="#ctx0" brushRef="#br1" timeOffset="164411">15267 7673 0,'159'-53'16,"-54"53"-1,-52 53 16,-79 26-15,-54 27 0,-105 0-1,132-53 1,27-53-1,26-27 17,53 27-17,53 0 1,52 27 15,-105 52-15,-26 27-1,-186 53 16,53-133-15,0 1 0,53-54 15,0 1-16</inkml:trace>
  <inkml:trace contextRef="#ctx0" brushRef="#br1" timeOffset="164842">15796 7726 0,'238'-80'16,"-159"80"-1,-52 27 1,-1 26-16,-26 106 16,-79-27 15,26-26-31,-26-27 15,-80 27 1,53-53 0,53-27-1,27-26 1,26 0-1,53 0 17,26-26-32,27-1 15,0 27 1,26 27 15,-79-27-15,-27 0-16</inkml:trace>
  <inkml:trace contextRef="#ctx0" brushRef="#br1" timeOffset="165063">16431 7858 0,'26'80'0,"1"25"15,-27 28 1,26-28 15</inkml:trace>
  <inkml:trace contextRef="#ctx0" brushRef="#br1" timeOffset="165317">16669 7699 0,'27'212'32,"-27"-27"-17,0-26 1,0-80-1,0-26 1</inkml:trace>
  <inkml:trace contextRef="#ctx0" brushRef="#br1" timeOffset="165548">16299 7858 0,'53'-26'15,"105"-1"1,-78 1-1,-1 26-15,27-27 32,-27 1-17</inkml:trace>
  <inkml:trace contextRef="#ctx0" brushRef="#br1" timeOffset="166226">15267 8572 0,'0'0'0,"106"27"32,105-27-17,266 0 1,-160 26-1,-105-52 1,-106 26 15,-80 0-15,-79 26 15</inkml:trace>
  <inkml:trace contextRef="#ctx0" brushRef="#br1" timeOffset="166754">15955 8837 0,'132'-26'31,"-53"52"-15,-26 1 0,-106 78-1,-79 1 1,0-53-1,26-26 1,53-1 0,80-52-1,-1-1 1,80 1-1,26-1 1,0 27 0,-105 27-1,-1 52 1,1-26-1,-107 79 17,27-105-32,-52-1 15,-28-26 1,28 0-1,78 0 1,-26 0 0,53 0 15</inkml:trace>
  <inkml:trace contextRef="#ctx0" brushRef="#br0" timeOffset="191307.2">17251 8440 0,'132'0'16,"1"0"-1,52-26 1,-106 26 0,-26 0-1,-26 0-15,-27 0 31</inkml:trace>
  <inkml:trace contextRef="#ctx0" brushRef="#br0" timeOffset="191770.2">18415 7858 0,'212'-26'16,"-133"26"-16,27 0 16,-79 26-1,-1 54 1,-26 25-16,0-25 15,-26-1 1,-27-26 0,0 0-16,-53 0 15,0-27 1,27 1-1,-1-27-15,28 0 16,25-27 0,27 1-1,0-1-15,27 1 16,52-1-1,0 1 1,-26 26-16,27 0 16,52 79 15,-53-26 0</inkml:trace>
  <inkml:trace contextRef="#ctx0" brushRef="#br0" timeOffset="192010.2">19156 7885 0,'53'158'16,"-53"1"0,0 0 15,0-80-16,-26-79 1</inkml:trace>
  <inkml:trace contextRef="#ctx0" brushRef="#br0" timeOffset="192265.2">19394 7885 0,'27'-27'0,"-1"107"15,1 158 17,-27-106-17,0-53 1,0 1 15,0-107-15</inkml:trace>
  <inkml:trace contextRef="#ctx0" brushRef="#br0" timeOffset="192543.2">19077 7858 0,'79'0'16,"53"-26"-1,-26 26 1,-26-27-16,26 27 15,-80 0 17,0 0-17,-26 0-15,27-26 16</inkml:trace>
  <inkml:trace contextRef="#ctx0" brushRef="#br0" timeOffset="193860.2">18336 8678 0,'132'0'16,"53"0"-1,133 0 1,-27 0-1,0 0 1,-212 0 0,-52 0 15</inkml:trace>
  <inkml:trace contextRef="#ctx0" brushRef="#br0" timeOffset="194107.2">18997 8890 0,'0'26'0,"53"133"31,-53-26-15,0 25-1,27-105 1,-27-26-1</inkml:trace>
  <inkml:trace contextRef="#ctx0" brushRef="#br0" timeOffset="195390.2">19553 9181 0,'-26'27'15,"105"-1"1,-53-52 0,-26 26 15,-79-53-16,0 53 1,52 26 0,54 27 15,-1 0-16,54-53-15,-28 0 16,-25 0 0,-54-27-1,1 1 1,-27 26-16,0 0 15,53-26 17,53 52-17</inkml:trace>
  <inkml:trace contextRef="#ctx0" brushRef="#br0" timeOffset="195819.2">20109 9049 0,'211'0'16,"-184"0"0,-1 0-1,-52 79-15,26-79 16,-80 80-1,1-54-15,0-26 16,26 26 0,53 1-1,26-54 1,54 27-1,-1-26 1,-26 26-16,26 0 16,-52 0-1,-1 53 1,-26 0-16,0-27 15,-53 1 1,-79-1 0,53 1 15,52-54-16</inkml:trace>
  <inkml:trace contextRef="#ctx0" brushRef="#br0" timeOffset="196542.2">19950 8070 0,'0'0'16,"79"0"15,-52 26-31,26-52 15,-53 26 1,0-27 0,-27 27-1,-26 0 1,27 0-1,52 0 1</inkml:trace>
  <inkml:trace contextRef="#ctx0" brushRef="#br0" timeOffset="196978.2">20453 7805 0,'185'27'31,"-185"-1"-31,0 27 16,-53 0-1,-53 26 1,53-52-1,27-27 1,26 0 0,26-27-1,54-26 1,52 53-1,-53 0 17,1 106-17,-80-53 1,-80 27-1,-131-28 17,158-52-17,26 0 1</inkml:trace>
  <inkml:trace contextRef="#ctx0" brushRef="#br0" timeOffset="197833.2">15240 10451 0,'27'0'16,"-1"-26"-1,54-1-15,-1 27 16,-53 53 0,-26 0-1,-52 0 1,-28 0-1,-26 0 1,80-27 0,-1-26-1,54-26 1,52-1-1,1 27-15,-27 0 16,26 27 0,-53 26-1,-26 0 1,-26 26-1,-159 27 17,105-80-17,1-52 1</inkml:trace>
  <inkml:trace contextRef="#ctx0" brushRef="#br0" timeOffset="198254.2">15637 10504 0,'238'-53'15,"-211"80"1,-1 78-1,-52 28 17,-80-28-17,0-52 1,27 0-1,52-26 17,27-54-17,106 27 1,26-26-1,-52-1 1,-27 27 15,-27 0-15,1-26 15</inkml:trace>
  <inkml:trace contextRef="#ctx0" brushRef="#br0" timeOffset="198456.2">16299 10557 0,'0'106'16,"0"-53"-16,0 52 16,0-52 15,26-26-31</inkml:trace>
  <inkml:trace contextRef="#ctx0" brushRef="#br0" timeOffset="198713.2">16457 10425 0,'0'79'16,"0"53"-16,0 1 15,0-54 17,0-26-32,0 0 15,0-27 1,-26-26-1</inkml:trace>
  <inkml:trace contextRef="#ctx0" brushRef="#br0" timeOffset="198913.1312">16193 10557 0,'185'-27'15,"-132"1"1,26 0-16,27 26 31,-53-27-15</inkml:trace>
  <inkml:trace contextRef="#ctx0" brushRef="#br0" timeOffset="199473.4591">15293 11218 0,'80'0'0,"131"0"32,27-26-17,133 26 1,-186-27-1,-79 27 1,-106 0 15</inkml:trace>
  <inkml:trace contextRef="#ctx0" brushRef="#br0" timeOffset="199951.241">15981 11351 0,'106'0'15,"-80"26"1,-26 80 15,-79-27-15,0-26-1,26 0 1,26-79 15,107-1-15,-1-26-1,0 27 1,1 26-1,-1 0 1,-52 79 0,-27-26-1,0 0-15,-133 53 31,28-80-15,78-26 0,-26 0-1,0 0 1</inkml:trace>
  <inkml:trace contextRef="#ctx0" brushRef="#br0" timeOffset="200342.606">17013 11086 0,'212'0'0,"-106"0"16,-1-26-1,-25 26 1,-54 0 31</inkml:trace>
  <inkml:trace contextRef="#ctx0" brushRef="#br0" timeOffset="202022.6965">18230 10451 0,'0'27'16,"-26"-27"-1,-1 79 1,27 0-1,-26 27-15,26 26 32,53-26-17,0-53-15,52-53 16,1 27-1,53-54 1,-133-26 0,27-26-1,-26-27 1,-27 27-1,-27 52 1,-52 27-16,0 27 31,-27 78-15,106-52-1,0 0 1,26 27 0,1-54-1,-1-26 1,-26 0 15,0 0 109,0 0-30,0 0-17,0-26 16,0 26 1</inkml:trace>
  <inkml:trace contextRef="#ctx0" brushRef="#br0" timeOffset="202295.8329">18997 10530 0,'0'80'0,"27"-80"0,-27 106 16,0-80-16,0 27 15,0 0 1,0-53-16,0 53 16,0-53-16,0 26 15,0-26-15,0 0 16</inkml:trace>
  <inkml:trace contextRef="#ctx0" brushRef="#br0" timeOffset="202518.9444">19183 10504 0,'0'26'0,"0"-26"16,26 80-16,-26-27 15,0 26-15,0 0 16,0-26-1,0-53-15,0 53 16,0-26-16,0-27 16,-26 0-1</inkml:trace>
  <inkml:trace contextRef="#ctx0" brushRef="#br0" timeOffset="202725.0475">18944 10478 0,'80'0'16,"-27"-27"-1,0 27-15,26 0 16,-79 0-16,79 0 15,-26 0 1,27 0 0,-80 0-16</inkml:trace>
  <inkml:trace contextRef="#ctx0" brushRef="#br0" timeOffset="203014.1368">18283 11271 0,'265'0'0,"79"-79"32,-106 52-1</inkml:trace>
  <inkml:trace contextRef="#ctx0" brushRef="#br0" timeOffset="203538.2416">18733 11430 0,'106'0'16,"-27"26"15,-132 133 0,-132-53 1,132-79-1,53-54 0,79 1-15,-26-1-16,0 27 15,0-26 1,0 26-16,-27 26 15,-26 27 1,0 0 0,-26 53-1,0-80 1,-54 27-16,27-26 15,-26-27 1,0 26 0,52-26-16,1 0 15,-1-53 1</inkml:trace>
  <inkml:trace contextRef="#ctx0" brushRef="#br0" timeOffset="204027.3197">19950 11112 0,'344'-26'32,"-159"-27"-17</inkml:trace>
  <inkml:trace contextRef="#ctx0" brushRef="#br0" timeOffset="204226.3395">19950 11271 0,'264'-26'16,"-78"-1"15,-133 27 0</inkml:trace>
  <inkml:trace contextRef="#ctx0" brushRef="#br0" timeOffset="204240.3409">20453 11218 0</inkml:trace>
  <inkml:trace contextRef="#ctx0" brushRef="#br0" timeOffset="204245.3414">20453 11218 0</inkml:trace>
  <inkml:trace contextRef="#ctx0" brushRef="#br0" timeOffset="209095.6">21696 10689 0,'0'0'0,"0"0"15,0 0-15,0 0 16,0-26-16,0 26 16,27 0-16,26-53 15,-27 53-15,-26 0 0,26-27 16,1 27-16,-27 0 0,26 0 15,-26 0-15,27 0 16,-27 27-16,0-27 16,0 53-16,26-53 0,-52 79 15,26-79-15,0 53 16,0-27-16,-27 1 0,-52 52 15,79-79-15,-53 53 16,53-53-16,-53 27 0,27-27 16,-27 53-16,53-53 15,-53 0-15,26 26 16,27-26-16,-26 0 15,26 0-15,0 0 16,53 0 0,-27 0-16,27-26 0,0 26 15,27-27 1,-54 27-16,27 0 0,-53 0 15,53 0-15,-53 0 0,26 0 16,1 0-16,-27 0 16,0 0 15,0 0-31,0 0 171,0 0-139</inkml:trace>
  <inkml:trace contextRef="#ctx0" brushRef="#br0" timeOffset="210089.6">22384 10530 0,'0'0'15,"0"27"16,-26 79-15,-1 26 0,27-53-16,27-26 15,52 0 1,27 0-1,0-53 1,-53 0 0,26-26-1,-26-54 1,-53 27-1,26-26-15,-52 53 32,-27-27-17,26 53-15,-25 26 16,-81 53 15,133 1-15,0-54-1,0 27-15,0-26 31,53-1-15,-53-26-16,0 27 31,0-27 78,-26 0-93</inkml:trace>
  <inkml:trace contextRef="#ctx0" brushRef="#br0" timeOffset="213322.6">23204 10663 0,'0'79'32,"0"80"-1,0-53 0,0-53 0</inkml:trace>
  <inkml:trace contextRef="#ctx0" brushRef="#br0" timeOffset="213575.6">23337 10663 0,'53'79'15,"-53"80"16,0-53 1,0-80-32,0-26 15</inkml:trace>
  <inkml:trace contextRef="#ctx0" brushRef="#br0" timeOffset="213840.6">23072 10636 0,'26'0'15,"27"0"-15,27 0 16,-1 0 0,-26 0-1,26 0-15,-52 0 16,-1 0-1,1 0 1</inkml:trace>
  <inkml:trace contextRef="#ctx0" brushRef="#br0" timeOffset="214419.6">21749 11245 0,'0'0'16,"106"0"-1,159 26 1,26-26-1,0 0 1,-80 0 15,-131 0-15,-27 0-1,-53-26 17,-27 26-1</inkml:trace>
  <inkml:trace contextRef="#ctx0" brushRef="#br0" timeOffset="215053.6">22305 11536 0,'79'0'0,"-26"0"15,26 0 1,-79 26 0,0 27-1,-53 0 1,1 0-1,-54-26 1,53 25 0,26-52-1,27 0 1,53-26-1,0 0 1,27 26 0,-28 0-16,1 0 15,0 26 16,-53 27-31,0-27 16,-79 80 15,-27-79-15,27-1-1,52-26-15,-26 0 32,27 0-17,26 0-15,0-26 63</inkml:trace>
  <inkml:trace contextRef="#ctx0" brushRef="#br0" timeOffset="235827.6">20744 13018 0,'79'0'0,"0"0"15,27-27 1,-26 27-1,-1 0-15,-26 0 16,-27 0 0,-26 0-16,0 0 46</inkml:trace>
  <inkml:trace contextRef="#ctx0" brushRef="#br0" timeOffset="238903.6">21961 12435 0,'0'0'31,"-27"159"0,27-27-15,0-26-1,53-26-15,0-27 16,0-27 0,79 1-1,-79-54 1,27-26-1,-27-26 1,-27-27 0,-26 79-1,0 27 1,-79-26-1,-1 52 1,54 107 0,26-80-1,0-27 1</inkml:trace>
  <inkml:trace contextRef="#ctx0" brushRef="#br0" timeOffset="239138.6">22728 12541 0,'0'53'16,"0"27"-16,0 52 16,0-53-1,0 1 16</inkml:trace>
  <inkml:trace contextRef="#ctx0" brushRef="#br0" timeOffset="239358.6">22940 12541 0,'0'80'16,"0"-1"-1,0 53 1,-27-52 15,27-54-15</inkml:trace>
  <inkml:trace contextRef="#ctx0" brushRef="#br0" timeOffset="239555.6">22569 12568 0,'80'0'15,"25"-27"1,81 1-1,-107 26 1</inkml:trace>
  <inkml:trace contextRef="#ctx0" brushRef="#br0" timeOffset="239883.6">21987 13203 0,'159'0'16,"79"0"-1,0 0 1,-132-27-1,-27 27 1,-26 0 0</inkml:trace>
  <inkml:trace contextRef="#ctx0" brushRef="#br0" timeOffset="240367.6">22437 13335 0,'79'0'15,"-52"26"1,-27-26-16,-27 53 15,-52 0 1,0 0 0,26-53-1,53 27 1,0-27-1,53-53 1,-27 26 0,53 27-1,27-26 1,-53 52-1,-53 1 1,0 26 0,-53 26-1,-26-26 1,-53 0-1,79-53 1,26 0 0,1 0-1,-1-53 1</inkml:trace>
  <inkml:trace contextRef="#ctx0" brushRef="#br0" timeOffset="241825.6">20294 14261 0,'-27'0'15,"186"-26"1,79 26 0,80-27 15,211 27-16,-185 0 1,0 0 0,159-26 15,-186 26-16,-26-27 1,132-26 0,-184 27-1,-107-1 16,-79 1-31,0-1 16,-27 27 15,-26 0 0,0 0 32</inkml:trace>
  <inkml:trace contextRef="#ctx0" brushRef="#br0" timeOffset="243622.6">21484 14790 0,'27'-53'15,"52"53"-15,-52-26 16,26-1-1,-27 27-15,27 0 16,-53 53 0,27 27-1,-54-1-15,1 27 16,-1-53-1,-26 26 1,0-26-16,0-26 16,0-1-1,27-26-15,26 0 16,0 0 15,0 0-15,26 0-16,54 0 15,-27-26 1,79 26-1,-79 0 1,0 0 0,-27-27-16</inkml:trace>
  <inkml:trace contextRef="#ctx0" brushRef="#br0" timeOffset="244035.6">21987 14870 0,'-26'-53'31,"26"158"-15,0 54-1,26-26 1,27-81-1,-26-25 1,78-54 15,-78-78-15,52-28-1,-52 1 17,-54 53-17,-26 26 1,-79 26-1,0 27 17,105 27-17</inkml:trace>
  <inkml:trace contextRef="#ctx0" brushRef="#br0" timeOffset="244349.6">22569 14843 0,'27'106'16,"-27"0"-1,0 0 1,0-53 0,-27-1-1,1-25 1</inkml:trace>
  <inkml:trace contextRef="#ctx0" brushRef="#br0" timeOffset="244589.6">22754 14870 0,'27'0'15,"-27"132"1,0-53-1,0-26 1,0 0 0,0 0-1</inkml:trace>
  <inkml:trace contextRef="#ctx0" brushRef="#br0" timeOffset="244818.6">22437 14870 0,'79'-53'16,"-26"26"-1,27 27-15,78-26 32,-78 26-17,-27-27-15,-27 27 16</inkml:trace>
  <inkml:trace contextRef="#ctx0" brushRef="#br0" timeOffset="245153.6">21670 15505 0,'211'0'0,"-78"-27"15,25 1 1,107-27 0,-53 26-1,-107 1 1,-78 26-16,-1 0 15</inkml:trace>
  <inkml:trace contextRef="#ctx0" brushRef="#br0" timeOffset="245687.6">22067 15663 0,'105'-26'16,"28"26"0,-133 53-1,-80 0 16,1 53-15,0-80 0,52 0-1,27-26 16,27-26-15,78-27 0,28 53-1,-80 0 1,-27 53-1,-79 79 17,-79-26-1,26-79-16,27-1 1,26-26 0,26 0-1,1-26 1,26 26-1</inkml:trace>
  <inkml:trace contextRef="#ctx0" brushRef="#br0" timeOffset="255580.6">20426 16933 0,'424'-53'31,"-213"27"63</inkml:trace>
  <inkml:trace contextRef="#ctx0" brushRef="#br0" timeOffset="256321.6">21802 16589 0,'0'27'16,"-26"52"-1,-1 27 1,27 26 0,27-79-1,25-26-15,28 26 16,26-53-1,-27-27 1,-79-52 0,53-27-1,-53 27 1,-26 52-1,-1 27 1,-52 27 0,52 26-1,1-1-15,26 28 16,53-1 15,-27-79-15</inkml:trace>
  <inkml:trace contextRef="#ctx0" brushRef="#br0" timeOffset="256539.6">22437 16642 0,'0'80'32,"0"-1"-32,0-26 15,0 0 1,0 0-1</inkml:trace>
  <inkml:trace contextRef="#ctx0" brushRef="#br0" timeOffset="256749.6">22649 16589 0,'26'53'31,"-26"106"-15,0-80 0,-26 1-1</inkml:trace>
  <inkml:trace contextRef="#ctx0" brushRef="#br0" timeOffset="256979.6">22358 16616 0,'132'-27'0,"53"1"15,-26-1 17,-53 27-17</inkml:trace>
  <inkml:trace contextRef="#ctx0" brushRef="#br0" timeOffset="257276.6">21802 17198 0,'0'0'0,"79"0"16,80-27 0,0-25-1,-27 52 1,-26-53-16,26 53 31,-52-27-15,-80 27-16,26 27 15</inkml:trace>
  <inkml:trace contextRef="#ctx0" brushRef="#br0" timeOffset="257826.6">22172 17330 0,'53'-26'15,"27"26"1,-54 26 15,-52 27-31,-54 26 16,1-52-1,26 26 1,27-53-1,26 0 1,26-27 0,27-26 15,53 27-16,-27 26 1,-52 26 15,-54 107 0,-52-80-15,26 0 0,-106-27-1,106-26 1,0 27-1,27-54 17,26 27-17</inkml:trace>
  <inkml:trace contextRef="#ctx0" brushRef="#br0" timeOffset="259870.6">20585 17965 0,'238'0'15,"27"-53"1,105 27 0,133-54-1,-27 54 1,-132 0-1,-132 26 1,-80-27 0,-238 27 15</inkml:trace>
  <inkml:trace contextRef="#ctx0" brushRef="#br0" timeOffset="261185.6">21802 18283 0,'-106'0'15,"53"26"-15,-26 1 16,-80-27-1,-105 0 17,78-27-17,1 1 1,-79-54 15,-133 27-15,0 1-1,-79-54 1,184-27-1,1 1 17,0-80-17,53-158 16,185 105-15,-79-26 15,79 53-15,-26 0-1,-106-79 1,79 105 15,-27 0-15,-52-52-1,53 52 1,-27 0 0,-26 1 15,53 78-16,-27 1 1,-53 26 0,80 27-1,-80-27 1,-26 53 15,132 0-31,-26 27 16,-53-54-1,53 1 1,52 26-1,1 0 1,-53 0 0,52 27-1,80 26 1,0-27-16,0 80 31,27 27-15,26-27-1,-53-1 1,26 28-1,-26-107 32,0 27-47,0-53 16,-53-26-1,27-27 1,-27 80 0,26-27-16,27 26 31,0 27-16,53-26-15,0 26 16,79-53 0,-52 53-1,26-53 16,-80 27-15,-26-1 15</inkml:trace>
  <inkml:trace contextRef="#ctx0" brushRef="#br0" timeOffset="261701.6">12356 13203 0,'27'185'31,"-1"-26"-15,1-54-1,-27-52 1</inkml:trace>
  <inkml:trace contextRef="#ctx0" brushRef="#br0" timeOffset="262010.6">12594 13229 0,'0'80'16,"0"25"15,0-25-15,27-27-1,26-27 1,0-26 0,26-26 15,-26-27-16,0 26 1</inkml:trace>
  <inkml:trace contextRef="#ctx0" brushRef="#br0" timeOffset="262238.6">12806 13176 0,'0'0'0,"0"53"16,27 106 0,-1 0-1,1-106 1,-1 26-1,-26-26 1</inkml:trace>
  <inkml:trace contextRef="#ctx0" brushRef="#br0" timeOffset="262428.6">13124 13282 0,'0'79'15,"26"27"1,-26-26 0,53-27-1</inkml:trace>
  <inkml:trace contextRef="#ctx0" brushRef="#br0" timeOffset="262432.6">13203 13600 0</inkml:trace>
  <inkml:trace contextRef="#ctx0" brushRef="#br0" timeOffset="262436.6">13203 13600 0</inkml:trace>
  <inkml:trace contextRef="#ctx0" brushRef="#br0" timeOffset="262673.6">13282 13229 0,'53'132'16,"0"1"-1,-26-80 1,-27 0-16,26 26 31,-26-53-15</inkml:trace>
  <inkml:trace contextRef="#ctx0" brushRef="#br0" timeOffset="262897.6">13018 13282 0,'132'-26'0,"-26"-1"16,53 27-1,-27-26 1,-53 26 0,-52 0-1</inkml:trace>
  <inkml:trace contextRef="#ctx0" brushRef="#br0" timeOffset="263247.6">12409 13970 0,'80'0'0,"78"0"15,107-26 16,-53-1-15,-54 27 0,-52-26-1,-53 26 16</inkml:trace>
  <inkml:trace contextRef="#ctx0" brushRef="#br0" timeOffset="263760.6">12886 14129 0,'26'26'0,"27"-26"16,-27 53 15,-26 27-15,-53-28-1,-26 1 1,53-53 0,-1 0 15,80-79-16,53 53 1,-27-1 15,1 27-15,-54 53-1,-26 26 1,-53 1 15,27-54-31,-80 1 16,53-1 15,27-26-31,-1 0 16,27-26-1</inkml:trace>
  <inkml:trace contextRef="#ctx0" brushRef="#br0" timeOffset="266623.6">11616 15372 0,'0'0'16,"79"-26"15,-26 26-15,53-27-16,26 27 15,-53 0 1,1-26-16,-54 26 15,1 0 1</inkml:trace>
  <inkml:trace contextRef="#ctx0" brushRef="#br0" timeOffset="267102.6">12515 15081 0,'0'80'31,"0"-27"-31,0 52 16,27-25-1,25-27 1,-25-27 0,26 1-1,26-27 1,-26-53-1,-26 0 1,-1 0-16,1-27 31,-54 1-15,27 53-16,-26 26 15,-1 0 1,1 79 0,-1-26-1,27 53 1,0-53 15,27-27-15,-27-26-16</inkml:trace>
  <inkml:trace contextRef="#ctx0" brushRef="#br0" timeOffset="267455.6">13018 15108 0,'26'132'31,"1"-26"-15,-1-27-1,-26-79 1,27 27 15</inkml:trace>
  <inkml:trace contextRef="#ctx0" brushRef="#br0" timeOffset="267669.6">13203 15055 0,'27'53'16,"-1"79"-1,0-53 17,-26 1-17,0-54 1</inkml:trace>
  <inkml:trace contextRef="#ctx0" brushRef="#br0" timeOffset="267882.6">12991 15081 0,'80'-26'16,"79"-1"0,-27 1-1,-79 26 1,26-27-16</inkml:trace>
  <inkml:trace contextRef="#ctx0" brushRef="#br0" timeOffset="268195.6">12542 15743 0,'0'0'0,"158"0"31,28-53-16,-54 26-15,0 1 16,27-1 0,-27 1-1,-79 26 1,-53 0-1</inkml:trace>
  <inkml:trace contextRef="#ctx0" brushRef="#br0" timeOffset="268490.6">12912 15981 0,'79'-27'15,"1"1"1,-80 26 0,26 26-16,-52 54 31,-54-1-16,1-26-15,53-27 16,-1 1 0,27-80-1,27 27 1</inkml:trace>
  <inkml:trace contextRef="#ctx0" brushRef="#br0" timeOffset="268678.6">13124 16060 0,'26'27'16,"-26"26"-1,0 26 1,-26 0 0,-27-52-1,0-1-15,-27 1 16,28-27 15</inkml:trace>
  <inkml:trace contextRef="#ctx0" brushRef="#br0" timeOffset="268684.6">12886 16378 0</inkml:trace>
  <inkml:trace contextRef="#ctx0" brushRef="#br0" timeOffset="268689.6">12886 16378 0</inkml:trace>
  <inkml:trace contextRef="#ctx0" brushRef="#br0" timeOffset="269605.6">11483 16722 0,'-53'26'16,"53"-52"-1,80 26 1,264-53 15,79-27-15,0 1-1,-105 26 1,52 0-16,212 0 15,-132-26 17,-212 52-32,-53-52 15,-79 53 1,-79 26-1,-27-27 17,0 27-1,0 0 31,-27 0 1,27 0-48,0 27 63,0-27-47</inkml:trace>
  <inkml:trace contextRef="#ctx0" brushRef="#br0" timeOffset="270542.6">13203 16986 0,'0'-53'15,"0"53"-15,0-26 16,-79-1 0,26 27-16,26 0 15,-52 0 1,79 27-16,-53-1 15,53 54-15,-26-54 16,52 27-16,53-53 16,-79 0-1,106 0-15,0 0 16,-79-26-1,25-27-15,-52 53 16,0-53-16,-26-27 31,-27 80 0,27 106 1,-1-26-1,-52 78 0,52 1 0,54-106 0,105-79 1,-79-107-17,-27 1 16,-158 53 1,79 79 14</inkml:trace>
  <inkml:trace contextRef="#ctx0" brushRef="#br0" timeOffset="270733.6">13388 16986 0,'53'106'16,"-26"-53"-1,-1 26 1,1-52-16,-1-1 16</inkml:trace>
  <inkml:trace contextRef="#ctx0" brushRef="#br0" timeOffset="270742.6">13547 17277 0</inkml:trace>
  <inkml:trace contextRef="#ctx0" brushRef="#br0" timeOffset="270750.6">13547 17277 0</inkml:trace>
  <inkml:trace contextRef="#ctx0" brushRef="#br0" timeOffset="270940.6">13600 16880 0,'0'53'16,"26"0"0,1 27-1,-27-1-15,26-26 16,-26 26-1,27-52 1</inkml:trace>
  <inkml:trace contextRef="#ctx0" brushRef="#br0" timeOffset="271149.6">13362 16933 0,'79'-26'15,"27"-1"1,0 27 0,-27-26-16,1 0 15,-54 26 1,0 0-16</inkml:trace>
  <inkml:trace contextRef="#ctx0" brushRef="#br0" timeOffset="271443.6">12912 17648 0,'132'-27'16,"27"1"-1,79-54 1,-26 54-1,-159-1 17</inkml:trace>
  <inkml:trace contextRef="#ctx0" brushRef="#br0" timeOffset="272020.6">13441 17701 0,'132'0'31,"-105"0"-15,-27 53 0,-132 26-1,52 0 1,27-52-1,27-27 1,52 0 0,1-27-1,52-26 1,1 53-1,-28-26 1,28 26 0,-27 26-1,-53 27-15,0-26 16,-53 52-1,-53 1 17,0-80-17,27 26 1,-1-26-1,28 0 1,25-26-16,27 26 16,27-27 30</inkml:trace>
  <inkml:trace contextRef="#ctx0" brushRef="#br0" timeOffset="275205.6">16193 15452 0,'-132'476'0,"132"476"63</inkml:trace>
  <inkml:trace contextRef="#ctx0" brushRef="#br0" timeOffset="275603.6">15849 15769 0,'26'0'16,"54"53"-16,131 79 15,1 54 1,-53-1 0,26-26-16,-26-54 15,-27-25 1,-26-27-1,-53-27-15,-27-26 16,1 0 0,-27-79-1,-27-80 1,27 27-16,-53-54 15,0-52 1,1 53 0,25 53-16,1 53 15,-1 26 1,1 26-1</inkml:trace>
  <inkml:trace contextRef="#ctx0" brushRef="#br0" timeOffset="275990.6">17357 15452 0,'26'238'16,"1"-27"-16,52 186 15,27-185 1,79-80 15,-52-132-15,-1-132-1,-53-159 17,-52-53-17,-107 53 1,-184 132-1,52 159 1,53 53 15,80 53-15</inkml:trace>
  <inkml:trace contextRef="#ctx0" brushRef="#br0" timeOffset="276261.6">18680 14446 0,'132'450'16,"-132"-80"-1,27-131 1,-27-28-1,0-131 17</inkml:trace>
  <inkml:trace contextRef="#ctx0" brushRef="#br0" timeOffset="276758.6">18944 16245 0,'-52'-26'0,"-1"79"15,53-27 1,0 27 0,26 0-1,53-26 1,-52-54-1,-27 27 1,0-79 0,-53 26-1,27 53-15,-54 0 16,54 79-1,52-52 1,27-1 0,0-26-1,26 0 1,-79-53-1,0 0 1,-79 80 0,26-1-1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2T18:39:01.592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6059 4286 0,'53'-26'15,"27"26"1,25-27 0,1 27-1,53 0 1,-80-26-1,-26 26 1</inkml:trace>
  <inkml:trace contextRef="#ctx0" brushRef="#br0" timeOffset="253">6403 3995 0,'0'133'15,"27"-1"1,-1 0-1,-26-53 17,0-79-17,0 27 1</inkml:trace>
  <inkml:trace contextRef="#ctx0" brushRef="#br0" timeOffset="508">6112 4683 0,'80'0'0,"-1"0"16,27-26-16,26 26 31,-26 0-16,-80 0-15,1 0 16</inkml:trace>
  <inkml:trace contextRef="#ctx0" brushRef="#br0" timeOffset="973">7171 4180 0,'211'-26'16,"-158"26"0,-53 53-1,0 0-15,-26 26 16,-27 27-1,-53-27 1,79-52 0,-25-27-1,52 0 16,79-53-15,-26 26 0,26 1-1,27 26 1,-80 106-1,-26-53 1,0 0-16,-105 52 31,25-105 0,-26-52-15</inkml:trace>
  <inkml:trace contextRef="#ctx0" brushRef="#br0" timeOffset="1402">7620 4207 0,'53'-27'15,"-26"133"1,-27 79 0,26 54-1,80-160 1,-27-26 15,80-53-15,-27-106-1,-52-26 1,-80-106 15,-80 185-15,1 53-1,-53 132 1,79 0 15,132 27-15</inkml:trace>
  <inkml:trace contextRef="#ctx0" brushRef="#br0" timeOffset="1872">8573 4180 0,'0'27'15,"0"52"1,-27 80-1,1-27 1,52-26 0,27-27-1,27-26 1,-1-53-1,0 0-15,27-79 16,-53-53 15,-26 52-31,-27-25 16,-53-28-1,-53 107 1,53-27 0,-26 26-1,-54 27 1,27 0 15,106 27-15,-26-1-16,26 1 31</inkml:trace>
  <inkml:trace contextRef="#ctx0" brushRef="#br0" timeOffset="2682">17727 3995 0,'53'0'0,"53"-26"15,26 26 1,-26 0 0,-26-27-1,-1 27 1,-52-26-1,-27 26 1</inkml:trace>
  <inkml:trace contextRef="#ctx0" brushRef="#br0" timeOffset="2933">18071 3863 0,'-26'106'15,"26"0"1,26-27 0,-26-53-1,0 1 1,27-27-1,-27 26 1,-27-26 0</inkml:trace>
  <inkml:trace contextRef="#ctx0" brushRef="#br0" timeOffset="3160">17754 4419 0,'212'26'15,"52"-52"17,-132 26-17,-52-27 1,-80-26 15</inkml:trace>
  <inkml:trace contextRef="#ctx0" brushRef="#br0" timeOffset="3584">18839 3942 0,'211'-79'15,"-158"79"1,0 26 0,-53 133-1,-79-27 1,-27 1 15,-26-1-15,-1-79-1,133-27 1,53-52 15,80-1-15,-28 27-1,-52 0 1,0 0-16,27 0 31,25-26-15,-78 0-1</inkml:trace>
  <inkml:trace contextRef="#ctx0" brushRef="#br0" timeOffset="3759">19500 4048 0,'0'0'15,"0"132"1,0 1 0,27-54-1,-54 0-15</inkml:trace>
  <inkml:trace contextRef="#ctx0" brushRef="#br0" timeOffset="3762">19500 4471 0</inkml:trace>
  <inkml:trace contextRef="#ctx0" brushRef="#br0" timeOffset="3771">19500 4471 0</inkml:trace>
  <inkml:trace contextRef="#ctx0" brushRef="#br0" timeOffset="3991">19791 3995 0,'0'53'15,"0"106"1,0 0 15,0-80-31,0 0 16,0-26 15</inkml:trace>
  <inkml:trace contextRef="#ctx0" brushRef="#br0" timeOffset="4284">19341 3995 0,'53'0'16,"53"-26"-1,53 26 1,26 0-1,-79 0 1,-80-27 0,27 27-1,-26 0 16</inkml:trace>
  <inkml:trace contextRef="#ctx0" brushRef="#br1" timeOffset="105921">1641 9366 0,'26'0'15,"159"0"16,-26 0-15,-27 0 0,-105 0-1,-1 0 1,1 0-1,-27 0 17</inkml:trace>
  <inkml:trace contextRef="#ctx0" brushRef="#br1" timeOffset="106449">2620 8969 0,'185'-26'16,"-79"-1"-1,0 54 1,-80-1-1,-26 1 1,0 52 0,-106 27-1,27-53 1,-27-53-16,27 53 15,26-53 17,53 0-32,0-27 15,26 27 1,106-26-1,-52 26 1,26 0 0,0 53-1,-80 79 16,-79-26-15,-79-80 0,52 1-1,-78-27 16</inkml:trace>
  <inkml:trace contextRef="#ctx0" brushRef="#br1" timeOffset="106925">3361 8943 0,'0'132'32,"0"80"-17,0-106 1,26-27-1,53-52 17,54-27-17,-1-53 1,53-106-1,-158 27 17,-27 26-17,-80 79 1,1 27-1,26 106 1,26-26 0,1 105 15,52-106-16,54-52 1</inkml:trace>
  <inkml:trace contextRef="#ctx0" brushRef="#br1" timeOffset="107358">4340 8943 0,'0'0'32,"-27"106"-17,1 79 1,26-26-1,26-106 1,53 0 0,1-27-1,-1-26 1,-26-79-1,-53-1-15,53-105 16,-53 26 0,-26 80-1,-27 26 1,-80 27-1,1 26 1,53 0 0,-27 52-1</inkml:trace>
  <inkml:trace contextRef="#ctx0" brushRef="#br1" timeOffset="108087">1112 10398 0,'-80'53'16,"80"-53"15,53-26-15,318-1-1,105-26 1,53 27 15,-159-1-31,160 1 16,131 26-1,80-27 1,-344 27 0,0 0-1,132 27 1,-212-54-1,-211 54 1,-79-54-16,-27 27 47,-27 0-32</inkml:trace>
  <inkml:trace contextRef="#ctx0" brushRef="#br1" timeOffset="114049">4287 11112 0,'0'0'47,"0"0"-47,0 0 47,0 0 15,0 0-31,0 0 312,0 0-311,0 0-32,0 0 15,0 0 32,0 53-47,0 0 16,0 0-16,0 0 0,0 27 15,0-28-15,0 28 0,0-1 16,0-26-16,0 0 0,0 0 15,0 0-15,0 0 16,0-27-16,0 27 0,0-53 16,0 53-16,0-53 0,0 27 15,0-27-15,0 26 0,0-26 16,0 0-16,0 26 15,0-26-15,0 0 0,0 0 32,0-26-32,0 0 15</inkml:trace>
  <inkml:trace contextRef="#ctx0" brushRef="#br1" timeOffset="114626">4710 11139 0,'0'0'47,"26"132"-32,27-52 17,0-54-1,0-105 0,-26-80 0,-80 106 0,-27 27-15,27 26 31</inkml:trace>
  <inkml:trace contextRef="#ctx0" brushRef="#br1" timeOffset="118588">3572 10954 0,'0'132'31,"-53"265"1,27 79-1,26-105 0,-27-80 0,1-186-15,26-25-1,-27-80 1,27 26-16,0-26 31,27 27-15,26-27-16,26 0 15,239 0 17,26 0-17,-53 0 1,-80 0-16,133 0 15,-79-27 17,-106 27-32,-27 0 15,-53-26 1,-52 26-1,-27 0 1,-27-53 0,27 0-1,0-79 1,0-27-1,0 27-15,27-133 32,-27 1-17,0-80 1,-53 158-1,26-25 1,1 52 0,26 106-1,0 53-15,0-26 31,-26 26 1,-1 0-1,-79 0-16,-26 0 1,-80-27 15,27 27-15,-27 27-1,-290-27 17,211 0-17,26 0 1,53 0 15,107 26-15,105-26 15</inkml:trace>
  <inkml:trace contextRef="#ctx0" brushRef="#br1" timeOffset="137981">17357 8176 0,'0'0'15,"0"0"16,26 0-31,1 0 16,52 0 0,1 0-1,-1 0-15,0 0 16,-26 0-1,27 26-15,-54-26 16,1-26 0,-1 26-1</inkml:trace>
  <inkml:trace contextRef="#ctx0" brushRef="#br1" timeOffset="138231">17648 7990 0,'0'106'0,"0"-26"16,0-1-1,0 0 1,0-52-16,26-1 16,-26 1-1,0-27 16</inkml:trace>
  <inkml:trace contextRef="#ctx0" brushRef="#br1" timeOffset="138853">18548 7673 0,'132'-53'0,"-53"79"31,-79-26-31,53 53 16,-26 80 0,-27-27-1,0-27 1,-80-26-1,1 53 1,-27-80 0,27 1-1,-1-54-15,27 27 31,27-53-15,26 0 0,26 27-1,54 26 1,79 79 15,-80-26 0,-53-26-15</inkml:trace>
  <inkml:trace contextRef="#ctx0" brushRef="#br1" timeOffset="139129">19077 7832 0,'0'0'16,"26"132"0,1 53-1,-27-105 1,0-1-1,0-53 17</inkml:trace>
  <inkml:trace contextRef="#ctx0" brushRef="#br1" timeOffset="139392">19341 7752 0,'0'53'16,"0"27"-16,27 52 16,-27-26 15,0-27-31,0-26 15,26-27 1,-26 1 0,0-27-1</inkml:trace>
  <inkml:trace contextRef="#ctx0" brushRef="#br1" timeOffset="139657">18971 7832 0,'106'-27'16,"0"27"-1,26-26 1,-26 26 0,-53-27-1,-27 27-15,1 0 16,-27 0 15</inkml:trace>
  <inkml:trace contextRef="#ctx0" brushRef="#br1" timeOffset="143288">18283 8493 0,'318'0'63,"211"0"-32,-423 0-16,-27-26 1,-26-1-16,-27 27 16,1 0-1,-54 0 1</inkml:trace>
  <inkml:trace contextRef="#ctx0" brushRef="#br1" timeOffset="143543">18892 8705 0,'26'106'0,"-26"-53"15,0 52 1,0-25-16,0-54 16,0 1-1,0-1 1,0-26-16,0 27 31</inkml:trace>
  <inkml:trace contextRef="#ctx0" brushRef="#br1" timeOffset="145372">19421 8996 0,'-27'26'16</inkml:trace>
  <inkml:trace contextRef="#ctx0" brushRef="#br1" timeOffset="145801">19791 8784 0,'132'-26'16,"-105"52"0,-1 27-1,-52-26 1,-1-1-1,-52 0 1,53 1 0,-1-27-1,27 0 1,27 0-1,52-27 1,-79 27 0,53 27-1,0-1 1,-53 27-1,-27 0 1,-52-26-16,-80 52 47,106-105-32</inkml:trace>
  <inkml:trace contextRef="#ctx0" brushRef="#br1" timeOffset="146060">19897 8043 0,'0'0'15,"26"0"17</inkml:trace>
  <inkml:trace contextRef="#ctx0" brushRef="#br1" timeOffset="146504">20241 7726 0,'185'-27'0,"-185"27"16,0 0 0,27 80-1,-54-27 1,27-27-1,-26 1-15,-1-1 32,27-26-1,27-26-31,-1 26 15,27 0 1,0 26 0,-53 27-1,0 0 1,-53-27-1,0 27 1,0-53 0,0 0-1,27 0 16</inkml:trace>
  <inkml:trace contextRef="#ctx0" brushRef="#br1" timeOffset="147154">14764 10716 0,'265'0'16</inkml:trace>
  <inkml:trace contextRef="#ctx0" brushRef="#br1" timeOffset="147520">15373 10398 0,'158'-53'0,"-78"53"15,-1-26 1,1-1-1,-28 27 17,-52 27-17,-26 79 1,0 79-1,-27-26 1,26-107 0,27 28-1,-26-1 1,52-79-1</inkml:trace>
  <inkml:trace contextRef="#ctx0" brushRef="#br1" timeOffset="147745">16061 10478 0,'26'52'0,"-26"28"15,0 26 1,0-1 0,0-25-1,26-27 1,-26-27-16</inkml:trace>
  <inkml:trace contextRef="#ctx0" brushRef="#br1" timeOffset="147978">16325 10425 0,'0'53'16,"27"105"-1,-27 1 1,26-106 0,-26 0-16,-26 0 15,26-53 16</inkml:trace>
  <inkml:trace contextRef="#ctx0" brushRef="#br1" timeOffset="148184">15928 10504 0,'159'-26'16,"-53"-1"-1,0 27-15,-1-26 32,1-1-17</inkml:trace>
  <inkml:trace contextRef="#ctx0" brushRef="#br1" timeOffset="148626">15320 11404 0,'79'0'15,"27"0"1,26-27-16,106 1 15,27-1 17,-186 27-32,1 0 15,-54 0 16</inkml:trace>
  <inkml:trace contextRef="#ctx0" brushRef="#br1" timeOffset="149142">15875 11509 0,'0'0'0,"27"27"31,52-1-15,-79 1-16,0 26 15,0 26 1,-132-26-1,79-27 1,0 1 0,0-1-1,27-26 1,26 0-1,0-26 1,79-27 0,53 27-1,-52 26-15,-27 0 16,26 26 15,-105 106 0,-1-79-15,-26-26-16,-26 26 15,-53-53 17,79 26-32,26-26 15,-26 0 1</inkml:trace>
  <inkml:trace contextRef="#ctx0" brushRef="#br1" timeOffset="149789">16907 11112 0,'0'0'0,"159"-26"31,0 26-15,-27-26 0,-53 26 15</inkml:trace>
  <inkml:trace contextRef="#ctx0" brushRef="#br1" timeOffset="150034">17066 10927 0,'26'106'0,"1"0"32,-27 0-32,26-53 15,1-53 1,-27 26-1</inkml:trace>
  <inkml:trace contextRef="#ctx0" brushRef="#br1" timeOffset="153136">18071 10372 0,'0'53'16,"0"105"15,0-52-16,0 26 17,0-52-32,27-54 15,52 27 1,1-26-1,-27-27 1,-1-27 0,28-52-1,-27-27 1,-27 53-1,-26 0-15,0 0 16,-79 27 15,-1 52-15,28 27-1,25 27 1,27-1 0,0-53-1,27 27-15,25-26 16,-25-27 15</inkml:trace>
  <inkml:trace contextRef="#ctx0" brushRef="#br1" timeOffset="153403">18786 10478 0,'26'52'0,"1"54"31,-27 27-15,26-81-1,-26 1 1,0-26 0</inkml:trace>
  <inkml:trace contextRef="#ctx0" brushRef="#br1" timeOffset="153664">18971 10451 0,'26'53'0,"1"53"16,-1 26 15,-26-79-16,0 0 1,0-27 0,-26-26 15</inkml:trace>
  <inkml:trace contextRef="#ctx0" brushRef="#br1" timeOffset="153884">18680 10478 0,'159'0'15,"-27"0"1,-26 0-1,-53 0 1,26-27 0,-26 27-1,-27 27 1</inkml:trace>
  <inkml:trace contextRef="#ctx0" brushRef="#br1" timeOffset="154251">18204 11245 0,'158'0'15,"-25"-27"-15,-1 27 16,27 0 0,-53 0-1,-54 0 1,-25 0-1,-1 0 1</inkml:trace>
  <inkml:trace contextRef="#ctx0" brushRef="#br1" timeOffset="154801">18521 11483 0,'106'0'0,"-27"-27"31,-52 54-16,-27 26 1,-80 53 15,28-53-15,-81 0-1,80-27 1,53-26 15,27-26-15,105-1 15,0 27-15,-79 0-1,-26 132 16,-107-79-15,1 0 0,-53-26 15,52-1-16,1-26 1,26-26 0</inkml:trace>
  <inkml:trace contextRef="#ctx0" brushRef="#br1" timeOffset="155328">19818 11112 0,'211'0'15,"-52"0"1,-80 0 0,-26-26-16,-26 26 15,-27 0 1,0 0 15</inkml:trace>
  <inkml:trace contextRef="#ctx0" brushRef="#br1" timeOffset="155528">19897 11298 0,'132'0'0,"53"0"31,-79 0-15,-79-27-1</inkml:trace>
  <inkml:trace contextRef="#ctx0" brushRef="#br1" timeOffset="155537">20347 11271 0</inkml:trace>
  <inkml:trace contextRef="#ctx0" brushRef="#br1" timeOffset="155541">20347 11271 0</inkml:trace>
  <inkml:trace contextRef="#ctx0" brushRef="#br1" timeOffset="157720">19315 10081 0,'-27'-27'0,"1"1"31,0-1-15</inkml:trace>
  <inkml:trace contextRef="#ctx0" brushRef="#br1" timeOffset="157878">18177 9922 0,'-79'-27'16</inkml:trace>
  <inkml:trace contextRef="#ctx0" brushRef="#br1" timeOffset="157887">18098 9895 0</inkml:trace>
  <inkml:trace contextRef="#ctx0" brushRef="#br1" timeOffset="157891">18098 9895 0</inkml:trace>
  <inkml:trace contextRef="#ctx0" brushRef="#br1" timeOffset="158022">17251 9895 0,'-159'0'15</inkml:trace>
  <inkml:trace contextRef="#ctx0" brushRef="#br1" timeOffset="158167">16510 9895 0,'-106'0'0</inkml:trace>
  <inkml:trace contextRef="#ctx0" brushRef="#br1" timeOffset="158173">16404 9895 0</inkml:trace>
  <inkml:trace contextRef="#ctx0" brushRef="#br1" timeOffset="158177">16404 9895 0</inkml:trace>
  <inkml:trace contextRef="#ctx0" brushRef="#br1" timeOffset="158302">15928 9922 0,'-53'26'16,"0"1"-16</inkml:trace>
  <inkml:trace contextRef="#ctx0" brushRef="#br1" timeOffset="158461">15293 10160 0,'-79'53'16</inkml:trace>
  <inkml:trace contextRef="#ctx0" brushRef="#br1" timeOffset="158465">15214 10213 0</inkml:trace>
  <inkml:trace contextRef="#ctx0" brushRef="#br1" timeOffset="158470">15214 10213 0</inkml:trace>
  <inkml:trace contextRef="#ctx0" brushRef="#br1" timeOffset="158659">14870 10504 0,'-53'79'16,"53"-52"0,-26-1-1,26 1 1</inkml:trace>
  <inkml:trace contextRef="#ctx0" brushRef="#br1" timeOffset="158969">14870 11060 0,'106'52'16,"-53"-25"-1,0 26 1,-27-53-1,0 26 1,27 1 0,0-1-1,0 27 1,27-26-1,-1-1 1,27-26 15,0 0-15</inkml:trace>
  <inkml:trace contextRef="#ctx0" brushRef="#br1" timeOffset="159089">16008 11377 0,'211'0'15,"-131"-26"1,78-1 0</inkml:trace>
  <inkml:trace contextRef="#ctx0" brushRef="#br1" timeOffset="159096">16457 11324 0</inkml:trace>
  <inkml:trace contextRef="#ctx0" brushRef="#br1" timeOffset="159102">16457 11324 0</inkml:trace>
  <inkml:trace contextRef="#ctx0" brushRef="#br1" timeOffset="159239">17092 11271 0,'212'-26'16,"-80"-1"0</inkml:trace>
  <inkml:trace contextRef="#ctx0" brushRef="#br1" timeOffset="159391">18045 11192 0,'132'0'16</inkml:trace>
  <inkml:trace contextRef="#ctx0" brushRef="#br1" timeOffset="159398">18177 11192 0</inkml:trace>
  <inkml:trace contextRef="#ctx0" brushRef="#br1" timeOffset="159403">18177 11192 0</inkml:trace>
  <inkml:trace contextRef="#ctx0" brushRef="#br1" timeOffset="159534">18759 11192 0,'133'0'15,"-81"-27"1</inkml:trace>
  <inkml:trace contextRef="#ctx0" brushRef="#br1" timeOffset="159678">19315 11086 0,'79'0'16,"-52"-53"-1</inkml:trace>
  <inkml:trace contextRef="#ctx0" brushRef="#br1" timeOffset="159683">19421 11033 0</inkml:trace>
  <inkml:trace contextRef="#ctx0" brushRef="#br1" timeOffset="159688">19421 11033 0</inkml:trace>
  <inkml:trace contextRef="#ctx0" brushRef="#br1" timeOffset="159860">19659 10610 0,'-27'-53'15,"1"26"1</inkml:trace>
  <inkml:trace contextRef="#ctx0" brushRef="#br1" timeOffset="160043">19288 10107 0,'0'0'0,"0"0"15</inkml:trace>
  <inkml:trace contextRef="#ctx0" brushRef="#br1" timeOffset="160047">19288 10107 0</inkml:trace>
  <inkml:trace contextRef="#ctx0" brushRef="#br1" timeOffset="160052">19288 10107 0</inkml:trace>
  <inkml:trace contextRef="#ctx0" brushRef="#br1" timeOffset="162101">21061 10742 0,'0'-26'0,"0"26"16,27 0-16,26 0 15,-1 0-15,1 0 0,0 0 16,53 0-1,-53 0-15,-27 0 0,27 0 16,0 0 0,-26 0-16,-27-27 0,0 27 15,26 0-15,-26 0 16,0 0 31</inkml:trace>
  <inkml:trace contextRef="#ctx0" brushRef="#br1" timeOffset="163390">22014 10504 0,'0'53'15,"26"53"-15,-26-53 16,0-27-16,27 1 0,-1 25 15,-26 1 1,0-53-16,27 27 0,-27-1 16,0-26-16,26 27 15,-26-27-15,0 0 16,0 26-16,0-26 0,0 0 15</inkml:trace>
  <inkml:trace contextRef="#ctx0" brushRef="#br1" timeOffset="163664">22278 10478 0,'0'52'0,"27"54"15,-1 0 1,-26-27-16,0-26 16,0 0-1,27 0-15,-27-26 16,0-1-1,0-26 17</inkml:trace>
  <inkml:trace contextRef="#ctx0" brushRef="#br1" timeOffset="163941">21828 10478 0,'159'0'0,"-53"0"16,0 0-1,0 0 1,-27 0-16,0 0 16,27 0-1,-106 0-15,27 0 16</inkml:trace>
  <inkml:trace contextRef="#ctx0" brushRef="#br1" timeOffset="167034">14658 10795 0,'80'0'15,"52"-26"1,27 26-1,-27 0 1,-79 0 15,-80-27 16,-131 1-31,-54 26-1,106 0-15,0 0 16,106 0 15,80 0-15,26 0-1,26 0 1,53 0-1,-106 0 1,-79 0 0,0-27 15,-132 27-16,-53 0 1,79 0 0,53 0-1,80 0 1,131 27-1,-25-27 1,25 0 0,-52 0-1,-53 0 1,-79 0-1,-80-27 1,-265 54 15,160-27-15,158 26-1,26-26 1,107 0 0,131 27-1,-78-27 1,-1-27-1,0 27 1,-105 0 0,-107 0 15,-105 0-16,0 27 1,53-1 15,185 0-15,211-26 15,-79 0-15,-132 0-1,-106-26 16,-132 26 1,0 0-17,79 0 1,106 26-1,132-26 17,54 0-17,25 0 1,-184-26-1,-27 26 1,-291 0 31,185 0-32,106 0 1,79 26 15,-26-52-15,-26 26 15,-54 0-15,1 0-16,52 26 31</inkml:trace>
  <inkml:trace contextRef="#ctx0" brushRef="#br1" timeOffset="168671">21458 11351 0,'53'-27'15,"132"1"1,159 26-1,0 0 1,0 0 0,-132 26 15,-212-52-16,0 26 32</inkml:trace>
  <inkml:trace contextRef="#ctx0" brushRef="#br1" timeOffset="169282">22067 11668 0,'53'-26'16,"79"-1"0,-79 54-1,-27-1 16,-105 80-15,-1-27 0,1-52-1,26-27 1,27 0-1,26 0 1,26 0 0,1-27-1,26 27 1,79-26-1,-53 52 1,-26 27 0,-53 0-16,-26 79 31,-133-79-16,80-53 1,26 27 0,-27-27-1,27 0 1,27 0-1,26 0 17</inkml:trace>
  <inkml:trace contextRef="#ctx0" brushRef="#br1" timeOffset="177228">23495 11192 0,'0'26'15,"0"-26"1,0 27-16,0-27 15,-26 26 1,26-26-16</inkml:trace>
  <inkml:trace contextRef="#ctx0" brushRef="#br1" timeOffset="177780">23310 11298 0,'0'0'15,"80"0"1,52 0-1,53 0 1,-106 0 15,-52 0-15,-27 0 15,-27 0-15</inkml:trace>
  <inkml:trace contextRef="#ctx0" brushRef="#br1" timeOffset="178055">23495 11112 0,'0'27'16,"0"52"0,27 1-1,-1 26-15,-26-27 16,27 27-1,-27-53 1,0-53-16,0 26 16,0-26-1,0 0 1</inkml:trace>
  <inkml:trace contextRef="#ctx0" brushRef="#br1" timeOffset="181400">24183 10636 0,'-26'53'46,"-1"132"-30,27-52 0,53-54 15,27 27-16,-1-80 1,-26-26 0,26-79 15,-26-53-16,-26 52 1,-27 27 0,-27 27-16,1-1 31,-27 80 0,53 0-31,-27 27 16,27-1-1,27-53 1</inkml:trace>
  <inkml:trace contextRef="#ctx0" brushRef="#br1" timeOffset="181674">24712 10689 0,'27'27'16,"-27"131"0,0-105-1,0 0-15,0 27 31,0-54-15,0 0-16</inkml:trace>
  <inkml:trace contextRef="#ctx0" brushRef="#br1" timeOffset="181910">24818 10663 0,'0'0'15,"27"158"1,-27-52 15,26 0-15,-26-53-1</inkml:trace>
  <inkml:trace contextRef="#ctx0" brushRef="#br1" timeOffset="182152">24554 10716 0,'158'-27'16,"-25"27"-1,-27 0 16,-27-26-15,-79 26 15</inkml:trace>
  <inkml:trace contextRef="#ctx0" brushRef="#br1" timeOffset="182466">24236 11324 0,'53'0'15,"106"0"1,-53 0 0,0-26-1,79-1 1,-106 27-1,0-26 1,-79 26 0</inkml:trace>
  <inkml:trace contextRef="#ctx0" brushRef="#br1" timeOffset="182996">24660 11430 0,'79'0'16,"-53"0"-1,-26 26 1,0 27-1,-53 27 1,-26-1 0,53-52-1,-1-1-15,27-26 31,0-26-15,27-27 0,-1 53-16,53-27 31,27 27-16,-106 0-15,27 0 16,-1 106 0,-52-53-1,-80 26 16,53-52-15,0-27 0,0 0-1,27 0 1,-1 0-16,1 0 15,-1-27 17</inkml:trace>
  <inkml:trace contextRef="#ctx0" brushRef="#br1" timeOffset="183677">20294 13652 0,'53'0'15,"79"0"16,0 0-15,27 0 0,-79 0-1</inkml:trace>
  <inkml:trace contextRef="#ctx0" brushRef="#br1" timeOffset="183885">20373 13811 0,'0'27'16,"133"-27"-1,-28 0 1,-52-27-16,80 27 16,-54-26-1</inkml:trace>
  <inkml:trace contextRef="#ctx0" brushRef="#br1" timeOffset="186444">21802 13203 0,'0'0'15,"0"-27"32,0 27 94,0 0-110,0 0-31,0 0 156,0 0-125,0 0 16,0 27-32,0-1-15,-26 1 0,26 52 16,0-53-16,0 1 16,-27-1-16,27 1 0,0-1 15,0 1-15,-26 26 16,26-53-1,0 0-15,0 0 47,0 0-47,26-27 16,1 27-16,-27-26 0,26 26 15,0-27-15,1 27 0,26 0 16,-53 0 0,53 0-16,-27 0 0,1 0 15,-1 27-15,1-27 0,-1 53 16,-26-53-16,27 53 15,-1-1-15,-26-25 16,0-1-16,0-26 0,-26 53 16,-1-26-16,27 26 15,-53-53 1,27 0-16,-54 26 15,80-26-15,-26 0 0,-80-53 32,106 27-32</inkml:trace>
  <inkml:trace contextRef="#ctx0" brushRef="#br1" timeOffset="186681">21723 13309 0,'79'-27'15,"-26"1"1,0 26-16,26-27 15,-52 27-15,26 0 16,0-26-16,-27 26 16,0 0-16,1 0 15</inkml:trace>
  <inkml:trace contextRef="#ctx0" brushRef="#br1" timeOffset="186910">22437 13256 0,'0'79'15,"0"0"-15,0-26 16,26 53-1,1 53 17</inkml:trace>
  <inkml:trace contextRef="#ctx0" brushRef="#br1" timeOffset="187182">22622 13256 0,'27'158'16,"-1"54"15,1-80 0,-27-105 0,-27-160 0</inkml:trace>
  <inkml:trace contextRef="#ctx0" brushRef="#br1" timeOffset="187370">22278 13282 0,'185'-53'31,"106"53"0,-132 0 1</inkml:trace>
  <inkml:trace contextRef="#ctx0" brushRef="#br1" timeOffset="187378">22913 13229 0</inkml:trace>
  <inkml:trace contextRef="#ctx0" brushRef="#br1" timeOffset="187384">22913 13229 0</inkml:trace>
  <inkml:trace contextRef="#ctx0" brushRef="#br1" timeOffset="187714">21696 14076 0,'80'0'16,"25"0"-16,28 0 15,25-27 1,28 27-16,-54 0 15,0-26 1,-26 26 0,-80 0-16,1 0 15</inkml:trace>
  <inkml:trace contextRef="#ctx0" brushRef="#br1" timeOffset="188214">22252 14208 0,'106'0'16,"-80"27"-1,-26 26 1,-106-1 0,0 1-1,54-26 16,52-27 1,79-53-17,0 53 1,54 0 15,-107 26-15,0 54-1,-105-1 1,-27 0 15,-26-79-15,26 0 15,53-52-16,27-28 1</inkml:trace>
  <inkml:trace contextRef="#ctx0" brushRef="#br1" timeOffset="193755">21326 12885 0,'-27'212'15,"27"-80"1,0 27-16,0 0 16,0 52-1,0 1 1,-26-27-16,26-26 15,0 26 1,-53-53 0,53 27-16,-27-27 15,1-26 1,26-26-1,-26-27-15,26 0 16,0-53 0,0 26-1,26-52 1,-26 26 15,132 0-15,53-53 15,27 26-16,26 1 1,133 26 0,-80 0-1,-80 0 16,-52 26-15,-53-26 0,-80 0-1,1-53 32,-27-53-31,26-26-1,1-318 16,-1 212-15,1-53 0,-1-53 15,-26 106-16,0 53 1,0-27 15,0 159-15,0-26-1,-26 52 1,26 1 0,-27 26-1,1 0 1,-27 0-1,-26 0 1,-107 0 15,54 0-15,26 26-16,-132-26 15,26 0 1,80 0 0,0 27-1,0-1 1,-27-26-1,79 27 1,-25-27 0,-28 0-1,27 26 1,80-26-1,-27 0-15,106 0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3T18:47:48.37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4789 15266 0</inkml:trace>
  <inkml:trace contextRef="#ctx0" brushRef="#br0" timeOffset="68">4789 15266 0</inkml:trace>
  <inkml:trace contextRef="#ctx0" brushRef="#br0" timeOffset="3990">12065 12859 0,'0'26'0,"0"-26"16,0-26 31,27-27-32,-27 0 1,53 0-16,0 0 15,79 27 1,-79 26 0,26 26-1,1 1 1,-80 25-1,26-25 1,-26-1 0,0-26 15,26-79 0,1 53-15,-1 26-1,27-27 1,27 54-1,-54-27 1,27 26-16,-26 0 16,-1 1 15,-26-27-31,0-27 31,26-25 0,54-1-15,-54 53-16,27-27 15,27 1 1,52 52 15,-106 1-15,-26-1-16,27-26 31,26-26 16,-27-1-32,27 1-15,26-1 16,54 1 15,-80 26-31,-27 0 16,80 53-1,-53 0 1,-53 0 0,26-27-1,-26 0 1,27-52 31,-1 0-32,27-27 1,53 26-1,0 1 1,-27 26 0,27 53-16,26 26 31,-132-26-16,27-53-15,-27 26 16,0 27 0,-27-53-1,27 0 1,0 0 15,27-26-15,158 26 15,-106 26-16,-52 27-15,26 53 16,-27-27 15,-52-26-31,-27 27 16,-53-27-1,0 0 1,53-27 0,0-26-1,0 0 1,53-26-1,0-1 1,27 27-16,26-26 16,53 52 15,-80 1-31,53 105 31,-52-53-15,-106 53-1,79-79 1,-80 0-1,-52 0 1,26-26 0,0-1-1,80-26-15,-27-26 16,53-27 15,26 53-15,27 26-1,-26 1 1,-27 79 15,-27-27-15,-158 80 15,26-106-16,53-27 1,-26 1 15,26-54-15,80-26-1,26 27 1,-27 52 31,-52 27-32,-27 0 1,-105 53 15,78-80-15,-78 27 15,78-79-15,107-1 15,26 1-16,0-1 1,-80 27 0,1 27-1,0-1 1,-1-26-1,-26 53 1,1-53 0,78 0-1,1-26-15,-1-54 16,54 27 15,-1 1-31,27 25 31,-79 1 0,-80 26-15,26 0-16,-25 0 16,-28-27-1,80-52 1,27 26-1,26 0 1,79 0 0,27 0-1,-79 53 1,-27 0-16,-27-26 47,-79 26-32,53-27-15,-79 27 16,0-185 15,105 106-15,27 26-1,53 26 1,0 1-1,-26 26 1,-54-27 46,-26-52-30,0 0-17,53-80 1,80 106-1,52 0 1,238 53 31,-317 26-32,0 1 1,-53-27 0</inkml:trace>
  <inkml:trace contextRef="#ctx0" brushRef="#br0" timeOffset="274562.7">10054 14155 0</inkml:trace>
  <inkml:trace contextRef="#ctx0" brushRef="#br0" timeOffset="284926.7">12515 15637 0,'27'0'0,"-27"0"15,0-27 1,0-52 0,-80 0-1,1-27 1,-27 26-1,0 54 1,-79 26 0,0 26-1,132 1-15,-27 52 16,54 27-1,26 26 1,79-52 0,1-1-1,105 53 1,-26 27-1,-1 106 17,-131-159-17,-54-1 1,-25 1 15,-54-79-15,26-1-1,-158-26 16,106-53-15,0-26 0,79 26-1,26 27 1</inkml:trace>
  <inkml:trace contextRef="#ctx0" brushRef="#br0" timeOffset="285277.7">12647 15901 0,'133'-26'16,"25"0"0,-52 26-1,-26-27-15,-1 1 16,-26 26 15,-53 0-31,0 0 31</inkml:trace>
  <inkml:trace contextRef="#ctx0" brushRef="#br0" timeOffset="285478.7">12727 16113 0,'79'0'16,"27"0"-16,26-26 31,-26-1-15,-26 27-16,-28-26 15</inkml:trace>
  <inkml:trace contextRef="#ctx0" brushRef="#br0" timeOffset="286708.7">14632 15637 0,'0'-27'0,"-27"27"16,1 27-1,-53 158 16,-1 53-15,54 0 0,79-26 15,52-159-16,1 26 1,27-79 0,-54-53-1,53-26 1,0-53 15,-26-27-15,0-106 15,-106 80-16,0 79 17,-53 53-17,0 1-15,-26 25 16,-53 1-1,-27 26 1,53 0 0,53 26-1,-26-26 1,-1 53-1,54-27 1,0 1 0,-1 52-1,1 1 1,-1-80-16,54 79 31,-1-53-15,1 1-1,52-27 1,0 0-1,54 0 1,-1-27 0,-79 27-1,26-26-15,27 0 16,-27-27-1,-26 26 1,-26 1 0,26-1-1,-27 1 1,-26 26 15</inkml:trace>
  <inkml:trace contextRef="#ctx0" brushRef="#br0" timeOffset="287750.7">15849 15928 0,'-79'0'16,"105"53"-1,27 26 1,26-52-16,1-1 15,-1-79 17,-79 0-17,-26 0-15,-80-52 16,26 105 15,-25 52-15,105 54-1,79-26 1,80-27 15,-54-80-15,-105-105 15,-105 52-16,25 80 1,1 27 0,79 79 15,132-27-16,-26-79 1,-80-53 0,-26-53 15,-52 80-16,-28 26 1,54 26 0,-1 27-1,54 0 16,-27-79 1,0-1-17,0 1 32</inkml:trace>
  <inkml:trace contextRef="#ctx0" brushRef="#br0" timeOffset="288802.7">16352 15637 0,'26'132'16,"0"27"0,-26 0-1,27 26-15,-1 0 31,-26-53-15,0-52-16,-26-27 16,-1-27-1,27 1 1,0-54 31,0-26-47,0-79 15,0-80 1,27 53-1,-1 1 1,107-133 15,-54 211-15,-26 27-16,53 27 15,53 26 1,-27 53 0,-26 0-1,-27-27 1,27 27-1,-106-53 1,26 0 0,-26-26 15,0 26 109,0 0-15,0 0-109,0 0-1,-26-27 48,-1 1-48</inkml:trace>
  <inkml:trace contextRef="#ctx0" brushRef="#br0" timeOffset="298684.7">11007 15266 0,'-26'27'31,"-1"-27"-15,27 0 30,0-27-46,53-25 16,0-28-16,26 1 16,-26 52-16,27-26 15,-28 0 1,54 53-16,27-26 15,25 26 1,-105 0-16,80 26 16,-80-26-16,-1 27 15,1 26 1,-26-53-1,-27 26 1,0-26 15,26-26-15,54-27-1,-1 26 1,53-25 0,1 52-1,-28 0 1,-52 0-1,80 52 1,-107 1 0,1-53-1,-27 27-15,0-27 47,26-80-31,27 28-16,26-1 15,159 0 16,27 26-15,-106 54 0,-27-1-1,0 54 1,-52-28-1,-54-25-15,1-27 16,-1 0 0,-26-27 30,79 1-30,-26-53-16,106-1 16,26 54 15,1 26-31,-28 0 15,213 132 17,-239-53-17,-106-26 1,1 27-1,-1-27 1,1-27 0,-27-26 15,0-26-16,132-80 1,53 26 0,-26 1-1,0 79-15,79-26 16,-26 52-1,-107 53 1,-25 1 0,-1-1-1,-26 1 16,-53-80-15,0 0 0,27-27 15,105-132-16,-26 106-15,26-26 16,106 26 0,27 27 15,-107 52-31,-25 1 16,52 105-1,-53-26 1,-105-53-1,-1 0 1,-26-27 0,0 1 30,80-27-30,25 0-16,54 0 16,0 79-1,-53 0 1,-53 1-1,52 78 1,-78 54 0,-27-106-1,0 53 1,-79 52-1,-54-25 1,27-81-16,-26-25 16,-80-1-1,1-52 1,26-27 15,185 0-15,0 26 15,26-26-16,1 27 1,25 25-16,-52 28 16,0 26 15,-132 105-16,-53-52 1,-27 0 0,-158 0 15,52-107-16,1 1 1,132-79 0,132-27 15,53 27-16,0 52 32,-80 27-31,-105 26 15,-238 54-15,26-80-1,53-1 1,-79-78 15,132-27-15,132-26-1,53-1 1,80 1 15,-1 79-15,-132 26 15,-26 54-16,-53-1 1,0-52 0,0-1-1,-27-26 1,80 0-1,53-79 1,79 26-16,-80-27 16,107 1-1,-53 53 1,26-1-1,-53 1 1,-79 52 0,-186 27 15,212-53-16,-79 26 1,27-52 0,78 0-1,81-27-15,-28-53 16,54 0 15,-1 79-31,27 27 16,-26 0-1,-54 0 1,27 0-1,-26 0 1,-27 0 0,27 0-1,26-26 1,0-27-16,-26-185 31,79 106-15,26 26 15,-26 79-16,27 27 1,-80-52 15,0-1-15,-53-27-1,27-105 17,79 26-17,26 27 1,106 26-1,-26 80 1,-27 26 15,-79 0 32,0-53-48,0-80 1,53 1 15,27 79-15,-1 27-1,-26 52 1,-26 1 15,-54-27 16,1 0-47,-54-133 31,27 1-15,53-27-1,0 54 1,0 25-1,80 54 1,52-1 0,-26 27-1,26 53-15,53 27 31,-79 25-15,-53-52-16,-26-26 16,-1-1-1,-26-52 79</inkml:trace>
  <inkml:trace contextRef="#ctx0" brushRef="#br0" timeOffset="303094.9">15928 16034 0,'0'-27'15,"0"27"1,0 0-1,27 0 1,-27 0 15,-27 0 0,27 0-15,0 27-16,27-1 16,26 1 15,-53-1-31,79-26 15,-79-53 17,-26 0-17,-1 0-15,1 53 16,-54 0 31,80 53-32,0-26 1,27 26-1,-1-27 1,27-26 0,-26 0-1,-1-26 1,-52-27-1,-27-27 1,26 54-16,-26 26 16,53 0-1,-26 53 1,26 0-1,0-27 1,106 54 15,-53-107-15,-27 1-1,-26-27 1,-26 0 0,-1 26-1,1 27 1,26 0-1,0 27 1</inkml:trace>
  <inkml:trace contextRef="#ctx0" brushRef="#br0" timeOffset="303862.9">10848 3254 0,'27'-79'0,"-27"105"16,26 133 0,-52 53-1,52-27 1,27 0-1</inkml:trace>
  <inkml:trace contextRef="#ctx0" brushRef="#br0" timeOffset="304163.9">10769 3307 0,'106'53'16,"105"159"-1,-52-106 1,-27 0-16,27-54 31,-79-25-15,-80-27-16,0-79 15,-27-80 1,-52-79 0,79 105-1,-27 80 1,1 1-1</inkml:trace>
  <inkml:trace contextRef="#ctx0" brushRef="#br0" timeOffset="304446.9">11695 3281 0,'0'132'0,"26"-53"16,80 54-1,27-27 1,25-80-1,-25-52 1,-107-54 0,0-26 15,-131-79-16,-54 106 1,-106 132 0</inkml:trace>
  <inkml:trace contextRef="#ctx0" brushRef="#br0" timeOffset="304678.9">12356 3043 0,'133'317'15,"-107"1"1,-26-186 0,0-79-1</inkml:trace>
  <inkml:trace contextRef="#ctx0" brushRef="#br0" timeOffset="305022.9">12277 3307 0,'265'-26'31,"-133"26"-31,-26 0 16,26-27-1,-79 1 1,-27-1 0,-26 1-1,-79-80 1,-27 106-1,53 0 1,27 53-16,-1 53 16,27 79 15,80-53-31,-27-52 15</inkml:trace>
  <inkml:trace contextRef="#ctx0" brushRef="#br0" timeOffset="305460.9">13335 3175 0,'-105'-79'16,"78"105"0,1 1-16,-1 25 15,1 1 1,52-26-1,27-1 1,79 1 0,1-1-1,-1 1 1,0 52-1,-105-26 17,-80 26-17,-132-26 1,26-53-1,27-53 1</inkml:trace>
  <inkml:trace contextRef="#ctx0" brushRef="#br0" timeOffset="305696.9">14156 2910 0,'132'318'15,"-106"-133"1,27-26 0,-53-133 15</inkml:trace>
  <inkml:trace contextRef="#ctx0" brushRef="#br0" timeOffset="305933.9">14447 2831 0,'53'159'16,"-27"26"-1,27-26 1,0-53-1,-27-27-15,1-79 32,-1 0-17,-52-53 1</inkml:trace>
  <inkml:trace contextRef="#ctx0" brushRef="#br0" timeOffset="306179.9">13864 3122 0,'80'0'16,"79"0"0,-1-26-1,-25 26-15,52-27 31,-53 27-15,-105 0-16,-27 0 31,-27 27-15</inkml:trace>
  <inkml:trace contextRef="#ctx0" brushRef="#br0" timeOffset="306338.9">14050 3281 0,'53'0'16,"26"0"-16,27 0 16,53-27-1,-1 27 1</inkml:trace>
  <inkml:trace contextRef="#ctx0" brushRef="#br0" timeOffset="306341.9">14605 3254 0</inkml:trace>
  <inkml:trace contextRef="#ctx0" brushRef="#br0" timeOffset="306344.9">14605 3254 0</inkml:trace>
  <inkml:trace contextRef="#ctx0" brushRef="#br0" timeOffset="306767.9">15134 3096 0,'0'0'15,"-26"158"16,52 1-15,54 0 0,79-53-1,-54-80 16,28-26-15,-27-106 0,-106-26-1,0 0 1,-133 79 15,80 53-15,-52 106-1,78 79 16,54-159-15,78 27 0</inkml:trace>
  <inkml:trace contextRef="#ctx0" brushRef="#br0" timeOffset="307146.9">16008 3625 0,'26'26'16,"-26"-26"15,0 0-15,0-26-1,0-1 1,0 1-1,0 26 1,-26 0 0,26 26 15,0-26-16,0 0-15,26 0 16</inkml:trace>
  <inkml:trace contextRef="#ctx0" brushRef="#br0" timeOffset="307678.9">16669 2884 0,'0'106'16,"27"53"-1,-1 26 1,0-53-1,-26-26 1,27-27 0,-27-26-1,26-26 1,-26-27-16</inkml:trace>
  <inkml:trace contextRef="#ctx0" brushRef="#br0" timeOffset="326291.1">7514 9022 0,'0'-26'31,"53"26"-15,0 0-1,53 53 17,-26 0-17,-28 26 1,81 27-1,-1-27 17,-79-26-17,79 27 1,-79-28-1,0 1 1,-26-26 0,-1 26-1,27 53 16,-27-80-15,1 0 0,-1 27-1,-26-26 1,27 26-1,-1-27-15,-26 27 16,27 0 0,-27-26-1,26 25 1,-26-25-1,0 52 1,27-26 0,-27 0-1,0-26 1,26 26-1,-26 52 17,0-105-32,0 27 15,26 26 1,-26 26-1,0-26 1,0-53 0,0 53-1,0 0 1,0-27-1,0 27 1,0 0 0,0 26-1,0 1 1,0-27 15,0 26-15,0 106 15,0-105-16,0-54 1</inkml:trace>
  <inkml:trace contextRef="#ctx0" brushRef="#br0" timeOffset="332463.1">7488 8916 0,'0'27'31,"0"26"-15,26-27-1,-26 1 1,106-27-1,27 0 1,-80 0 0,-1 0-16,-52 53 46,-132 0-30,106 0 0,-1-27-16,54-26 46,79-26-30,26-27 0,-106 53-1,-26 26 16,-106 53-15,80-26 0,26-53-16,0 27 31,53-27-16,79-27-15,1 1 16,-28 26 0,-105 0 15,-53 53-16,1 0 1,-28 0 0,54-27-1,105-26 16,-26 0-31,53 0 16,-53-26 0,-53 26-1,0 26 1,-27 27-1,-26 0 17,53-27-32,0-26 15,80 0 1,-1 0-1,-26 0 1,-27 0 0,-26 0-1,-26 80 17,-27-27-32,27-27 15,26 27 16,79-53-15,27-26 15,-106 26-15,0 26 15,-53 53-15,53-52 15,0-1-16,106-26 1,-27-26 0,-52 26-1,-27 26 16,-53 107 1,26-80-17,1-27 16,52-26-15,27 0 0,0 0-1,-53 26 16,0 27-15,-53 80 0,27-80 15,26 0-16,79-53 1,27 0 0,-53 0 15,-53 0-16,0 26 1,-53 80 0,0-53-1,26 0 1,27-53-16,0 26 31,27 1-15,26-27-16,-27-27 15,1 27 1,-27 27 15,-27 25-15,27 1-1,-26 53 1,-27-79-1,53-27-15,26 26 32,27-26-17,-26 0 1,-1 0-1,-26 27 1,0 25 0,-26 28-1,-1 26 1,1-80-16,-1 80 31,1-106-15,52 0-1,27 0 1,0-26-1,-26 26 1,-27 105 15,-106 1-15,53-53 15,26 0-15,1-26-1,79-54 16,26-105 1,-26 105-17,-26-26 1,-27 53 15,-80 53-15,27-26-1,27-27 16,26-133-15,79-25 0,1-54 15,-80 133-16,-27 79 1,-52-27 15,26 27-15,53-26-1,-27-54 1,54 1 0,-1-27-1,1 53 1,-27 27-1,26-27 1,-52 53 15,-80 0-15,80 0-16,-27 26 31,53-52-15,0-53-16,0 26 15,26 0 1,1-27-1,-27 54 1,0-1 0,-27 1-1,1 26 1,-1-27-1,1 27 1,-1-26 0,27-27-1,27 27-15,-1-27 16,1-53 15,-27 106-15,-27 0-1,1 0 1,-54 0-1,27 0 1,53 0 0,0 0-1,0-53 1,27 0-1,-1-26 1,-26 52 0,-26 1-1,-53 26 16,-1 0-15,54 0 15,26-80 0,26 1-15,-26 53 0,-26-27 15,-1 26-16,-26 27 1,-52 27 0,78-27-1,1 0 16,131-106 1,-105 79-17,0 27 1,-185 0 31,53 27-32,132-27 1,0-80 15,53 1 0,-53 26-15,0 27-16,-27 26 15,-26-27 1,-52 54 0,52-27-1,26 53 1,-26-53-1,53 0 1,0-27 0,27-26-1,26 0 16,-53 27-15,-27 26-16,1 0 16,-54 26-1,54 1 1,-1-27-1,27 0 1,80 0 15,-54-27-15,1 27-1,-1 0 1,-26 0 31,27 53-32,26-26 1,26-1 0,-26-26-1,-53 27 1,26-1-1,-26 1 1,0 25 0,27-52-1,-1 27 1,54-1-1,-54 1 1,1-27 0,-1 26-16,-26 1 15,0-1 1,0 1-1,0-27 1,27 0 0,52 26 15,-26 1-16,-53-27-15,0 0 16,0 0 15,0 52-15,0-25-1,26-1 1,-26 1 0,27-27-1,26 0 1,0 0-16,-1 0 31,-25 26 16,-27 1-47,-27-1 15,27 54 17,0-54-17,80-26 1,-1 0-1,-52 0 1,-27 0 31,0 53-32,-27 26 1,1-26 15,52-26-15,27-27-1,26 0 1,-52 26 15,-54 54 0,1 25-15,26-25 0,-26-54-1,52 1 16,27-1-15,-27 1 0,1-1 15,-54 53-16,1 1 1,-1-27 0,27 0-1,0-27 16,80-26-15,-54 27 0,-26-27-1,0 52 16,0-25-31,-53 26 16,0 26 0,53-52-1,0-1 1,0-26-1,53 27 1,0-27 0,-26 0-1,-27 0-15,-27 79 31,1 27-15,-27-53-16,26 0 16,-52 79 15,106-132-16,52 0 1,-26-27 0,0 1-1,-27 0 1,-26 52-1,0 53-15,-53 27 16,-26-26 15,52-54-31,27 1 16,-26-27 15,52-53-15,54-27-1,-54 27 1,-26 106 31,-53 0-16,53-26-16,0-27 32,0 0 31,0-27-31</inkml:trace>
  <inkml:trace contextRef="#ctx0" brushRef="#br0" timeOffset="344232.1">8599 16404 0,'344'-264'31</inkml:trace>
  <inkml:trace contextRef="#ctx0" brushRef="#br0" timeOffset="357132.1">7620 8969 0,'0'-26'15,"0"26"141,0 0-93,0 0-48,-26 53 1,26-27 0,0-26-1,26 0 1,1 0-16,26 0 15,0 0 1,-27 0 0,27-26-16,-27 26 15,-26 0 16,0 26-15,0 1 0,-26-1-16,26 1 15,-26-1 1,26-26-1,0 0-15,26 27 16,27-27 0,-27 0-1,1 0-15,-27 0 31,0 0-15,0 26 0,-27 27-16,1-27 15,26-26 1,0 27-16,0-27 15,26 0 1,27 0 0,27 0-16,-80 0 15,26 0 1,1 0 15,-54 53-15,1-27-1,-1 1-15,27-1 16,0-26-1,0 0-15,27 0 16,79 0 15,-80 0-31,-26 0 16,26 0 15,-26 0-15,-26 27-16,0-1 15,26 1 1,0-27-16,0 26 15,26-26 1,27 0 0,26 0-16,-52 0 15,-27 0 1,0 0-1,0 0 1,0 53-16,-27-53 16,27 53-1,0-27 1,0 1-1,27-27 1,52 0 0,-26-27 15,-53 54-16,0-27 17,0 53-17,0 0 16,26-27-15,1 0 0,26-26-1,-27 0 1,1 27 15,-27 52-15,0-26 15,-27 53-16,27-53 1,0-27 0,27 1 15,-1-1-16,-26 1 1,27-1 15,-27 27-15,0-53-1,26 27 1,-26-1 0,27 1 15,-1-1-16,-26 1 1,26-1 0,1 0-1,-27 27 1,0 0-1,0 0 1,-27-26 0,27-1-1,0 1-15,27-27 16,-27 26 15,26-26-31,1 0 16,-1 26-1,-26 1 1,0 26-1,0 0 1,-53 79 0,27-53-1,26-52 1,0 26-1,0-27 1,26 1 0,1-1-1,-1-26 1,1 0-1,-1 27 1,1-27 0,-27 26-16,-27 27 15,1 26 1,-1-26 15,27-26-15,27-27 15,26-53 0,-53 53 0,-27 53-15,-26 0-1,27-53 1</inkml:trace>
  <inkml:trace contextRef="#ctx0" brushRef="#br0" timeOffset="357286.1">8917 11377 0,'26'-185'15,"-26"185"16,-26 26 1</inkml:trace>
  <inkml:trace contextRef="#ctx0" brushRef="#br0" timeOffset="357295.1">8917 11218 0</inkml:trace>
  <inkml:trace contextRef="#ctx0" brushRef="#br0" timeOffset="357297.1">8917 11218 0</inkml:trace>
  <inkml:trace contextRef="#ctx0" brushRef="#br0" timeOffset="379665.1">20029 11298 0,'0'0'15,"0"0"16,0 53-15,80 0 0,-27 79-1,-27-26-15,53 0 16,-26-54-1,0-25 1,-26-1-16,-1 1 16,-26-27-1,0-27 1</inkml:trace>
  <inkml:trace contextRef="#ctx0" brushRef="#br0" timeOffset="379918.1">20267 11192 0,'0'106'15,"0"0"1,0 26-16,-26 0 15,26-79 1,-53 79 0,0-52-1,27-27 1</inkml:trace>
  <inkml:trace contextRef="#ctx0" brushRef="#br0" timeOffset="380210.1">19712 11721 0,'-53'-26'16,"238"-1"-1,53 1 1,27-1 15,-186 1-15,-79 26-1</inkml:trace>
  <inkml:trace contextRef="#ctx0" brushRef="#br0" timeOffset="381477.1">21167 11165 0,'0'0'31,"-26"53"-15,-27 80 0,0 25-1,26-25 1,54-27-1,52-1 1,-26 1 0,53-79-16,-53-27 15,26 26 1,27-79-1,-53 0 1,-27 27 0,54-80-1,-54-26 1,1 52-1,-27-78 1,0 78 0,-27 27-1,-26-26 16,0 52-15,0 1 0,-52-1-1,52 27 16,0 0-15,-27 27 0,27-1-1,27 27 1,-27 0 15,53 0-15,53 27 15,0-54 0,0 0-15,53-26-1,-1-26 1,-25 26-1,-54-26 1,54-1 15,-54 1-15,-26-1-1,0 27 95</inkml:trace>
  <inkml:trace contextRef="#ctx0" brushRef="#br0" timeOffset="382925.1">22649 11298 0,'0'0'0,"0"132"15,26 53 1,1 0-1,-27-52 17,-27-80-17,27-53 1,0-27-1,-26-79 17,26-79-17,53 0 1,26 79-1,-26 53 1,-27 53 15,54 185-15,-54-26 15,1 0-15,-27-133-1,0 1 16,0-133-15,0-53 15,26 53-15,27-26-1,26 53 1,-26 105 15,0 106-15,-26 80-1,26-27 17,-27-158-17</inkml:trace>
  <inkml:trace contextRef="#ctx0" brushRef="#br0" timeOffset="383333.1">23469 11483 0,'26'-79'0,"-26"105"32,0 0-17,0 133 1,27-26-1,26-81 1,0 1-16,26-26 16,-26-54 15,0-26-31,-53-52 15,0-81 1,0 28 0,0 158-1,0-27 1,0 27-1,-27 80 1,27 25 0,27 160-1</inkml:trace>
  <inkml:trace contextRef="#ctx0" brushRef="#br0" timeOffset="383784.1">24263 11536 0,'26'-212'16,"-52"133"-1,26 79 1,-27 0-16,-52 0 31,-27 106-15,79-27-16,1-26 15,26 0 1,53 0 0,26-27-1,-26-26 1,53 27-1,0-1 1,-80 1 0,1 26-16,-27-1 31,-80 1-16,-25-53 1,78 0 0</inkml:trace>
  <inkml:trace contextRef="#ctx0" brushRef="#br0" timeOffset="384071.1">24712 11192 0,'0'344'16,"0"-185"0,0-80-1,0-53 32</inkml:trace>
  <inkml:trace contextRef="#ctx0" brushRef="#br0" timeOffset="384262.1">24448 11456 0,'26'0'15,"160"0"1,-28-26-1,-25 26 17,-28-26-17</inkml:trace>
  <inkml:trace contextRef="#ctx0" brushRef="#br0" timeOffset="384265.1">25056 11404 0</inkml:trace>
  <inkml:trace contextRef="#ctx0" brushRef="#br0" timeOffset="384270.1">25056 11404 0</inkml:trace>
  <inkml:trace contextRef="#ctx0" brushRef="#br0" timeOffset="385185.1">20294 12594 0,'0'-53'16,"0"80"-1,26 131 1,-26 28-1,27-80 1,-27-1 0,26-25-1,-26-27 1,27-27-1,-27-26 1,0-79 15,0-54-15,26 1-16,1 53 15,52-54 1,27 81 0,53 52 15,-106 52-16,-27 54 1,0 27 0,-52-80-1,-53-1-15,-1 28 31,-26-54-15,27 1-16,0-27 16</inkml:trace>
  <inkml:trace contextRef="#ctx0" brushRef="#br0" timeOffset="385595.1">20902 13018 0,'186'-27'16,"-54"-26"0,-106 27-1,1-27 1,-27-27-1,0 1 1,-80 53 0,1 78 15,0 81-16,26-27 1,106 26 15,53-53-15,26-52-1,53-27 1,-132-27 0,106-52 15</inkml:trace>
  <inkml:trace contextRef="#ctx0" brushRef="#br0" timeOffset="385801.1">21881 12753 0,'0'53'16,"27"106"15,-1-54-16,1-25 1</inkml:trace>
  <inkml:trace contextRef="#ctx0" brushRef="#br0" timeOffset="386257.1">22014 12753 0,'53'0'16,"-27"79"-16,1-26 16,-1 80-1,-26-54 1,0 0-1,0-52 1,-26-27 15,26-106-15,26 27-1,-26-54 1,106 1 0,-27 53-1,-52 79 1,52 0-16,0 105 15,-52 28 17,-1 52-17,-26-159 1,0 1-1</inkml:trace>
  <inkml:trace contextRef="#ctx0" brushRef="#br0" timeOffset="386450.1">22093 12409 0,'0'0'15</inkml:trace>
  <inkml:trace contextRef="#ctx0" brushRef="#br0" timeOffset="386455.1">22093 12409 0</inkml:trace>
  <inkml:trace contextRef="#ctx0" brushRef="#br0" timeOffset="386460.1">22093 12409 0</inkml:trace>
  <inkml:trace contextRef="#ctx0" brushRef="#br0" timeOffset="387084.1">20558 13758 0,'80'265'31,"-80"-133"-31,26-52 16,1 25 0,-1-25-1,-52-54 16,26-52-15,0-80 0,0-53 15,26 27-16,80 53 1,53-27 15,-80 53-15</inkml:trace>
  <inkml:trace contextRef="#ctx0" brushRef="#br0" timeOffset="387499.1">21511 13917 0,'0'-53'15,"-27"27"1,-105 79-1,0 105 1,53 1 0,158 0 15,53-133-16,-26-26 1,-53-132 15,-27-27-15,1 27-1,-54 132 1,27-26-16,0 52 31,-26 106-15,79-26-1,-27-53 1</inkml:trace>
  <inkml:trace contextRef="#ctx0" brushRef="#br0" timeOffset="388075.1">21908 14076 0,'106'-132'31,"-106"79"-15,0 26-1,-27 27 1,-52 53-1,-1 79 1,54-52 0,0-1-16,26 1 15,26-28 16,53-25-31,-26-1 16,0-52 0,0-80-1,-26 27 1,-1-27-1,-26-53 1,0-106 0,0 160 15,0 105 0,0 158-15,0 133 15,27-105-16,-1-80 1,27-54 0</inkml:trace>
  <inkml:trace contextRef="#ctx0" brushRef="#br0" timeOffset="388274.1">22411 13838 0,'26'238'15,"0"-132"1,-26 0-1</inkml:trace>
  <inkml:trace contextRef="#ctx0" brushRef="#br0" timeOffset="388280.1">22463 14288 0</inkml:trace>
  <inkml:trace contextRef="#ctx0" brushRef="#br0" timeOffset="388285.1">22463 14288 0</inkml:trace>
  <inkml:trace contextRef="#ctx0" brushRef="#br0" timeOffset="388423.1">22463 13679 0,'0'-27'15</inkml:trace>
  <inkml:trace contextRef="#ctx0" brushRef="#br0" timeOffset="388897.1">23098 13891 0,'-79'-27'0,"53"27"16,-54 53-1,-26 106 1,27-80-1,26-26 1,106 27 0,26-28-1,-26-52 1,-26-26-1,52-80 1,-52-26 0,-27 26-1,0 53-15,26 0 16,-26 53 31,0 132-47,0-52 15,27 132 16,52-160-15</inkml:trace>
  <inkml:trace contextRef="#ctx0" brushRef="#br0" timeOffset="389372.42">23204 13838 0,'27'26'15,"-27"27"1,26 53 0,-26 0-1,0 26 1,0-105-1,27-1-15,-27 0 16,0-26 15,0-52-15,26-54-1,27-80 1,26 81 0,-26 52-1,0 0-15,-26 79 31,52 107-15,-79 52 15,0-106-31,-26 27 31,-1-80-15</inkml:trace>
  <inkml:trace contextRef="#ctx0" brushRef="#br0" timeOffset="389809.6754">24157 13891 0,'-27'-106'16,"-26"106"0,-52 26-1,-81 107 16,107-54-15,79-26 0,79-27-1,80 1 1,-53-27-1,26 26 17,-105 1-17,-27-1 1,-80 54 15,-26-54-15,1-26-1</inkml:trace>
  <inkml:trace contextRef="#ctx0" brushRef="#br0" timeOffset="390104.3202">24686 13229 0,'53'159'0,"-53"-80"15,0 80 1,26-53 0,-26-53-1,0 0 1,27 0-1</inkml:trace>
  <inkml:trace contextRef="#ctx0" brushRef="#br0" timeOffset="390647.9938">24712 14182 0,'-26'-27'16,"26"27"-1,-26 27 16,26-1-15,0-26 0,0 27-1,26-54 1,-26 1-1,0-1 1,-26 1 0,26 26-1,-27 26 1,27 1-1,0-1-15,53 1 32,0-1-17,-53-79 1,0 27-1,-27-1 1,1 1 0,0 26-1,-1 26 1,27 1-1</inkml:trace>
  <inkml:trace contextRef="#ctx0" brushRef="#br0" timeOffset="391186.7568">25109 13256 0,'0'-27'0,"0"159"32,0 27-1,-26 53-16,26-53 1,0-106 0,0-27-1</inkml:trace>
  <inkml:trace contextRef="#ctx0" brushRef="#br0" timeOffset="391828.6284">25136 14261 0,'-27'-26'15,"-26"52"16,27 1-15,26-1 0,26-26-16,-26 0 31,27-26-16,-27-27 1,0 26 0,-53 27-1,0 0 1,53 0-1,0 27 1,53 26-16,26-53 16,1 26 15,-27-79-16,-53 27 1,-27 26 0,-26-27-1,27 54 1,26-27-1,-27 26 1,54 1 0,-1-27-16,1 0 31,-27-27-16</inkml:trace>
  <inkml:trace contextRef="#ctx0" brushRef="#br0" timeOffset="438797.2592">14552 16907 0,'0'238'63,"27"53"-16,-1-265 46,-26-211-62,0 132-15,0-26-16,-26-27 31,26 80-31,-27-27 16,27 53-1,0-27 1,27 27 0,-27 0-1,53 0 1,-27 0-1,1 27-15,-1 26 16,1-27 0,26 1-1,-27 26-15,-26-27 16,26 0-1,-26 1 1,0-27-16,0 0 47,-26 0-32,0-27 1,-1-25 0,-26 52-16,27-53 15,-1 26 1,-52 27-1,79-26-15,-27 26 16,1 0 0,0-27-1,-1 27-15,1 0 16,-1 0-1,1 0 1,-1 0-16,1 27 16,-27-1-1,26-26 16,1 0-15,26 0 31</inkml:trace>
  <inkml:trace contextRef="#ctx0" brushRef="#br0" timeOffset="439341.5729">14738 17674 0,'0'106'31,"0"-80"-31,26 1 16,-26-1-1,0 1-15,0-1 32,0-26-17</inkml:trace>
  <inkml:trace contextRef="#ctx0" brushRef="#br0" timeOffset="439650.6656">14896 17621 0,'0'80'15,"0"-54"1,27 1-16,-27 25 16,0-52-1,0 53-15,0-26 16,26-1-1,-26-26 1,0 0-16,0 27 16</inkml:trace>
  <inkml:trace contextRef="#ctx0" brushRef="#br0" timeOffset="440087.7967">14605 17727 0,'0'0'16,"53"-26"-1,27 26-15,25-27 16,-25 1 15,-1-1-31,-52 27 16,-27 0-1,26 0 79</inkml:trace>
  <inkml:trace contextRef="#ctx0" brushRef="#br0" timeOffset="443322.1">14605 17013 0,'0'-27'31,"0"27"16,0 0-32,-26 27 1,-1-27 0,1 0-16,-27 26 15,27-26 1,-1 0-1,1 27-15,-1-27 16,1 0 0,-27 26-16,26-26 15,1 0 1,-1 27-1,1-27 17,26 0-17,0 0 16,26 0-15,-26 0 0,80 0-1,-27 0-15,0 26 16,53-26-1,-54 0 1,28 0-16,-27 0 16,-27 26-1,27-26-15,-26 0 16,-27 0-1,0 0 1,26 27 0,-26-27 30,0 0 17,-26-27-48,-1 1 1,-26 0 0,0-1-1,0 1 1,0-1-1,27 27 1,-27 0 0,53 0-16,0 0 31,27 0-16,52 27-15,0-1 32,-52-26 30,-80 0-46,0 0-1,-26 0 1,26-26-1,53 52 1,26-26 0,1 0-16,52 0 15,0 0 16,-79-26-31,0 26 16,0-27 0,-106 27 15,54 0-16,52 0 1,0 0 15,26 0-15</inkml:trace>
  <inkml:trace contextRef="#ctx0" brushRef="#br0" timeOffset="444275.1">14632 16960 0,'0'-27'16,"-27"27"-16,-26 27 15,-26-27 1,0 53 0,26-27-1,26-26 1,-26 53-1,53-53 1,27 0 0,-1-26-1,27-1 1,0 1-1,-26-1 1,-27 1 0,-27 52 30,-52 27-30,26-53 0,26 27-1,27-1 1,0-26 15,53 0-15,-26-26-16,26-1 15,26-26 16,-79 53-31,27-26 16,-1 26 0,0 0 15,-26 0-16,27 0 1,-1 0 0,1 53 15,-1-53-16,1 26-15,-27 1 32,26 26-17,1-53-15,-1 26 16,1-26-1,-27 26 17,0-26 14,0-26-46,-27 26 16,-105-26 0,52 26-1,1 0 1,-53 0 15,79 0-15,53 0 15,26 26-31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1-13T18:56:27.25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16907 5741 0,'27'27'0,"-1"-1"16,1-26 15,-27-26-16,-27-27 1,-52-53 0,-27 0-1,27 27 1,-1 53-16,-52-27 31,52 53-15,1 26-16,26 27 15,27 53 1,-1 0-1,54-27 1,26-26 0,132 185 15,-106-79-16,-52-80 1,-1 27-16,1 0 31,-27-27-15,-27 1-16,1-27 15,-54-1 1,1-25 0,-27-27-1,27-27 1,-27-52-1,53 26 1,27 27 0,-1-1-16,27 1 15</inkml:trace>
  <inkml:trace contextRef="#ctx0" brushRef="#br0" timeOffset="442.7002">17013 6138 0,'-53'0'16,"80"0"-1,158 0 1,26 0 15,-78 0-15,-54 0 15,-79 0 0,-26 27-15</inkml:trace>
  <inkml:trace contextRef="#ctx0" brushRef="#br0" timeOffset="630.6062">16960 6350 0,'80'0'31,"78"-26"-15,80-1 0,-185 1-1</inkml:trace>
  <inkml:trace contextRef="#ctx0" brushRef="#br0" timeOffset="633.6047">17489 6271 0</inkml:trace>
  <inkml:trace contextRef="#ctx0" brushRef="#br0" timeOffset="642.6002">17489 6271 0</inkml:trace>
  <inkml:trace contextRef="#ctx0" brushRef="#br0" timeOffset="1502.3366">18257 5900 0,'0'0'16,"0"53"15,-27 53-15,1-27-1,26 27 1,0 0-1,79 0 1,-26-53-16,26 26 16,54-52-1,-28-27 1,-25-27-1,-1-26 1,1 0 0,-1-79-1,-26 79 1,-27-26-1,-52-133 17,-27 159-17,0-26-15,0 26 16,-79 26-1,-53 27 1,79 0 0,0 0-1,0 27 1,27 26-1,52 0 1,27-27 0,27 53-1,52-26 1,80-26-1,0-1 1,-54-52 0,81-27 30,-107 26-30,-79 1 0</inkml:trace>
  <inkml:trace contextRef="#ctx0" brushRef="#br0" timeOffset="2184.2782">19236 6112 0,'0'0'16,"26"53"-1,53-53 1,-26 26-1,0-26 1,-26 0-16,-27-26 31,0-27-15,-27 53-16,1-27 15,-1 27 1,-26 53 0,53-26-1,0 26 1,27-27-1,52-26 1,-52 0 0,-1 0-16,-26-79 31,-53 26-16,0 26 1,27 27 0,-27 27-1,53 52 1</inkml:trace>
  <inkml:trace contextRef="#ctx0" brushRef="#br0" timeOffset="2427.2782">19527 6191 0,'-80'-79'15,"54"79"1,-27 0 0,26 26-1,27 27 1,53 0-1,0-53 17,-26-26-17,-54-1 1</inkml:trace>
  <inkml:trace contextRef="#ctx0" brushRef="#br0" timeOffset="3077.2782">19818 5821 0,'26'106'16,"1"26"-1,25 0 1,1 53 15,-26-52-15,-27-80-1,0-27 17,0-79-1,-27-53-16,1 1 1,26-1-16,53-53 31,26 53-15,-26 53-16,53 27 15,79 26 17,-79 26-17,-53 27 1,0 0-16,0-27 31,-53-26 0,0 0 0</inkml:trace>
  <inkml:trace contextRef="#ctx0" brushRef="#br0" timeOffset="3747.2782">18495 7038 0,'0'26'0,"0"54"16,0 26 0,26-27-1,-52 80 1,26-53-1,0-27 1,0-79-16,0 53 31</inkml:trace>
  <inkml:trace contextRef="#ctx0" brushRef="#br0" timeOffset="4536.2782">18415 7011 0,'106'27'0,"-26"79"16,-28-27-1,28-26 1,-27 0-1,0 0 1,-27-27 0,-26 1-16,0-27 46,-26-80-30,-1 54 0,-26-27-1,0 0 1,-26 27-1,53-1 1,26 27 0,-53-26 15,26 26-16,1 0 1,-1 0 0,1 26-1,-1-26 1,1 0-1,-1 27-15,1-27 16,0 0 15,-1 0-15,-26 26-1,27-26 1,-27 27 15,26-1-15,1 0-1</inkml:trace>
  <inkml:trace contextRef="#ctx0" brushRef="#br0" timeOffset="5095.2782">17807 7990 0,'0'-26'15,"0"79"-15,26 79 32,-26-52-17,27-1-15,-27-26 16,26 0-1</inkml:trace>
  <inkml:trace contextRef="#ctx0" brushRef="#br0" timeOffset="5536.2782">18018 8043 0,'0'106'0,"27"-26"32,-1-28-32,1 1 15,-27 0 1,0-53-1,0-53 17,0 0-17,0-79 1,26 53-1,1 26 1,26 53 0,-27 0-1,27 106 1,0 0-16,-27-27 15,1 0 1</inkml:trace>
  <inkml:trace contextRef="#ctx0" brushRef="#br0" timeOffset="5703.2782">18071 7885 0,'0'0'16</inkml:trace>
  <inkml:trace contextRef="#ctx0" brushRef="#br0" timeOffset="5705.2782">18071 7885 0</inkml:trace>
  <inkml:trace contextRef="#ctx0" brushRef="#br0" timeOffset="5716.2782">18071 7885 0</inkml:trace>
  <inkml:trace contextRef="#ctx0" brushRef="#br0" timeOffset="6176.2782">18653 8043 0,'27'106'16,"-1"0"-1,54 0 1,-80-53-1,0-27 1,0 1 0,0-54 15,0-26-16,0-26 1,26-53 0,1 52-1,26 27 1,-27 27-16</inkml:trace>
  <inkml:trace contextRef="#ctx0" brushRef="#br0" timeOffset="6573.2782">19236 8043 0,'0'-26'16,"0"26"-1,-27 0 1,1 53-1,-54 106 1,54-80 0,52-26-16,54 26 15,-27-79 1,-1-26-1,-52-27 1,27-79 0,-27-1-1,-27 107 1,27 26-1,-26 26 1,26 80 0,0-53-16,26 106 31</inkml:trace>
  <inkml:trace contextRef="#ctx0" brushRef="#br0" timeOffset="7084.2782">19606 8123 0,'0'-80'16,"-26"80"-1,-1 27 1,-26 26 0,0 53-1,27-1 1,26-52-1,53 0-15,79-26 32,-53-27-17,-26-27 1,-26-132-1,-27-26 1,-27-26 15,-26 131-15,53 54-1,0 158 17,0 53-17,27-52 1,26-1 15,-27-79-15,27-27-1</inkml:trace>
  <inkml:trace contextRef="#ctx0" brushRef="#br0" timeOffset="7271.2782">20029 8017 0,'27'238'16,"-27"-79"-1,26-80 1</inkml:trace>
  <inkml:trace contextRef="#ctx0" brushRef="#br0" timeOffset="7274.2782">20082 8493 0</inkml:trace>
  <inkml:trace contextRef="#ctx0" brushRef="#br0" timeOffset="7285.2782">20082 8493 0</inkml:trace>
  <inkml:trace contextRef="#ctx0" brushRef="#br0" timeOffset="7416.2782">20109 7805 0,'0'0'16</inkml:trace>
  <inkml:trace contextRef="#ctx0" brushRef="#br0" timeOffset="7640.2782">20532 8176 0,'-26'-27'15,"-1"27"1,-26 53-16,-26 26 16,52 54 15</inkml:trace>
  <inkml:trace contextRef="#ctx0" brushRef="#br0" timeOffset="7821.2782">20373 8520 0,'80'-106'16,"-80"0"-16,26 27 15,-26-27 1,27 106 15,-27 79-15,0 0-16</inkml:trace>
  <inkml:trace contextRef="#ctx0" brushRef="#br0" timeOffset="7824.2782">20506 8281 0</inkml:trace>
  <inkml:trace contextRef="#ctx0" brushRef="#br0" timeOffset="7836.2782">20506 8281 0</inkml:trace>
  <inkml:trace contextRef="#ctx0" brushRef="#br0" timeOffset="8257.2782">20717 8096 0,'0'0'15,"0"133"1,0-54 0,0-26-16,0 26 15,27-26 16,-27-53-31,0 0 32,0-132-17,0 0 1,53 52-1,-27 54-15,27-1 32,0 27-17,0 53-15,-53 27 16,26 25-1,1 28 17,-27-107-17</inkml:trace>
  <inkml:trace contextRef="#ctx0" brushRef="#br0" timeOffset="8714.2782">21432 7964 0,'0'0'16,"-106"79"-1,79-52 1,-26 52 0,27-26-1,52 0 1,1-53-1,52 0-15,27-26 32,-27-1-17,-52 27 1,-1 27-16,1-27 15,-27 79 1,-27-53 0,1 1-1,-27-1 1,-26 1 15,52-54-31</inkml:trace>
  <inkml:trace contextRef="#ctx0" brushRef="#br0" timeOffset="9726.2782">20479 8149 0,'27'0'0,"-54"0"78,1 27-63,-27 26 17,26 52-17,1-78 1,-1 79-1,54-80 17,-1-26-17,-26 0 1,0 0-16,27 0 15,-1 0 1,27-26 0,-53-1-1,27 1 1,-1-1-16,-26-26 15,0 27 1,26-1 0,-26 1-16,0 26 15,0-26 1,0 26-1,0 0-15,0-27 16,0 27 0,0 0-1,0 0 16,0 27-15,-26 25 0,26 1-1,0 0-15,26 27 31,-26-54-31,0-26 16,0 27 0</inkml:trace>
  <inkml:trace contextRef="#ctx0" brushRef="#br0" timeOffset="12334.2782">18521 7011 0,'0'27'16,"-26"-27"-16,26 0 15,-27 26 1,27-26 0,-26 27-16,-27-1 15,26 1 1,-25-27-1,25 26-15,1 1 16,-1-1 0,1-26-16,-1 27 15,1-27 1,-1 26-1,27-26-15,0 26 32,-26-26-17,26 0 16,0 0 16,26 0-31,1 0-1,52 0 1,-52 0-16,52 0 16,27 0-1,0 0 1,-27 0-16,27 0 15,-53 0 1,-53 0 15,0 0 63,0 0-79,-80-26 1,54 26 0,-53-26-1,52-1 1,-79 1-1,80 26 1,26 0-16,-27 0 31,54 0 0,-27 0-15,26 0 0,27 26-1,-26-26 1,-27 0-1,0 0 17,-53 0-17,-53-26 1,53 26-1,0 0 1,27 0-16,-1 0 16,27 0-1,27 26 1,26-26-1,26 27-15,-26-27 16,26 26 0,-52-26-1,-1 0-15,-26 0 31,-26-26 1,-54 26-32,-26 0 31,54 0-31,25 26 15,1-26 1,26 0 0,26 0-1,27 26 1,53-26-1,-27 0-15,1 0 16,-54 0 0,0 0-1,-26 0 1,-26 0-1,-27 0 1,-53 0 0,27 0-1,0-26-15,26 26 16,26 0-1,-26 0 1,80 0 15,-1 0-15,54 26-1,-28-26 1,54 0 0,27 27-1,-81-27 1,-25 0-1,-1 0-15,1 26 32,-27-26 77,0 0-47,0 0-31,0 0 16,26 0-16,1 0-15,-27 0 0</inkml:trace>
  <inkml:trace contextRef="#ctx0" brushRef="#br0" timeOffset="13842.2782">18362 7276 0,'0'0'16,"0"0"-1,0 26 1,-26-26-16,52 53 15,-26 0 1,-26-26 0,26-1-16,0 1 15,0-1-15,0 27 16,0-26-1,0-1-15,0 0 16,-26 1-16,26-27 16,0 26-16,0-26 15,0 0 1,0 27-1,26-27 32,27 0-31,0 0-1,26 0 17,-52 0-17,-27-27 63,-27-78-47,1-1-15,26 0 0,-27 26-1,27 80 16,0 27 1,-53 105-17,53-26 1,0-53 15,0-27-15,0-52 15,0-53-16,0-107 17,27 81-17,-1 105 1,-52 105 31,26-25-32,0 26 1,0-53-1,0-27-15,0 0 16,0-26 0,0 0-1,0-26 1,0-27-1,0-26 1,0-1-16,0 54 16,26 26 30,-26 53-46,-26 26 16,26-26 0,0-26-1,0 25-15,0-25 16,0-27-1,0-27 17,26-25-17,-26-28 1,0 27-16,0 27 15,27-1 1,-27 27 0,0 27-1,0 26-15,0-27 16,-27 27-1,27-26 1</inkml:trace>
  <inkml:trace contextRef="#ctx0" brushRef="#br0" timeOffset="43210.2782">7435 13494 0</inkml:trace>
  <inkml:trace contextRef="#ctx0" brushRef="#br0" timeOffset="43266.2782">7435 13494 0,'0'0'16,"0"0"-1,0 0 1</inkml:trace>
  <inkml:trace contextRef="#ctx0" brushRef="#br0" timeOffset="46872.736">8123 5636 0,'27'0'16,"25"0"-1,1 0 1,0 0-16,0 0 15,27 0 1,-1 26 0,-26 27-16,53 0 15,-1-53 1,-52 53-1,53 0-15,-53 0 16,27 26 0,-54-26-16,80 0 15,-80-27 1,54 27-1,-27 27-15,26-27 16,-26-1 0,0-25-1,0 52-15,26 27 31,-52-53-31,25 26 16,-25-26 0,-1 27-1,1-1-15,52 53 31,-52-52-15,-1-1 0,1 53 15,-27-26-16,0 0 1,0 53 0,0-53-1,0 26 1,0 53 15,0-26 0,0-80-15,0 80-1,0-80 1,0 27 0,0 27 15,0-28-16,0-25 1,0 52 0,0-53 15,0 27-16,-27-26 1,27-54 0,0-26 15,27 0 0,-27-79-15,26-54-1,0-25 1,1 25-1,-27 1 1,0-27 0,-27-52-1,27 78 1,-26 1-16,-27-80 15,0-26 17,-26 132-32,52 1 15,-52-28 1,-27 27-1,-26-132 17,79 133-17,-26-54 1,-80 53-1,79 27 1,1-27-16,-27 0 31,27 0-15,-1 80-16,28-1 15,-54-26 1,26-26 0,1 52-1,-27-26 1,0 1-1,-52-1 1,52-27 0,53 54-1,-79-1 1,132 27-1,79-26 17,80 52-17,158 27 1,80 106 15,-132 0-15,-1 26-1,54 133 16,-186-27-15,0-53 0,-52 53-1,-27-80 1,-1 28-1,-25 157 32,-27-237-31,0 0-1,-27 53 1,1-80 0,0-26-1,26-27 16,0-52-15,0-107 31,26-184-16,0 25-15,-26-25-1,-79-133 1,26 106-1,-53 0 1,-26 26 0,0 54-1,0-1 1,-107-106-1,28 133 1,131 106 0,1-1-1,-27 1 1,0-53-1,53 105-15,0-26 16,-26 53 0,26-26-1,27 26 1,-1 0-1,265 106 32,0 53-31,-26-1-1,26 1-15,186 132 16,-107 53 0,-211-159-1,0 27 1,26 53-1,-105-1 1,-1-79 0,-26 1-1,-26 25 1,-1-26-1,-26-52 1,27-80 0,26-133 15</inkml:trace>
  <inkml:trace contextRef="#ctx0" brushRef="#br0" timeOffset="61317.4782">7885 7144 0,'-53'26'47,"27"54"-32,-1 105 1,27-106-1,27 27 1,52-80 0,-53 1-1,80-27 1,-26 0-1,-27-27 1,-27-25 0,27-28-1,-27 27 1,1 0-1,-27-26-15,-53-27 32,0 53-17,0 53 1,27-26-16,-80 52 31,26 1-15,27 26-1,27-27-15,26 0 16,53 27-1,0-26 1,0-27 0,79-27-1,-53 1 1,-52-1-1,-1 27 1,1-26 0,-1 26 46</inkml:trace>
  <inkml:trace contextRef="#ctx0" brushRef="#br0" timeOffset="62308.4782">6668 9710 0,'-27'-26'0,"27"105"47,27 27-31,26 26-1,-27-26 1,1-53 15,-27-53 0,0-53 1,-53-79-17,26-1 1,27 81-1,106-54 17,0 53-1,-53 53-16,0-27 17</inkml:trace>
  <inkml:trace contextRef="#ctx0" brushRef="#br0" timeOffset="62534.4782">7091 9869 0,'80'-27'15,"-28"27"1,-25-26-16,26 0 31</inkml:trace>
  <inkml:trace contextRef="#ctx0" brushRef="#br0" timeOffset="62724.4782">7118 10001 0,'0'0'15,"26"0"1,27-26 0,-27 26-16,27-53 15</inkml:trace>
  <inkml:trace contextRef="#ctx0" brushRef="#br0" timeOffset="62731.4782">7276 9922 0</inkml:trace>
  <inkml:trace contextRef="#ctx0" brushRef="#br0" timeOffset="62734.4782">7276 9922 0</inkml:trace>
  <inkml:trace contextRef="#ctx0" brushRef="#br0" timeOffset="63679.4782">7118 12462 0,'0'53'31,"0"106"-15,0-54 0,0 1-16,26-26 15,-26-1 1,0-53-1,0-26 17,0-26-17,-26-106 1,26 79-1,0-53 1,0-26 0,53 26-1,-1 53 1,28 0-16,26 26 31,-27 27-15,-79 0-1,26 0 1,1 0-1</inkml:trace>
  <inkml:trace contextRef="#ctx0" brushRef="#br0" timeOffset="63906.4782">7409 12726 0,'132'0'31,"-79"-26"-31,79 0 16,-79-1-1</inkml:trace>
  <inkml:trace contextRef="#ctx0" brushRef="#br0" timeOffset="64078.4782">7514 12859 0,'106'-27'15,"27"27"1,-54-26-1</inkml:trace>
  <inkml:trace contextRef="#ctx0" brushRef="#br0" timeOffset="64083.4782">7832 12806 0</inkml:trace>
  <inkml:trace contextRef="#ctx0" brushRef="#br0" timeOffset="64099.4782">7832 12806 0</inkml:trace>
  <inkml:trace contextRef="#ctx0" brushRef="#br0" timeOffset="64333.4782">8229 12303 0,'26'106'16,"1"132"-1,-27-79 1,0-80-1,26 1 17</inkml:trace>
  <inkml:trace contextRef="#ctx0" brushRef="#br0" timeOffset="64779.4782">8520 12409 0,'0'-53'0,"0"79"32,0 80-17,0 80 1,26-81-1,27-25-15,27-1 32,-1-52-17,0-27-15,-26 0 16,27-80-1,-27-26 1,-27 1 0,-26-1-1,-53-27 1,-53 80-1,27 1 1,0 52-16,-80 0 47,132 26-32,1 0-15</inkml:trace>
  <inkml:trace contextRef="#ctx0" brushRef="#br0" timeOffset="65639.4782">7171 13732 0,'-27'53'31,"-26"79"-15,27 80-1,-1-106 1,80-53 0,27-27 15,-1-26-16,0-26 1,-26-80 0,-26-27 15,-1 54-16,-26 0-15,-26 26 16,-54 26 0,-26 27 15,54 27-16,-1-1-15,26 54 32,27-54-17,0 0-15,27-26 16,105 27-1,-53-27 1,-26-27 0,-26 1-1,-1 0 1,1-1-1</inkml:trace>
  <inkml:trace contextRef="#ctx0" brushRef="#br0" timeOffset="65890.4782">7726 13864 0,'80'0'16,"25"-26"0,28 26-1,-27-27 1,-27 27-1,-53-26 1</inkml:trace>
  <inkml:trace contextRef="#ctx0" brushRef="#br0" timeOffset="66069.4782">7806 14049 0,'132'0'16,"0"-26"0</inkml:trace>
  <inkml:trace contextRef="#ctx0" brushRef="#br0" timeOffset="66074.4782">8070 14023 0</inkml:trace>
  <inkml:trace contextRef="#ctx0" brushRef="#br0" timeOffset="66078.4782">8070 14023 0</inkml:trace>
  <inkml:trace contextRef="#ctx0" brushRef="#br0" timeOffset="66682.4782">8705 13705 0,'291'-53'16,"-185"80"15,-106 79-16,-53-53-15,-26 0 16,-27 26 0,26-79-1,54 26 1,26-26-1,26-52 17,80 52-17,-53-27-15,0 27 16,53 53-1,-80 0 1,-52 26 0,-27-79-1,-79 80 16,52-54-15,27-26-16,-26-26 16</inkml:trace>
  <inkml:trace contextRef="#ctx0" brushRef="#br0" timeOffset="67134.4782">9367 13652 0,'-53'106'15,"26"27"1,1-28-16,52 1 31,107 0-15,52-79-1,-53-27 1,-106-80-1,27-26 17,-26-26-17,-54 26 1,-131 0 15,78 80-15,1-1-1,-159 54 16</inkml:trace>
  <inkml:trace contextRef="#ctx0" brushRef="#br0" timeOffset="67540.4782">9922 13467 0,'-53'27'16,"53"26"15,0 79-16,80-132 1,52 53 0,-106-80 15,1-52-16,-1 26-15,-26 0 16,-26 0 0,-80 53-1,53 0 1,-26 0-1,52 27 1,1 26 0</inkml:trace>
  <inkml:trace contextRef="#ctx0" brushRef="#br0" timeOffset="90086.4782">5795 15981 0,'0'-53'31,"79"0"-15,80-106 0,158-105-1,1 52 1,-1 0-1,-52 1 17,-186 105-17,-26 106 1,-53 26 31,-53 107-32,0 25 1,27-52-1,26 26 1,-27-105 0,27-1 30,0-52-46,0-27 16,0-79 0,27-54-1,-27 107 1,0 26-1,0 0 1,-27 0 0,-25 53-1,-54-26-15,26 26 31,-52 0-15,79 0-16,27 0 16,79 26 30</inkml:trace>
  <inkml:trace contextRef="#ctx0" brushRef="#br0" timeOffset="90570.4782">4154 16219 0,'-53'-27'31,"-79"27"-15,0 53-1,-1 106 1,107 26 15,158-132-15,54 0-1</inkml:trace>
  <inkml:trace contextRef="#ctx0" brushRef="#br0" timeOffset="91028.4782">4340 15901 0,'-27'0'15,"27"80"1,53 131 0,-53-52-1,26-53 1,27 26-1,-26-79 1,-27-26-16,0-27 31,-27-53-15,1-79-1,26 52 1,53 1 0,26-27-1,-52 106 1,-1 0-1,1 53 1,105 159 0,-79-107-1,-27-52 1,1-26-1</inkml:trace>
  <inkml:trace contextRef="#ctx0" brushRef="#br0" timeOffset="91405.4782">5080 16298 0,'-53'-79'15,"27"105"16,-1 80-15,-25 53 0,25-80-1,54-26-15,52-26 16,-26-27-1,26-133 17,-52 1-17,-54 26 1,1 80 15,-1 26-15,27 132-1</inkml:trace>
  <inkml:trace contextRef="#ctx0" brushRef="#br0" timeOffset="91763.4782">5345 16192 0,'-53'27'16,"79"132"-1,27-27 1,0-26 0,-26-80-1,-27-52 16,0-186-15,0 106 15,26 53-15,27 133 15,79 52-15</inkml:trace>
  <inkml:trace contextRef="#ctx0" brushRef="#br0" timeOffset="91936.4782">6165 16113 0,'-185'132'16,"158"80"0,1-106-1</inkml:trace>
  <inkml:trace contextRef="#ctx0" brushRef="#br0" timeOffset="91941.4782">5927 16563 0</inkml:trace>
  <inkml:trace contextRef="#ctx0" brushRef="#br0" timeOffset="91946.4782">5927 16563 0</inkml:trace>
  <inkml:trace contextRef="#ctx0" brushRef="#br0" timeOffset="92516.4782">6218 16219 0,'-26'-132'15,"-1"132"1,1 105 0,26 1-16,0 106 15,26-27 16,1-79-31,-1-53 16,0 26 0,-52-26-1,-53-53 1,26 0-1,-27-53 1,27 0 0,27 27-1,26 0 1,79-27-1,239-133 17,-54 28-17,-184 78 1,-80-79-1,-27 107 17,-52 52-17,0 132 1,52 53-1,80-132 1,79-27 15,54-52-15,-107-27-1</inkml:trace>
  <inkml:trace contextRef="#ctx0" brushRef="#br0" timeOffset="93007.4782">6033 16272 0,'-53'79'15,"0"1"1,53-27-1,-26-1-15,52 1 32,27-26-17,26-27-15,-26-27 16,27 1-1,-54-1 1,0 1 0</inkml:trace>
  <inkml:trace contextRef="#ctx0" brushRef="#br0" timeOffset="93462.4782">3784 17039 0,'26'291'15,"-26"-106"1,27-52 15,-27-54-15,0-52-1</inkml:trace>
  <inkml:trace contextRef="#ctx0" brushRef="#br0" timeOffset="93881.4782">3519 17383 0,'80'-53'15,"78"27"1,-25-27 0,-80 79-1,52 54 16,-25 25-15,79 1 0,-27-79-1,-26-27 16,-80-80-15,-26 1 0,-26 0-1,-27-1-15,-106 27 16,0 53 15,27 53-15,106-26-1</inkml:trace>
  <inkml:trace contextRef="#ctx0" brushRef="#br0" timeOffset="94750.4782">5027 17145 0,'27'159'0,"26"-1"16,0-52 0,-53-26-1,53-27 1,-53-53-1,-27-80 17,27-52-17,0 0 1,80 52-1,52 54 1,80 26 15,-1-27-15,-131 1-1,-80-1 17,-80 80-1,-26 106-16,80 0 1,105-80 15,1-52-15,52-80-1,-79-53 1,-53-26 0,-27 52-1,1 54 16,-1 52-15,27 54 0,27-1 15</inkml:trace>
  <inkml:trace contextRef="#ctx0" brushRef="#br0" timeOffset="95248.4782">6350 17277 0,'-26'-53'0,"-1"53"15,27 0 1,-53 27-1,1 26 1,-28 53-16,54-27 16,26 0 15,53-26-31,-27-53 15,106 0 1,-79-79 0,-26 26-1,-1 0 1,-26-106-1,0-26 1,-26 106 0,26 26-16,0 53 31,-27 79 0,27 27-31,0 0 16,27 53-1,26-80 1,-27-26-1,-26-53 1</inkml:trace>
  <inkml:trace contextRef="#ctx0" brushRef="#br0" timeOffset="95428.4782">6562 17171 0,'26'212'31,"1"-133"-15,52 1 0</inkml:trace>
  <inkml:trace contextRef="#ctx0" brushRef="#br0" timeOffset="95433.4782">6694 17542 0</inkml:trace>
  <inkml:trace contextRef="#ctx0" brushRef="#br0" timeOffset="95436.4782">6694 17542 0</inkml:trace>
  <inkml:trace contextRef="#ctx0" brushRef="#br0" timeOffset="95563.4782">6694 16986 0,'-106'-106'15,"106"159"1</inkml:trace>
  <inkml:trace contextRef="#ctx0" brushRef="#br0" timeOffset="96020.4782">7118 17066 0,'-53'0'31,"-27"132"-15,27-26-16,27 0 15,26-54 1,26 1 0,54-53-1,-27-26 1,26-27-1,-79-79 1,0 52 0,0 27-16,-26 1 31,26 104-16,0-25 1,0 52 0,26 1-1,80-1 16</inkml:trace>
  <inkml:trace contextRef="#ctx0" brushRef="#br0" timeOffset="96420.4782">7276 17119 0,'0'0'15,"53"132"1,-53-53-1,27-26 1,-27 26 0,0-52-1,0-27 1,0 0-1,0-53 1,26-106 0,1-26 15,52 159-16,-53-1 1,27 159 0,-26 54-1,-54-81 16</inkml:trace>
  <inkml:trace contextRef="#ctx0" brushRef="#br0" timeOffset="96923.4782">7938 16907 0,'-27'0'15,"-26"53"1,-52 53-1,78-1 1,1-25 15,52-54-15,80-52-1,26-1 17,-52 27-17,-1 27 1,-79-1-1,27 1-15,-54 26 16,-52 0 15,26-1-31,-132-52 31,158 0-15,1 27 0,-1-27-1</inkml:trace>
  <inkml:trace contextRef="#ctx0" brushRef="#br0" timeOffset="98303.4782">10478 13864 0,'0'0'16,"53"80"15,-27-28-31,27 1 16,27 0-1,-28-26 1,-52-1-1,27-26 1,-1 0-16</inkml:trace>
  <inkml:trace contextRef="#ctx0" brushRef="#br0" timeOffset="98536.4782">10690 13838 0,'-27'26'16,"1"27"-16,-27-26 16,-27 52-1,27-26 1,27-27-16,-27 1 15,53-1 1,0-26 0</inkml:trace>
  <inkml:trace contextRef="#ctx0" brushRef="#br0" timeOffset="103788.4782">11377 13626 0,'0'-26'15,"0"131"48,0 134-32,0-187 0,0-25 0</inkml:trace>
  <inkml:trace contextRef="#ctx0" brushRef="#br0" timeOffset="104029.4782">11536 13652 0,'0'0'16,"0"80"0,27 26-1,-27-53 1,26 0-16,-26-1 15,0 1 1,0-26 0,0-1-16</inkml:trace>
  <inkml:trace contextRef="#ctx0" brushRef="#br0" timeOffset="104294.4782">11113 13626 0,'0'-26'0,"79"26"15,1 0 1,52 26-16,-53-26 16,1 0-1,-27 0-15,-27 0 16,-26-26-1,26 26 1</inkml:trace>
  <inkml:trace contextRef="#ctx0" brushRef="#br0" timeOffset="104730.4782">11113 14235 0,'-27'0'31,"160"0"-15,105 0-1,26 0 1,27 0 15,-238 0-15</inkml:trace>
  <inkml:trace contextRef="#ctx0" brushRef="#br0" timeOffset="105008.4782">11139 14499 0,'0'132'16,"27"-52"-1,-27 26 1,26-53-1,-26-27 1</inkml:trace>
  <inkml:trace contextRef="#ctx0" brushRef="#br0" timeOffset="105648.4782">11668 14579 0,'0'-53'15,"-26"26"1,-27 1-16,-26-1 15,-1 27 17,27 27-32,27 26 15,-1 0 1,27-27-1,53 0 1,0-26 0,0 0-1,27-26 1,-54 0-1,-26 26 17,-26 0-17,-80 158 16,79-105-15,54 27 15,52-28-15,-26-52-1,0-79 1,-27-27 15,-26 0-15,-52 80-1,-1 0 1</inkml:trace>
  <inkml:trace contextRef="#ctx0" brushRef="#br0" timeOffset="106014.4782">11827 14526 0,'-26'132'16,"52"-53"-1,159 27 1,-79-53 15,-26-53-15,-54-26-16,1-27 15,-1-53 1,-79 26-1,-26 28 1,-1-1 0,-52 26-1,53 27 1,52 0-1,27 0 1</inkml:trace>
  <inkml:trace contextRef="#ctx0" brushRef="#br0" timeOffset="107569.4782">12568 14129 0,'26'0'16,"27"-27"-1,53 27 1,-26 0 0,-54-26-1,1 26-15</inkml:trace>
  <inkml:trace contextRef="#ctx0" brushRef="#br0" timeOffset="107780.4782">12621 14235 0,'0'0'0,"79"0"16,1 0-1,-27-27 1,0 27 0,-27 0-16,0 0 31</inkml:trace>
  <inkml:trace contextRef="#ctx0" brushRef="#br0" timeOffset="110218.4782">8652 14446 0,'0'0'16,"27"0"15,52 0-31,53 0 16,1 0-1,52 0 1,0 0-16,-26 0 15,-27 0 1,-79-26-16,-27 26 16,-26 0-1</inkml:trace>
  <inkml:trace contextRef="#ctx0" brushRef="#br0" timeOffset="110513.4782">9181 14631 0,'0'106'15,"27"0"1,-1 0-1,1 26 1,-1-52 0,-26-54-1,0 1 1</inkml:trace>
  <inkml:trace contextRef="#ctx0" brushRef="#br0" timeOffset="114470.4782">13970 13626 0,'159'-79'16,"0"79"15,-80 0-16,-79 53 1,-106 52 0,1-52-1,25-26 16,27-27 16,106 0-31,27 0-1,25 53 1,-25 0 0,-160 52 15,1-78-16,0-27 1,52 0 0</inkml:trace>
  <inkml:trace contextRef="#ctx0" brushRef="#br0" timeOffset="114897.4782">14447 13679 0,'-27'0'31,"27"79"-31,27 27 16,26 0-1,26-53 1,0-27 0,-26 1-1,53-54 1,-27 1-1,-79-27 1,0 0-16,0-106 31,-132 80-15,79 26-16,-26 53 15,-27-26 1,0 26 0,0 52 15,106-25-16</inkml:trace>
  <inkml:trace contextRef="#ctx0" brushRef="#br0" timeOffset="115188.4782">15134 13679 0,'27'106'31,"-27"26"-16,0-53 1,-27-52 0,27-1-1</inkml:trace>
  <inkml:trace contextRef="#ctx0" brushRef="#br0" timeOffset="115426.4782">15293 13652 0,'27'80'15,"-1"79"16,-26-80-15,0-26 0,0-27-1</inkml:trace>
  <inkml:trace contextRef="#ctx0" brushRef="#br0" timeOffset="115650.4782">14949 13652 0,'185'-26'16,"-52"26"-1,-54 0 1,-26-26 0,-26 26-1</inkml:trace>
  <inkml:trace contextRef="#ctx0" brushRef="#br0" timeOffset="116343.4782">13785 14367 0,'79'0'15,"27"0"1,53-27 0,185 27-1,79 0 1,-185-26-1,-52 26-15,78 0 32,-78 0-17,-107 0-15,-53 0 16,-26-26-1</inkml:trace>
  <inkml:trace contextRef="#ctx0" brushRef="#br0" timeOffset="118208.4782">14076 14631 0,'-26'80'0,"26"52"15,26 27 1,-26-80 15,27-26-15</inkml:trace>
  <inkml:trace contextRef="#ctx0" brushRef="#br0" timeOffset="118824.4782">14658 14817 0,'27'-106'15,"-107"79"1,1-26 15,-53 53-15,105 27-1,1 79 1,26-80-1,53 27 1,0-26 0,52-27-1,-52-27 1,-26 1-16,-1-1 31,-26 1-15,0 26-1,-26 26-15,-106 239 47,132-212-31,79-27-16,-26 1 15,79-27 1,-53-80-1,-79 27 1,27-26 0,-54-27-1,-78 27 1,78 52-1,-26 27 1,0 27 0</inkml:trace>
  <inkml:trace contextRef="#ctx0" brushRef="#br0" timeOffset="119245.4782">14896 14737 0,'0'0'16,"0"106"0,80 53 15,-1-80-16,53-26 1,-26-53 0,-79-106 15,-1 0-16,-52-26 1,-54 79 0,-26 27-1,1 26 16,25 0-15,27 26 0,53 1 15</inkml:trace>
  <inkml:trace contextRef="#ctx0" brushRef="#br0" timeOffset="120758.4782">16457 14182 0,'106'0'0,"-53"0"16,0 0-1,0 0 1,-53 0 0,0 0-1</inkml:trace>
  <inkml:trace contextRef="#ctx0" brushRef="#br0" timeOffset="120972.4782">16484 14288 0,'79'0'16,"-52"0"-1,52-27 1,-52 27-1,-27 0 1,0 0-16</inkml:trace>
  <inkml:trace contextRef="#ctx0" brushRef="#br0" timeOffset="125745.4782">14552 13573 0,'-26'27'31,"-106"78"0,79-52-15,106-79 31,53-1-32,-80 1-15,27-1 16,-27 27 0,-52 27 15,-53 26-16,79 0-15,-53 0 16,26-27 0,27 1-1</inkml:trace>
  <inkml:trace contextRef="#ctx0" brushRef="#br0" timeOffset="125901.4782">14711 13811 0,'0'0'15,"0"0"1,-53 27-1,0 26-15,-26-27 16,53 1 0,-1-1-1</inkml:trace>
  <inkml:trace contextRef="#ctx0" brushRef="#br0" timeOffset="125912.4782">14473 13970 0</inkml:trace>
  <inkml:trace contextRef="#ctx0" brushRef="#br0" timeOffset="125916.4782">14473 13970 0</inkml:trace>
  <inkml:trace contextRef="#ctx0" brushRef="#br0" timeOffset="126080.4782">14817 13838 0,'0'0'0,"0"26"15,-79-26 1,52 27-16,-26 26 16,0-27-1,53 0 1</inkml:trace>
  <inkml:trace contextRef="#ctx0" brushRef="#br0" timeOffset="126737.4782">14817 13917 0,'53'-26'15,"-106"26"17,-26 79-17,26-26 1,0-27-1,79 1 1,133-54 15,-106-26-15,0 27-1,-53 26 32,-53 26-31,0 27-1,53-53 32,26-26-31,1-53-1,-27-1 17,-53 27-17,-26 27 1,-54 26-1,80 0 1,159 0 31,-79-27-47,26 1 15,-27-1 1,-52 27 46,-1 27-46</inkml:trace>
  <inkml:trace contextRef="#ctx0" brushRef="#br0" timeOffset="128274.4782">15055 14631 0,'-26'27'16,"-1"-1"-1,1 1 1,-1 26 0,27-53 15,53 0-16,0-27-15,0 1 32,-27 26-17,-52 26 32,-27 27-31,27 0-1,-1-26 1,27-27-1,27 0-15,78-53 32,-25 0-17,-54 26 1,-26 27-1,-26 27 17,-80 79-17,53-54 1,0 1-1,27 0 1,26-53 0,26 0-1,27 0-15,53-79 31,0 26-15,-53 0-16,-53 27 16,-27 52 30,-52 80-30,26-27-16,0-52 16,27-1-1,26 1 1,26-54-1,27 27 1,26-79 0,1 52-1,-80 27 1,0 0 15,-27 27-15,-26 52-1,0-26-15,27 0 16,-1-26-1,54-27 17,52-27-17,1 1 1,26-27-1,-80 26 1,-26 27 0,-26 27-1,-27 26 1,0 0-1,26-27 1,54-52 31,26-27-32,-53 53 17,-27 26-1,54 1-16</inkml:trace>
  <inkml:trace contextRef="#ctx0" brushRef="#br0" timeOffset="132289.4782">14235 13150 0,'79'-27'16,"1"1"-1,-27-1 1</inkml:trace>
  <inkml:trace contextRef="#ctx0" brushRef="#br0" timeOffset="132454.4782">14420 13229 0,'0'0'32</inkml:trace>
  <inkml:trace contextRef="#ctx0" brushRef="#br0" timeOffset="132462.4782">14420 13229 0</inkml:trace>
  <inkml:trace contextRef="#ctx0" brushRef="#br0" timeOffset="132469.4782">14420 13229 0</inkml:trace>
  <inkml:trace contextRef="#ctx0" brushRef="#br0" timeOffset="132599.4782">14341 12991 0,'-27'-26'16</inkml:trace>
  <inkml:trace contextRef="#ctx0" brushRef="#br0" timeOffset="133000.4782">14605 12859 0,'159'0'15,"-106"26"-15,-27-26 16,-26 53 0,0-26-1,-26-1-15,-27 1 16,27-1-1,26-26-15,0 0 32,0 0-17,26 0 1,27 0-16,-27 0 15,1 0 1,-27 26-16,26-26 16,-26 27-1,-26 26 1,-1-53-16,1 26 15,0-26 1,-1 0 0,27 0-1</inkml:trace>
  <inkml:trace contextRef="#ctx0" brushRef="#br0" timeOffset="133460.4782">15452 15002 0,'79'-27'0,"54"1"31</inkml:trace>
  <inkml:trace contextRef="#ctx0" brushRef="#br0" timeOffset="133617.4782">15743 15002 0,'-53'53'16</inkml:trace>
  <inkml:trace contextRef="#ctx0" brushRef="#br0" timeOffset="133626.4782">15690 15055 0</inkml:trace>
  <inkml:trace contextRef="#ctx0" brushRef="#br0" timeOffset="133633.4782">15690 15055 0</inkml:trace>
  <inkml:trace contextRef="#ctx0" brushRef="#br0" timeOffset="133762.4782">15637 14790 0,'0'0'16,"27"-26"0</inkml:trace>
  <inkml:trace contextRef="#ctx0" brushRef="#br0" timeOffset="134101.4782">15928 14764 0,'27'26'15,"-27"1"-15,0-1 16,-27-26-1,27 27-15,0-27 47,27 0-31,-1 0-16,1 0 15,-1 0 1,1 0 0,-1 26-16,-26 0 15,-26 1 1,-1-1-1,1 1-15,-27-1 16,0-26 0,53 27-1,-27-27-15</inkml:trace>
  <inkml:trace contextRef="#ctx0" brushRef="#br0" timeOffset="134686.4782">17727 13547 0,'0'0'16,"0"26"15,0 133-15,0-106-1,0 26-15,0 1 16,27-54 15</inkml:trace>
  <inkml:trace contextRef="#ctx0" brushRef="#br0" timeOffset="134915.4782">17913 13494 0,'26'53'16,"-26"158"15,0-78-15,-26-54-1,26-53 16</inkml:trace>
  <inkml:trace contextRef="#ctx0" brushRef="#br0" timeOffset="135153.4782">17489 13520 0,'27'0'15,"131"0"1,-25 0 0,26-26-1,-80 26 1,-79 0 15</inkml:trace>
  <inkml:trace contextRef="#ctx0" brushRef="#br0" timeOffset="135456.4782">17383 14076 0,'106'26'0,"53"-52"15,-27 26 1,1 0-1,-1 0 1,-79-27 0,-27 27-1,-26 27 16</inkml:trace>
  <inkml:trace contextRef="#ctx0" brushRef="#br0" timeOffset="136551.4782">17754 14288 0,'0'0'15,"0"26"-15,0 0 16,-27 54-16,27-54 15,-26 54-15,26-27 16,26-1 0,1-25-16,26-1 15,0-26-15,26 27 16,-26-27-1,26-27 1,-79 1-16,27-27 16,-27 0-16,26 0 15,-26 0 1,-26 53-16,-1-26 15,-26 26-15,53 26 16,-52-26-16,25 53 16,1 27-1,-1-80-15,27 105 31,0-105-31,27 0 16,-27 27-16,0-54 47,0 27-16</inkml:trace>
  <inkml:trace contextRef="#ctx0" brushRef="#br0" timeOffset="145579.4782">17145 9657 0,'0'-26'31,"-26"26"-15,-1-27-16,-52-52 16,0 26-1,-1 27 1,-26 26-16,54 0 15,25 0 1,-26 26 0,53 53-16,-26-26 15,26 27 1,26-1-16,-26 0 15,53 1 1,0-1 0,0-26-16,-27 53 15,27-53 1,-26 0-1,-80 132 1,26-132 0,-26 0-1,1-53-15,-28 26 16,27-26-1,-26 0 1,79-26-16,-27-53 16,1 26-1,26 53-15,0-80 16</inkml:trace>
  <inkml:trace contextRef="#ctx0" brushRef="#br0" timeOffset="145950.4782">17357 10001 0,'0'0'16,"185"0"0,-53 0 15,-79 0-16,27-26 1,-80-1 0</inkml:trace>
  <inkml:trace contextRef="#ctx0" brushRef="#br0" timeOffset="146153.4782">17410 10160 0,'53'0'31,"79"-26"-15,-53-1-1,-52 27 1,-1 0-16,1 0 15</inkml:trace>
  <inkml:trace contextRef="#ctx0" brushRef="#br0" timeOffset="162601.4782">18627 9551 0,'0'53'31,"26"53"-15,1-53-1,-27 26 1,0 27-1,0-79 1,26-27 0</inkml:trace>
  <inkml:trace contextRef="#ctx0" brushRef="#br0" timeOffset="162851.4782">18839 9499 0,'26'79'0,"1"-26"16,-1 53-1,0-27 1,-26 0-1,0-52 1,0 26 0,0-27-1</inkml:trace>
  <inkml:trace contextRef="#ctx0" brushRef="#br0" timeOffset="163143.4782">18362 9578 0,'27'0'16,"132"-27"-1,26 27 1,-53 0 0,-79 0-16,53 0 15,-80 0 16,1 0-31</inkml:trace>
  <inkml:trace contextRef="#ctx0" brushRef="#br0" timeOffset="163476.4782">18495 10160 0,'132'0'16,"80"-26"-1,-1 26 1,-105 0-1,-53 0 17</inkml:trace>
  <inkml:trace contextRef="#ctx0" brushRef="#br0" timeOffset="164044.4782">18865 10345 0,'-79'185'16,"79"-79"15,0 27-15,79-54-1,0-26 1,27-53 15,0-27-15,-26-78-1,-1 52 1,-79 0-16,0-27 15,-27 54 17,-25-1-32,-28 27 15,27 27 1,0 105 15,27-105-15,26 26-1,26-27 1,1 0-1,-27 1 1,26-27-16</inkml:trace>
  <inkml:trace contextRef="#ctx0" brushRef="#br0" timeOffset="165092.4782">19818 10134 0,'0'-27'16,"0"27"-1,0 27 17,26-1-32,1-26 15,-1 0 16,0 0-15,-26-53-16,-26 0 16,-53 27 15,52 26-31,-26 26 15,27 27 1,26 26 0,79-52-1,-26-1 1,26-26-1,-52-79 17,-54 0-17,-25 52-15,-54 1 16,26 26 15,80 26-31,-26 1 16,105 52-1,-26-53 1,53 1-1,-53-27 1,-27-27 0,-26-25-1,-26-1 1,-53 26-16,52 27 31,-26 27-15,53-1-16,106 27 31,-27-53-16,-26 0 1,-79-26 0,26 26-1,-27-53 1,-52 53-1,79 0 1,-26 26 0</inkml:trace>
  <inkml:trace contextRef="#ctx0" brushRef="#br0" timeOffset="167612.4782">20506 9472 0,'0'53'16,"26"132"-1,-26-53 1,26-52-1,-52-1 17,26-52-17</inkml:trace>
  <inkml:trace contextRef="#ctx0" brushRef="#br0" timeOffset="168033.4782">20770 9551 0,'0'-52'15,"0"184"1,27 0-1,-27-79 1,53 0 0,-1 0-16,1-27 15,27-26 1,-54 0-1,54-26-15,-54-27 16,0 0 0,1 0-1,-27-26-15,-27 26 16,-25 0-1,-28 0-15,1 53 16,26 0 0,-26 0-1,52 0 1,1 53-1</inkml:trace>
  <inkml:trace contextRef="#ctx0" brushRef="#br0" timeOffset="172792.4782">20638 10266 0,'106'-27'16,"-27"27"-16,27 0 15,-27-26-15,1 26 16,-1 0 0,-26-27-16,-53 27 15,0 0 1,26 0-16</inkml:trace>
  <inkml:trace contextRef="#ctx0" brushRef="#br0" timeOffset="173107.4782">20850 10478 0,'0'52'16,"26"1"-16,0 0 15,1 0 1,-27 0-16,0-26 16,0-1-16,0 0 15,0 1 1,0-1-1,0-26-15</inkml:trace>
  <inkml:trace contextRef="#ctx0" brushRef="#br0" timeOffset="173658.4782">21908 10107 0,'53'-26'16,"26"26"-1,27 0 1,-27 0 15</inkml:trace>
  <inkml:trace contextRef="#ctx0" brushRef="#br0" timeOffset="173866.4782">21934 10266 0,'133'0'16,"-107"-27"0,27 27-16,-27 0 15,27-26 1,-53 26-1</inkml:trace>
  <inkml:trace contextRef="#ctx0" brushRef="#br0" timeOffset="179495.1284">23046 9472 0,'0'106'47,"26"26"-31,-26-26-1,0 26 1,26-79 15,-26-53-15</inkml:trace>
  <inkml:trace contextRef="#ctx0" brushRef="#br0" timeOffset="179938.217">23337 9578 0,'0'-27'15,"0"213"16,26-28-15,80-78 0,0 26 15,-53-80-16,0-52 1,-27-1-16,0-26 16,1-26-1,-27 26-15,0-53 16,-27 53-1,-25 0 1,-28 27-16,1-1 16,26 27-1,-26 0 1,26 27-1,53-1 1,-53 1 0</inkml:trace>
  <inkml:trace contextRef="#ctx0" brushRef="#br0" timeOffset="180240.2774">24104 9631 0,'0'79'16,"26"-26"-16,-26 0 16,0 0-1,0 26 1,0-79-16,0 53 15,0-26 1</inkml:trace>
  <inkml:trace contextRef="#ctx0" brushRef="#br0" timeOffset="180485.3023">24236 9631 0,'53'106'31,"-53"-1"-15,0-25-1,0-1 1,0-52-1,-26-1 17</inkml:trace>
  <inkml:trace contextRef="#ctx0" brushRef="#br0" timeOffset="180756.3294">23892 9684 0,'185'-27'31,"-52"27"-15,-1-26-1,-79 26 1,-53 0 15</inkml:trace>
  <inkml:trace contextRef="#ctx0" brushRef="#br0" timeOffset="181401.3939">22940 10266 0,'-53'26'16,"132"-52"-1,53 26 1,54 0-1,131-27 1,54 27 0,-27 0-1,-212-26 16,-79 26-15,-53-27 15</inkml:trace>
  <inkml:trace contextRef="#ctx0" brushRef="#br0" timeOffset="183930.6468">23575 10478 0,'-27'0'15,"1"158"1,-1-25 0,27-28 15,106 1-16,0-79 1,26-27 0,-26-27 15,-79-79-16,-27 53 1,-80 1 0,54 25-1,-27 27 16,0 27-31,26 78 32,54-52-17,-27 0 1,53-53-1,-53 27 1,0-54 15</inkml:trace>
  <inkml:trace contextRef="#ctx0" brushRef="#br0" timeOffset="184671.6782">23601 9102 0,'159'-53'16,"-159"26"-1,0 1-15,26-1 16</inkml:trace>
  <inkml:trace contextRef="#ctx0" brushRef="#br0" timeOffset="184846.6782">23786 9208 0,'0'0'47,"0"-27"-47</inkml:trace>
  <inkml:trace contextRef="#ctx0" brushRef="#br0" timeOffset="184859.6782">23786 9181 0</inkml:trace>
  <inkml:trace contextRef="#ctx0" brushRef="#br0" timeOffset="184868.6782">23786 9181 0</inkml:trace>
  <inkml:trace contextRef="#ctx0" brushRef="#br0" timeOffset="185043.6782">23601 8916 0,'0'0'31</inkml:trace>
  <inkml:trace contextRef="#ctx0" brushRef="#br0" timeOffset="185541.6782">24263 10663 0,'0'0'15,"53"0"-15,-1 0 16,1-27 0</inkml:trace>
  <inkml:trace contextRef="#ctx0" brushRef="#br0" timeOffset="185710.6782">24342 10769 0</inkml:trace>
  <inkml:trace contextRef="#ctx0" brushRef="#br0" timeOffset="185720.6782">24342 10769 0</inkml:trace>
  <inkml:trace contextRef="#ctx0" brushRef="#br0" timeOffset="185727.6782">24342 10769 0</inkml:trace>
  <inkml:trace contextRef="#ctx0" brushRef="#br0" timeOffset="185876.6782">24316 10583 0,'0'0'16</inkml:trace>
  <inkml:trace contextRef="#ctx0" brushRef="#br0" timeOffset="186491.6782">24633 10663 0,'79'-53'32,"1"79"-17,-54-26 1,-26 53-1,-79 27 17,26-54-17,27 0 1,52-26 15,53-26-15,1 0-1</inkml:trace>
  <inkml:trace contextRef="#ctx0" brushRef="#br0" timeOffset="187151.6782">24157 8837 0,'106'0'15,"-80"0"1,1 27-1,-27 25 1,-27 54 0,-26-53-1,27-53-15,-1 53 16,54-53 15,26 0-15,26 0-1,-26 0 1,-27-26-1,1-1 1</inkml:trace>
  <inkml:trace contextRef="#ctx0" brushRef="#br0" timeOffset="187682.6782">21908 12224 0,'0'0'0,"106"0"16,26 0 15,-53-27-16</inkml:trace>
  <inkml:trace contextRef="#ctx0" brushRef="#br0" timeOffset="187864.6782">21828 12409 0,'0'0'16,"133"0"-1,-54-27 1,1 27 0</inkml:trace>
  <inkml:trace contextRef="#ctx0" brushRef="#br0" timeOffset="187874.6782">22120 12382 0</inkml:trace>
  <inkml:trace contextRef="#ctx0" brushRef="#br0" timeOffset="187881.6782">22120 12382 0</inkml:trace>
  <inkml:trace contextRef="#ctx0" brushRef="#br0" timeOffset="188333.6782">22649 12039 0,'0'105'16,"0"-25"-1,0-27-15,0-27 16,0 1 15,0-27-15,26-27-1,53-26 1,-52 27 0,26 26-1,-27 26-15,54 27 16,-54 26 15,1-26-31,-54 27 16,-79-1-1,53-26 1,-52-53 15,52-26-31</inkml:trace>
  <inkml:trace contextRef="#ctx0" brushRef="#br0" timeOffset="188517.6782">22516 12144 0,'159'-53'15,"-27"53"1,1-26 0,-80 0-1,0 26 1</inkml:trace>
  <inkml:trace contextRef="#ctx0" brushRef="#br0" timeOffset="188526.6782">23046 12039 0</inkml:trace>
  <inkml:trace contextRef="#ctx0" brushRef="#br0" timeOffset="188533.6782">23046 12039 0</inkml:trace>
  <inkml:trace contextRef="#ctx0" brushRef="#br0" timeOffset="188751.6782">23310 12171 0,'27'132'0,"-27"0"31,0-79-15,0-26-16,0-1 16,0-26-1</inkml:trace>
  <inkml:trace contextRef="#ctx0" brushRef="#br0" timeOffset="188986.6782">23522 12091 0,'53'133'16,"-27"-1"15,-52-53-31,26 1 15,-27-27 1,27 0 0,0-53-1,0 0 1</inkml:trace>
  <inkml:trace contextRef="#ctx0" brushRef="#br0" timeOffset="189203.6782">23231 12144 0,'26'0'15,"107"0"1,-1-26-1,-26-1 1,-27 27-16,-26-26 16</inkml:trace>
  <inkml:trace contextRef="#ctx0" brushRef="#br0" timeOffset="189620.6782">22463 12859 0,'133'0'16,"211"-27"0,-133 1-1,28-1 16,-1 27-15,-159 0 0,-53 0 15</inkml:trace>
  <inkml:trace contextRef="#ctx0" brushRef="#br0" timeOffset="190724.6782">22940 13097 0,'26'-27'0,"54"27"15,-1 0 1,0 0 0,-52 27-16,-1-27 15,-26 26 1,-26 54-1,-54-80-15,27 79 16,-26-79 0,53 0-1,26 27-15,0-54 31,79 1-31,-26 26 16,0 0 0,26 0-1,-26 0-15,-26 26 16,-1 1-1,-26 25 1,-79 28 0,-1-54-1,27 1-15,0-27 16,1 0-1</inkml:trace>
  <inkml:trace contextRef="#ctx0" brushRef="#br0" timeOffset="192399.6782">22146 11509 0,'0'80'16,"26"211"15,1 0-16,-1 26 1,1 186 0,-1-212-1,-26-79 1,0-54-1,0-25 1,-26 26 0,-1-27-1,1-79 1,-1 0-1,27-27 1,0 1 0,53-27 30,0-27-46,132-26 16,80 0 15,-80 27-31,27 26 16,105-27-1,1 27 1,-106 0 0,-27 27-1,-26-27 1,-27 0-1,-79 0 1,0-27-16,-27 27 16,-26-26 15,0-1-31,0 1 15,-26-159 17,-1 0-17,27 52 1,-26 1-1,-1-106 1,27-53 0,-26-133-1,-1 186 1,54 53 15,-27-26-15,0 158-1,0 26 1,0 27 15,0-26-15,-27 26-1,-52-53 16,0 53-15,-54 0 15,-25 26-15,-1 1-1,-53-27 1,-79 0 15,106 0-15,0 0-1,-27 26 1,53-26 0,27 0 15,-53 0-16,0 0 17,105 27-17,80-27 1,-53 0-1,53 0 1,0 26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1995FE-16A9-441A-8BFB-DFC89B4CC58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E5C410-9E15-41C5-B936-508AF1BE1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emf"/><Relationship Id="rId5" Type="http://schemas.openxmlformats.org/officeDocument/2006/relationships/customXml" Target="../ink/ink9.x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0.bin"/><Relationship Id="rId7" Type="http://schemas.openxmlformats.org/officeDocument/2006/relationships/customXml" Target="../ink/ink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2.bin"/><Relationship Id="rId7" Type="http://schemas.openxmlformats.org/officeDocument/2006/relationships/customXml" Target="../ink/ink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emf"/><Relationship Id="rId5" Type="http://schemas.openxmlformats.org/officeDocument/2006/relationships/customXml" Target="../ink/ink12.xml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5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7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9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1.bin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4.emf"/><Relationship Id="rId4" Type="http://schemas.openxmlformats.org/officeDocument/2006/relationships/image" Target="../media/image15.wmf"/><Relationship Id="rId9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emf"/><Relationship Id="rId4" Type="http://schemas.openxmlformats.org/officeDocument/2006/relationships/image" Target="../media/image18.wmf"/><Relationship Id="rId9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Section#6.1</a:t>
            </a:r>
            <a:br>
              <a:rPr lang="en-US" dirty="0" smtClean="0"/>
            </a:br>
            <a:r>
              <a:rPr lang="en-US" dirty="0" smtClean="0"/>
              <a:t>Angle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Find the length of the arc 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1905000"/>
            <a:ext cx="259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095500" y="22479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3048000"/>
            <a:ext cx="12192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90800" y="2667000"/>
          <a:ext cx="6096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609600" cy="426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7600" y="2133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266840" y="1924200"/>
              <a:ext cx="7677720" cy="4467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7480" y="1914840"/>
                <a:ext cx="7696440" cy="448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central angle     in a circle of radius 4m is subtended by an arc length 6m.  Find the measure of     in radians.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52800" y="167640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292100" cy="40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251460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292100" cy="40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1028880" y="2000160"/>
              <a:ext cx="7134480" cy="4591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9520" y="1990800"/>
                <a:ext cx="7153200" cy="461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Circular Sector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91200" y="3429000"/>
          <a:ext cx="1300726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1300726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676400" y="3124200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endCxn id="5" idx="7"/>
          </p:cNvCxnSpPr>
          <p:nvPr/>
        </p:nvCxnSpPr>
        <p:spPr>
          <a:xfrm rot="5400000" flipH="1" flipV="1">
            <a:off x="2743199" y="3436659"/>
            <a:ext cx="754342" cy="754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7"/>
          </p:cNvCxnSpPr>
          <p:nvPr/>
        </p:nvCxnSpPr>
        <p:spPr>
          <a:xfrm rot="5400000" flipH="1" flipV="1">
            <a:off x="2705099" y="3474759"/>
            <a:ext cx="830542" cy="754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4267200"/>
            <a:ext cx="9906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4419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48000" y="396240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292100" cy="40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971800" y="3638520"/>
              <a:ext cx="5896440" cy="1276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62440" y="3629160"/>
                <a:ext cx="5915160" cy="129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area of a sector of a circle with central angle        if the radius of the circle is 3m.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133600"/>
          <a:ext cx="562429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62429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047960" y="2048040"/>
              <a:ext cx="7572600" cy="3924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8600" y="2038680"/>
                <a:ext cx="7591320" cy="394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 smtClean="0"/>
              <a:t>Section#6.1: pg#474</a:t>
            </a:r>
            <a:br>
              <a:rPr lang="en-US" dirty="0" smtClean="0"/>
            </a:br>
            <a:r>
              <a:rPr lang="en-US" sz="4000" dirty="0" smtClean="0"/>
              <a:t>1-7odd, 13-21odd, 25, 27, 31, 33, 37, 41, 43, 47, 49-65odd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Radian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circle of radius 1 is drawn with the vertex of an angle at its center, then the measure of this angle in radians (</a:t>
            </a:r>
            <a:r>
              <a:rPr lang="en-US" dirty="0" err="1" smtClean="0"/>
              <a:t>rad</a:t>
            </a:r>
            <a:r>
              <a:rPr lang="en-US" dirty="0" smtClean="0"/>
              <a:t>) is the length of the arc that subtends the angle.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0" y="3505200"/>
            <a:ext cx="2209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7"/>
          </p:cNvCxnSpPr>
          <p:nvPr/>
        </p:nvCxnSpPr>
        <p:spPr>
          <a:xfrm flipV="1">
            <a:off x="4114800" y="3806499"/>
            <a:ext cx="819382" cy="6893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4495800"/>
            <a:ext cx="1066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95800" y="42672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672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2600" y="3962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Radian measure of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943600" y="4267200"/>
          <a:ext cx="27214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267200"/>
                        <a:ext cx="27214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/>
              <p14:cNvContentPartPr/>
              <p14:nvPr/>
            </p14:nvContentPartPr>
            <p14:xfrm>
              <a:off x="1981440" y="3610080"/>
              <a:ext cx="4381560" cy="1305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2080" y="3600720"/>
                <a:ext cx="4400280" cy="132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66800" y="2743200"/>
            <a:ext cx="7427913" cy="16732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To convert degrees to radians, multiply by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To convert radians to degrees, multiply by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br>
              <a:rPr lang="en-US" dirty="0" smtClean="0"/>
            </a:br>
            <a:r>
              <a:rPr lang="en-US" dirty="0" smtClean="0"/>
              <a:t>Degrees and Radians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96200" y="2667000"/>
          <a:ext cx="520700" cy="733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79360" imgH="393480" progId="Equation.3">
                  <p:embed/>
                </p:oleObj>
              </mc:Choice>
              <mc:Fallback>
                <p:oleObj name="Equation" r:id="rId3" imgW="279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667000"/>
                        <a:ext cx="520700" cy="733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96200" y="3657600"/>
          <a:ext cx="533400" cy="75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533400" cy="751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3676680" y="3219480"/>
              <a:ext cx="1248120" cy="1400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67320" y="3210120"/>
                <a:ext cx="1266840" cy="141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the </a:t>
            </a:r>
            <a:r>
              <a:rPr lang="en-US" smtClean="0"/>
              <a:t>radian measure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600200"/>
          <a:ext cx="88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889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6400" y="1676400"/>
          <a:ext cx="113120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68280" imgH="177480" progId="Equation.3">
                  <p:embed/>
                </p:oleObj>
              </mc:Choice>
              <mc:Fallback>
                <p:oleObj name="Equation" r:id="rId5" imgW="3682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6400"/>
                        <a:ext cx="113120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162080" y="990720"/>
              <a:ext cx="7106040" cy="41720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52720" y="981360"/>
                <a:ext cx="7124760" cy="419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the degree measure.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524000"/>
          <a:ext cx="679450" cy="91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91960" imgH="393480" progId="Equation.3">
                  <p:embed/>
                </p:oleObj>
              </mc:Choice>
              <mc:Fallback>
                <p:oleObj name="Equation" r:id="rId3" imgW="291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679450" cy="91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6400" y="1676400"/>
          <a:ext cx="747346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228600" imgH="164880" progId="Equation.3">
                  <p:embed/>
                </p:oleObj>
              </mc:Choice>
              <mc:Fallback>
                <p:oleObj name="Equation" r:id="rId5" imgW="22860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6400"/>
                        <a:ext cx="747346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162080" y="981000"/>
              <a:ext cx="6924960" cy="40392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52720" y="971640"/>
                <a:ext cx="6943680" cy="405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Example: </a:t>
            </a:r>
            <a:r>
              <a:rPr lang="en-US" sz="2700" dirty="0" smtClean="0"/>
              <a:t>The measure of an angle in standard position is given.  Find two positive angles and two negative angles that are </a:t>
            </a:r>
            <a:r>
              <a:rPr lang="en-US" sz="2700" dirty="0" err="1" smtClean="0"/>
              <a:t>coterminal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1600200"/>
          <a:ext cx="975179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317160" imgH="177480" progId="Equation.3">
                  <p:embed/>
                </p:oleObj>
              </mc:Choice>
              <mc:Fallback>
                <p:oleObj name="Equation" r:id="rId3" imgW="3171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975179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10200" y="1600200"/>
          <a:ext cx="603250" cy="81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291960" imgH="393480" progId="Equation.3">
                  <p:embed/>
                </p:oleObj>
              </mc:Choice>
              <mc:Fallback>
                <p:oleObj name="Equation" r:id="rId5" imgW="291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00200"/>
                        <a:ext cx="603250" cy="813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438120" y="1009800"/>
              <a:ext cx="8229960" cy="52484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8760" y="1000440"/>
                <a:ext cx="8248680" cy="526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sz="2700" dirty="0" smtClean="0"/>
              <a:t>The measure of two angles in standard position are given.  Determine whether the angles are </a:t>
            </a:r>
            <a:r>
              <a:rPr lang="en-US" sz="2700" dirty="0" err="1" smtClean="0"/>
              <a:t>coterminal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676400"/>
          <a:ext cx="16287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685800" imgH="203040" progId="Equation.3">
                  <p:embed/>
                </p:oleObj>
              </mc:Choice>
              <mc:Fallback>
                <p:oleObj name="Equation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16287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10200" y="1676400"/>
          <a:ext cx="117782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634680" imgH="393480" progId="Equation.3">
                  <p:embed/>
                </p:oleObj>
              </mc:Choice>
              <mc:Fallback>
                <p:oleObj name="Equation" r:id="rId5" imgW="634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117782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866880" y="1181160"/>
              <a:ext cx="7858440" cy="5420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7520" y="1171800"/>
                <a:ext cx="7877160" cy="543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sz="3600" dirty="0" smtClean="0"/>
              <a:t>Find an angle that is </a:t>
            </a:r>
            <a:r>
              <a:rPr lang="en-US" sz="3600" dirty="0" err="1" smtClean="0"/>
              <a:t>coterminal</a:t>
            </a:r>
            <a:r>
              <a:rPr lang="en-US" sz="3600" dirty="0" smtClean="0"/>
              <a:t> with the given angle.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Between 0 and 360.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Between 0 and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53200" y="1828800"/>
          <a:ext cx="552450" cy="42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228600" imgH="177480" progId="Equation.3">
                  <p:embed/>
                </p:oleObj>
              </mc:Choice>
              <mc:Fallback>
                <p:oleObj name="Equation" r:id="rId3" imgW="228600" imgH="17748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828800"/>
                        <a:ext cx="552450" cy="429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438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(a)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2514600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330120" imgH="177480" progId="Equation.3">
                  <p:embed/>
                </p:oleObj>
              </mc:Choice>
              <mc:Fallback>
                <p:oleObj name="Equation" r:id="rId5" imgW="3301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990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10200" y="2514600"/>
          <a:ext cx="71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7" imgW="355320" imgH="393480" progId="Equation.3">
                  <p:embed/>
                </p:oleObj>
              </mc:Choice>
              <mc:Fallback>
                <p:oleObj name="Equation" r:id="rId7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4600"/>
                        <a:ext cx="711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371520" y="1390680"/>
              <a:ext cx="8639640" cy="4096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2160" y="1381320"/>
                <a:ext cx="8658360" cy="411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86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		</a:t>
            </a:r>
          </a:p>
          <a:p>
            <a:r>
              <a:rPr lang="en-US" dirty="0" smtClean="0"/>
              <a:t>                                          and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Circular Arc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2971800"/>
          <a:ext cx="290910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473120" imgH="1002960" progId="Equation.3">
                  <p:embed/>
                </p:oleObj>
              </mc:Choice>
              <mc:Fallback>
                <p:oleObj name="Equation" r:id="rId3" imgW="1473120" imgH="1002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71800"/>
                        <a:ext cx="2909103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19800" y="4495800"/>
          <a:ext cx="685800" cy="664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95800"/>
                        <a:ext cx="685800" cy="664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295400" y="31242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057400" y="3352800"/>
            <a:ext cx="762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962400"/>
            <a:ext cx="9144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84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362200" y="3657600"/>
          <a:ext cx="3048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7600"/>
                        <a:ext cx="304800" cy="426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00400" y="3276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1724040" y="1019160"/>
              <a:ext cx="7363440" cy="5515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14680" y="1009800"/>
                <a:ext cx="7382160" cy="553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4427</TotalTime>
  <Words>252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Wingdings</vt:lpstr>
      <vt:lpstr>Wingdings 2</vt:lpstr>
      <vt:lpstr>Median</vt:lpstr>
      <vt:lpstr>Equation</vt:lpstr>
      <vt:lpstr>Section#6.1 Angle measures</vt:lpstr>
      <vt:lpstr>Definition of Radian Measure</vt:lpstr>
      <vt:lpstr>Relationship between  Degrees and Radians</vt:lpstr>
      <vt:lpstr>Example: Find the radian measure.</vt:lpstr>
      <vt:lpstr>Example: Find the degree measure.</vt:lpstr>
      <vt:lpstr>Example: The measure of an angle in standard position is given.  Find two positive angles and two negative angles that are coterminal.</vt:lpstr>
      <vt:lpstr>Example: The measure of two angles in standard position are given.  Determine whether the angles are coterminal.</vt:lpstr>
      <vt:lpstr>Example: Find an angle that is coterminal with the given angle.</vt:lpstr>
      <vt:lpstr>Length of a Circular Arc</vt:lpstr>
      <vt:lpstr>Example: Find the length of the arc S.</vt:lpstr>
      <vt:lpstr>Example:</vt:lpstr>
      <vt:lpstr>Area of a Circular Sector</vt:lpstr>
      <vt:lpstr>Example:</vt:lpstr>
      <vt:lpstr>Homework Section#6.1: pg#474 1-7odd, 13-21odd, 25, 27, 31, 33, 37, 41, 43, 47, 49-65odd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Section#6.1 Angle measures</dc:title>
  <dc:creator>Kerry</dc:creator>
  <cp:lastModifiedBy>Kimberly Bolle</cp:lastModifiedBy>
  <cp:revision>266</cp:revision>
  <dcterms:created xsi:type="dcterms:W3CDTF">2010-11-21T22:35:57Z</dcterms:created>
  <dcterms:modified xsi:type="dcterms:W3CDTF">2016-01-13T20:03:54Z</dcterms:modified>
</cp:coreProperties>
</file>