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0AF4-536B-43B3-8463-3ADEE859149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8C0D1-732E-4AB8-90EE-1AEA5D41B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50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04:49.31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2196 6165 0,'-26'0'15,"26"0"-15,-53 0 16,27 0-16,-1 0 15,1 0-15,-54 0 16,27 0 0,-26 0-16,-27 0 15,-53 0-15,27 0 16,-27 0-16,-26 0 15,-27 0-15,80 0 16,0 0-16,53 0 16,52 0-16,1 0 15,26 0 1,0 26 31,-27 27-47,27-26 15,0 52-15,-26 0 16,-1 54-16,1-27 15,26 52-15,0 27 16,0 1-16,0-54 16,0 53-16,0 0 15,0-26-15,0-27 16,0 27-16,0-27 15,0 27-15,0-27 16,0 27 0,0 0-16,26-27 15,-26 1-15,27-28 16,-27 1-16,26 53 15,-26-53-15,27 53 16,-1-1-16,1-52 16,-27 53-16,52 26 15,-52-79-15,27 53 16,-1-1-16,-26-25 15,27 25-15,26-78 16,-53 52-16,53 27 16,0 26-16,-27-79 15,0 53-15,27-1 16,-26 1-16,-1-53 15,1 26-15,-1 1 16,-26-54-16,27 53 16,-27 1-16,26 25 15,-26 1-15,27 26 16,-27-52-16,26 52 15,0-26-15,1 26 16,-27 0 0,26 0-16,1-79 15,-27 53-15,26-80 16,-26 0-16,27-26 15,-1 0-15,-26-53 16,0 53-16,0 0 16,27-26 15,-1-1 16,1 1-47,26-27 15,-1 0-15,54 0 16,80 0-16,25 0 15,54 0-15,-1 0 16,1 0-16,26 0 16,0 0-16,0 0 15,0 0-15,0 0 16,-53 0-16,27 0 15,-27 0-15,27 0 16,26 0 0,-80 0-16,1 0 15,-53 0-15,-106 0 16,-27 0-16,-26 0 15,26 0 63,-26-53-78,0-27 16,-26-79-16</inkml:trace>
  <inkml:trace contextRef="#ctx0" brushRef="#br0" timeOffset="50428.0423">21352 16536 0</inkml:trace>
  <inkml:trace contextRef="#ctx0" brushRef="#br0" timeOffset="50521.0516">21352 16536 0,'27'0'62</inkml:trace>
  <inkml:trace contextRef="#ctx0" brushRef="#br0" timeOffset="57229.7224">11748 12912 0,'26'26'15,"1"-26"16,-27-26 1,0-1-1,-27-26-16,1 27 1,-1-1 0,1 1-16,-27 26 15,0 0 1,27 0-1,-54 26-15,1 54 16,-1-27 0,28 53-1,25-1-15,1-25 16,26 52-1,0-106 1,79 27 0,-26-53-1,0 27-15,26-27 16,-26 0-1,-26 0 1,26-53-16,26 0 16,-53-26-1,54 26 1,-54 0-16,-26 0 15,27 26 1,-27-25 0,0 25-16,0 1 15,0 26 1,0 0 31,0 53-32,-27-1 1,27 28-16,0-1 15,-26 1 1,26-28 0,0-25-16,0 26 15,26 0 16,54-27-15,-54-26 0,1-26 15,-27 26-16</inkml:trace>
  <inkml:trace contextRef="#ctx0" brushRef="#br0" timeOffset="58218.8213">12303 13123 0,'-26'0'15,"26"27"1,0 26-1,53-53 1,0 0 0,-27-80 15,-26 1-16,-53 53 1,0 26 0,27 0-1,0 52 1,26 28-1,26-80 1,27 26-16,26 1 31,-26-80 0,-26 26-31,-54-26 16,-26 1 0,0 25-1,27 54 1,26-27-1,0 79 1,53-26 0,-27-27-1,27 1 1,-26-54-1,-27 1 1,0-27 0,0 0-16,-80 0 31,54 53-16,-1 27 1,1 105 0,105-79-1,1-53 1,-80 0-1,26-27 1,-26-52 0,-26 26-1,-27 27 16,26 26-15,1 26 0,52 27 15</inkml:trace>
  <inkml:trace contextRef="#ctx0" brushRef="#br0" timeOffset="58931.8926">12833 12806 0,'0'53'16,"0"79"-1,26 0 16,-26 27-15,27-80 0,-27 1 15,0-80 0,-27-27-15,27 27-1,0-53 1,-26-52-1,26-1 1,0 26 0,26 1-1,53-53 1,27 79 15,-26 53-31,-27 26 16,26 27-1,-53-26 1,27-27-1,-53 26 1</inkml:trace>
  <inkml:trace contextRef="#ctx0" brushRef="#br0" timeOffset="59496.9491">13653 12488 0,'26'159'0,"-26"-53"15,0-27 1,27-26 0,-27-26-1,0-54 16,-27-26 1,27-26-32,0 26 15,0-26 1,53-27-1,0 26 1,-26 80 0,52 0-1,-53 80 1,1-27-1,-1 26 1,-26 53 0,0-105-1,0-1 1,0-26 15</inkml:trace>
  <inkml:trace contextRef="#ctx0" brushRef="#br0" timeOffset="59678.9673">14156 12594 0,'79'0'0,"-53"0"16,80 0 15</inkml:trace>
  <inkml:trace contextRef="#ctx0" brushRef="#br0" timeOffset="59680.9675">14367 12594 0</inkml:trace>
  <inkml:trace contextRef="#ctx0" brushRef="#br0" timeOffset="59718.9713">14367 12594 0</inkml:trace>
  <inkml:trace contextRef="#ctx0" brushRef="#br0" timeOffset="59974.9969">14843 12356 0,'0'106'16,"0"-53"-1,27 79 1,-27 0 0,0-105-1,0-1-15,0 1 31,0-54 1</inkml:trace>
  <inkml:trace contextRef="#ctx0" brushRef="#br0" timeOffset="100354.0301">20214 11324 0,'0'-26'0,"0"26"0,0 0 0,0 0 15</inkml:trace>
  <inkml:trace contextRef="#ctx0" brushRef="#br0" timeOffset="111427.1373">19632 13573 0,'-26'-26'16</inkml:trace>
  <inkml:trace contextRef="#ctx0" brushRef="#br0" timeOffset="111523.1469">20876 13070 0</inkml:trace>
  <inkml:trace contextRef="#ctx0" brushRef="#br0" timeOffset="111533.1479">20876 13070 0</inkml:trace>
  <inkml:trace contextRef="#ctx0" brushRef="#br0" timeOffset="111534.148">20876 13070 0</inkml:trace>
  <inkml:trace contextRef="#ctx0" brushRef="#br0" timeOffset="111611.1557">21670 12674 0</inkml:trace>
  <inkml:trace contextRef="#ctx0" brushRef="#br0" timeOffset="115007.4953">21008 11774 0,'0'0'16,"0"0"-16,0 0 16,0 0-16,0 0 46,0 0-30,0 0 62,0 0-78,0 0 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07:14.97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12409 4710 0,'0'158'31,"0"54"-16,0-27 1,0-26 0,27-106 15</inkml:trace>
  <inkml:trace contextRef="#ctx0" brushRef="#br0" timeOffset="219.0219">12277 4762 0,'212'0'15,"-27"0"17,-106 0-17,-26 0 1</inkml:trace>
  <inkml:trace contextRef="#ctx0" brushRef="#br0" timeOffset="693.0693">12251 5054 0,'26'0'16,"27"-27"-16,53 1 15,0-1 1,-54 27-16,28-26 16,-54 26-1,-26 0 1,0 26-16,27 27 15,-1 0 1,1 26 0,26 1-16,0-54 15,-1 1 1,1-27-1,-26-27 1,-1-26-16,1 0 16,-1 0-1,-26-52 1,-26 25-16,-54 27 15,-52 27 1,79 26 0,-26 0-1,79 0 1,0 26-16</inkml:trace>
  <inkml:trace contextRef="#ctx0" brushRef="#br0" timeOffset="1032.1032">13177 4842 0,'53'212'16,"-27"-54"-1,0-25 1,1-54 15,-27-79-15,0-53-1,0-159 17,0 107-17,53 25 1,79 27 15</inkml:trace>
  <inkml:trace contextRef="#ctx0" brushRef="#br0" timeOffset="1641.1641">13785 4895 0,'0'291'16,"27"-132"0,-1-54-1,-26-52 16,0-53-15,0-79 0,0-133-1,26 54 16,1 105-15,26 26-16,0 1 16,0 52-1,26 106 1,-52-26-1,-1-26 1,-26 26 15,0-159 0,-26-53-15,52 0 0,27-79-1,26 105 1,1 80-1,-80 0-15,79 133 32,-52 52-17,-27-79-15,26-27 16,27-26-1</inkml:trace>
  <inkml:trace contextRef="#ctx0" brushRef="#br0" timeOffset="1996.1996">14711 5001 0,'0'0'31,"0"79"-15,80 53-1,-1-52 1,-53-54 0,27 1-16,-26-54 15,26-79 16,-27-132-15,-26 212 0,0 52 15,0 159 0,27-52-15,25-54-1</inkml:trace>
  <inkml:trace contextRef="#ctx0" brushRef="#br0" timeOffset="2184.2184">15320 4683 0,'-27'212'16,"27"26"-1,53-79 16</inkml:trace>
  <inkml:trace contextRef="#ctx0" brushRef="#br0" timeOffset="2185.2185">15346 5292 0</inkml:trace>
  <inkml:trace contextRef="#ctx0" brushRef="#br0" timeOffset="2193.2193">15346 5292 0</inkml:trace>
  <inkml:trace contextRef="#ctx0" brushRef="#br0" timeOffset="2590.259">15743 5212 0,'27'-185'0,"-133"132"31,0 53-15,79 106-1,1-53 1,-1 26 0,54 1-1,26-27 1,-27-53-1,54 0-15,-27-106 16,-27-53 15,-26 106-31,-26 27 16,26 79 15,26 79-15,1-26-1,52 0 1,0-54-1,1-52 1</inkml:trace>
  <inkml:trace contextRef="#ctx0" brushRef="#br0" timeOffset="3902.3902">17383 4948 0,'-79'-27'0,"26"1"31,-79 26-15,53 26-16,26 1 15,53-1 1,0 27 0,53-26-1,26-1 1,0-26-1,-26 0 1,-79 0 31,-1 0-47,-26 0 15,0 79 17,1-52-32,52-1 15,26 27 16,27-26-15,-27-27 0,1-27-16,-1 1 31,1-1-16,-27 54 17,0 26-17,53 26 1,-27-26-1</inkml:trace>
  <inkml:trace contextRef="#ctx0" brushRef="#br0" timeOffset="4206.4206">17092 4604 0,'0'53'0,"0"52"15,27-52 1,-27 0 15,26-53-31,-26 0 16</inkml:trace>
  <inkml:trace contextRef="#ctx0" brushRef="#br0" timeOffset="4808.4808">18177 4842 0,'0'26'0,"27"107"16,-1-1 15,-52-106-16,26 1 1,0-27 15,26 0-15,106 0 15,54-27-15,-107 1-1</inkml:trace>
  <inkml:trace contextRef="#ctx0" brushRef="#br0" timeOffset="5057.5057">18574 4762 0,'0'318'15,"27"-212"1,-1 26-1,0 0 1,-26-52 0,0-80-1,0-27 1</inkml:trace>
  <inkml:trace contextRef="#ctx0" brushRef="#br0" timeOffset="5259.5259">18918 4657 0,'53'185'0,"-27"-106"31,-26 27-15,0-79-16,0-1 16</inkml:trace>
  <inkml:trace contextRef="#ctx0" brushRef="#br0" timeOffset="5261.5261">18997 5080 0</inkml:trace>
  <inkml:trace contextRef="#ctx0" brushRef="#br0" timeOffset="5263.5263">18997 5080 0</inkml:trace>
  <inkml:trace contextRef="#ctx0" brushRef="#br0" timeOffset="5646.5646">18839 4895 0,'105'0'16,"-52"-27"15,27 1-31,-80-27 16,53 26-1,-53 27 16,26 80-31,1-27 16,26 79 0,-53-132-1,26 0 16,-26-26-15,0-107 0,26 54-1,1 79 1,26 0-1,79 159 1</inkml:trace>
  <inkml:trace contextRef="#ctx0" brushRef="#br0" timeOffset="5897.5897">19923 4630 0,'106'159'16,"-106"-27"-16,53 27 15,27 0 1,-54-53-1,-26-53 1,0-27 0</inkml:trace>
  <inkml:trace contextRef="#ctx0" brushRef="#br0" timeOffset="6258.6258">19844 5027 0,'185'27'0,"-52"-27"16,-28 26 0,54-26-1,-53 26 1,-80-52-1,1 26-15,-1-79 32,-52-1-17,-1 80 1,-25-26-16,-1 105 15,26 53 17,27-52-32,0-1 15,80 1 1,25-54-1,-25-26 1</inkml:trace>
  <inkml:trace contextRef="#ctx0" brushRef="#br0" timeOffset="6548.6548">20850 4921 0,'0'0'16,"-27"106"-1,27 53 1,27-27 15,-1-79-15,-26-26 15,0-239-16,26 53 1,27 80 15,27 26-15</inkml:trace>
  <inkml:trace contextRef="#ctx0" brushRef="#br0" timeOffset="7152.7152">21326 4895 0,'26'238'16,"-26"-106"-1,0-52 1,-26-27 15,26-133 0,26-105-15,27-27 0,0 159-1,-27 53 1,27 106 15,0 26-15,-26-52-1,-27-27 1,26-53-1,-26 0 17,0-133-17,27 28 1,26-1-16,0 79 15,-1 27 17,-25 27-32,-1 52 15,1 80 1,-1-53-1,-26-53 1,0-27 0,0-26-1</inkml:trace>
  <inkml:trace contextRef="#ctx0" brushRef="#br0" timeOffset="26962.696">14817 6641 0,'0'0'15,"0"0"16,0-26-15,0-54 15,-106-26-15,-26 27-1,-27 53 1,0 52 0,27 106 15,53 133-16,52-80 1,107-26 0,52-53 15,27-80 0,-27-26-15,0-159-1,-79 1 1,-26-1 15,-27 106-31,26-26 16,-26 26-1,-26 26 1,26 1-1,-27 26 1,27 0 0,0 132-1,0-26 1,27 26-1,-1 27 1,1-53 0,78-53-1,-105-27 1,0-26-1</inkml:trace>
  <inkml:trace contextRef="#ctx0" brushRef="#br0" timeOffset="27383.7381">15029 6853 0,'53'211'16,"-1"-131"-1,-52-1 1,27-52 0,-27-1-1,0-26 16,0-79-15,-27-27 0,54-26-1,-1 26 1,54 53 15,26 53-15,-80 106-1,1 79 1,-1-79 31</inkml:trace>
  <inkml:trace contextRef="#ctx0" brushRef="#br0" timeOffset="27570.7568">15664 6747 0,'238'-27'16,"-79"27"-1</inkml:trace>
  <inkml:trace contextRef="#ctx0" brushRef="#br0" timeOffset="27578.7576">16061 6720 0</inkml:trace>
  <inkml:trace contextRef="#ctx0" brushRef="#br0" timeOffset="27580.7578">16061 6720 0</inkml:trace>
  <inkml:trace contextRef="#ctx0" brushRef="#br0" timeOffset="27729.7727">15770 6932 0,'52'0'16,"107"-26"-1,0-27 16</inkml:trace>
  <inkml:trace contextRef="#ctx0" brushRef="#br0" timeOffset="28314.8312">16987 6668 0,'0'-27'16,"-53"-52"0,-53 26-1,53 26 1,-26 27-1,-27 27 1,26 132 0,27-27-1,53 0 1,27 27-1,79-80 1,-53-52 0,0-27-16,26-27 15,53-105 16,-105 26-31,26 0 16,-53-26 0,0 26 15,-27 80-16,27 52 1,-26 106 0,-1 80-1,54-27 16,-27-132-15,53-26 0</inkml:trace>
  <inkml:trace contextRef="#ctx0" brushRef="#br0" timeOffset="28957.8955">17489 6826 0,'-79'-53'16,"79"53"15,0 27-16,106-1 1,-53 1 15,-53-54-15,0-52-1,-133 26 17,107 53-17,-1 79 1,54 27-1,105-53 1,-105-53 15,-1-159 0,-105 80-15,-1 79 0,27 0-1,27 79 1,26-26-1,132 0 1,-79-53 0,-26 0-1,-27-53 1,-27-26-1,1 52 1,-1 27-16,1 27 31</inkml:trace>
  <inkml:trace contextRef="#ctx0" brushRef="#br0" timeOffset="29450.9448">17754 6482 0,'26'133'16,"-26"-28"-16,27 107 15,-27-27 1,26-132 0,1 0-1,-27-53 32,-27-106-31,1 0-16,26-26 15,0-53 1,79 26 15,106 80-15,-79 79-1,0 26 1,-53 27 62</inkml:trace>
  <inkml:trace contextRef="#ctx0" brushRef="#br0" timeOffset="29918.9916">18521 6218 0,'53'132'0,"-53"53"32,0-79-17,0-53 1,0-79 31,-26-54-32,52-79 1,1 54-1,25 25 1,28 54 0,-54 26-1,1 53 1,-1 79-1,1 0 1,-27-52 15,0-54-15</inkml:trace>
  <inkml:trace contextRef="#ctx0" brushRef="#br0" timeOffset="30078.0075">18971 6350 0,'132'0'15,"-79"0"1,53-26-1</inkml:trace>
  <inkml:trace contextRef="#ctx0" brushRef="#br0" timeOffset="30082.0079">19262 6324 0</inkml:trace>
  <inkml:trace contextRef="#ctx0" brushRef="#br0" timeOffset="30085.0082">19262 6324 0</inkml:trace>
  <inkml:trace contextRef="#ctx0" brushRef="#br0" timeOffset="30312.0309">19500 6085 0,'27'186'16,"-1"-28"-1,-26-52 1,0-53 0,0-26-1,0-1 1,0-26-1</inkml:trace>
  <inkml:trace contextRef="#ctx0" brushRef="#br0" timeOffset="54388.0374">2937 6879 0,'0'0'31,"0"-26"1,0-1-32,-26 1 15,-27-27 1,0 0-1,-26 27-15,26-1 16,-27 27 0,-26 27-1,27 25-15,0 28 16,26 52-1,26 27 1,1-27-16,26-26 16,53-53-1,26 26 1,0-26-16,1-26 15,79-27 17,-80-53-17,-26 0-15,0-53 16,-27-26-1,27 26 1,-53 0-16,0 0 16,-26 53-1,-1 27 1,27 26-16,-26-27 15,26 54 17,0 79-32,26-1 15,1 28 1,26-27-1,-53-1-15,26-25 16,1-27 0,-1-27-1,-26-26 1</inkml:trace>
  <inkml:trace contextRef="#ctx0" brushRef="#br0" timeOffset="54889.0875">3149 7197 0,'106'211'16,"-106"-131"0,26-27 15,-26-27 0,0-52-15,-26-107-1,26 1 16,26 53-15,27-1 0,26 80 15,54 53-16,-107 27 1,1 105 15,-27-132-15,0-27-1,-27 1 17</inkml:trace>
  <inkml:trace contextRef="#ctx0" brushRef="#br0" timeOffset="55131.1117">3890 7064 0,'106'0'16,"-27"0"-16,0 0 15,1 0 1,-1-26 0,-52 26-1</inkml:trace>
  <inkml:trace contextRef="#ctx0" brushRef="#br0" timeOffset="55434.142">3943 7223 0,'185'0'31,"-79"0"-31,-27-26 16,0 26-1,-52 0 1,-1 0 78</inkml:trace>
  <inkml:trace contextRef="#ctx0" brushRef="#br0" timeOffset="58730.4716">4551 4498 0,'0'-27'31,"-26"1"-16,-1 0 1,-79-1 0,1 27 15,-54 27-16,27 78 1,-1-52 0,27 27 15,27 25-16,53-25 1,-1-1 0,27 54 15,27-28 0,25-52-15,54 27-1,0-27 1,26-27-1,80-26 17,-106 0-17,26-26 1,-79-1-1,-26-26 1,26 0 0,-1-26-1,-52 26 1,27 0-16,-27-53 31,0 27-15,0-27-1,-53 27 1,27 52-1,-54 27 1,27 0 0,0 0-1</inkml:trace>
  <inkml:trace contextRef="#ctx0" brushRef="#br0" timeOffset="59404.539">4789 6959 0,'0'0'0,"80"0"31,78-27-15,-78 27-1,52-26 16,-105 26-15,25 0 0</inkml:trace>
  <inkml:trace contextRef="#ctx0" brushRef="#br0" timeOffset="59936.5922">5583 6615 0,'-26'79'32,"26"53"-32,0 1 15,26 52 1,27-79 15,26-54-31,1-52 16,26 0-1,-27 0 1,0-79-1,-26 0 1,27-54 0,-54 28-1,-52 52 1,-27 26-1,-80 27 1,54 106 0,53 0-1,26 0 1,26-27-1,0-52 1,1-27 0,-27 0-1,0 0 32</inkml:trace>
  <inkml:trace contextRef="#ctx0" brushRef="#br0" timeOffset="60928.6914">6615 6826 0,'-27'0'15,"1"27"1,26-1-1,0 54 1,26-80 0,54 0-1,-54 0 1,1-27-1,-27-26-15,-27-53 32,1 80-17,-27 26 1,26 26-16,-25 27 15,25 27 17,80-27-32,-27-27 15,80 0 1,-53-105 15,-26 26-15,-54 0-16,-52 0 31,52 27-16,-26 52 1,53 54 0,53-27-1,27 0 16,-27-80-15,-27-26 0,-52-53 15,-27 80-16,26 26 1,1 132 31,79-79-32,0-26 1,-27-80 0,-26-27 15,0 27-16,-53 53 1,27 27 0,26 26 15</inkml:trace>
  <inkml:trace contextRef="#ctx0" brushRef="#br0" timeOffset="63249.9235">7303 6588 0,'159'-79'15,"-107"79"1,28 0 0,-1 0-16,-52 26 15,-27 27 1,0 0-1,-80 0-15,27 26 16,-26 1 0,0-80-1,-1 53-15,27-27 16,53-52-1,27 26-15,-1-27 16,27-52 0,79 79-1,-26-27 1,0 54-16,-53-27 15,0 79 1,-27 80 0,-52-106-1,-53 0 1,26-27-1,-27 1-15,1-1 16,26-26 0,0 27-1,27-54-15,26 27 16,0 0-1,-27 0 1,27 0 234,0 0-204</inkml:trace>
  <inkml:trace contextRef="#ctx0" brushRef="#br0" timeOffset="64349.0334">7938 6244 0,'-27'80'16,"27"-1"0,27 0-1,-1 1-15,1-27 16,-27 0-1,0-27 1,0-26 15,0-79-15,0-1-1,0 27-15,0-26 16,26 0 0,1 26-1,26 26-15,-27 27 16,27 0-1,0 0 1,0 80-16,-27-28 16,1 54 15,-27-53-31,0 0 15,0-26 1,-27-1 0,27-26-16,0 0 31</inkml:trace>
  <inkml:trace contextRef="#ctx0" brushRef="#br0" timeOffset="64526.0511">8520 6376 0,'106'-26'15,"-53"26"1,26 0-16,0-26 15</inkml:trace>
  <inkml:trace contextRef="#ctx0" brushRef="#br0" timeOffset="64529.0514">8837 6324 0</inkml:trace>
  <inkml:trace contextRef="#ctx0" brushRef="#br0" timeOffset="64533.0518">8837 6324 0</inkml:trace>
  <inkml:trace contextRef="#ctx0" brushRef="#br0" timeOffset="64774.0759">9076 6138 0,'26'80'15,"-26"52"1,26 0 0,-26-52-1,0-54 1,0 1-1</inkml:trace>
  <inkml:trace contextRef="#ctx0" brushRef="#br0" timeOffset="69573.5558">1852 6165 0,'0'-27'0,"0"54"62,-26 79-46,0 52 0,26-25-1,0 25 1,-27 107-1,1-27 1,-1-106 0,27 1-16,0 52 15,0-79 16,0 0-31,0-27 16,0 0 0,-26 1 30,26-80-46,0 0 32,53 0 46,26 0-63,27 0 1,-27 0-16,80 0 31,0 26-15,-54-26-16,1-26 15,53 26 1,79 0-1,53 0 17,-132 0-17,79 0 1,0 26-1,-105-26 1,52 0-16,79 0 16,-26 27-1,-79-27 1,-27 0-1,133 26 1,26 1 0,-53-27-1,-53 0 1,133 0-1,-1 0 1,-78 26 0,25-26-16,292-26 46,-239 26-30,-52 0-16,-27-27 16,79 27-1,1-26 1,-106 26-1,-27-27 1,27 27 0,-80-26-1,-26 26 1,-53 0-1,-1 0 1,-52-53 15,0 26 0,-26-26-31,26-238 32,-26 106-17,26-79 16,-27 52-15,1-26 0,-1 0-1,1 79 16,-1 27-15,27-54 0,27 81-1,-27-1 1,0 26 15,0 80 16,0 0-32,-53 0 17,-27 27-17,-52-27 1,-53 53 15,0-27-15,0 27-1,-1-26 1,28-1 15,-28 0-15,-25-26-1,26 0 1,-1 0 15,-52 0-15,132 0-1,-79 0 1,53 0-1,26 0 1,0 0 0,-53 0-1,1 0 1,25 0-1,28 27-15,-54-27 16,0 0 15,80 0-31,-27 0 16,-53 0-1,0 0 1,27 0 0,26 0-1,-185 0 16,132 0-15,54 0 0,25 0-16,-79 0 15,27 0 1,26 26-1,-26-26 1,-53 0 0,-27 0-1,80 0 1,0 0-1,-54 0 1,1 0 0,-53 0-1,53 0 16,26 0-15,-79 0 15,159 0-15,26 0-1,-27 0 17,27 0-17,27 0 1,-1 0 15,1 0-15,0 0-1,26 0 32,0 0-16</inkml:trace>
  <inkml:trace contextRef="#ctx0" brushRef="#br0" timeOffset="90769.6752">3652 9737 0,'79'-27'16,"-53"27"-1,1 0 17,-27 0-1,0-26-16,-27-1 1,-52-52 0,26 52-1,0 27 1,-26 0-1,-53 27 1,52 26 0,27 53-16,0 26 31,53 0-16,0-52-15,133 25 32,25-78-17,-25-27 1,-80-53-1,-1 0 1,1-79 0,0-1-1,-53 81 1,27 25-16,-27 1 15,0-1 17,0 27-1,0 27-16,0 78 1,26 28 0,1-27-1,-1 52 16,1-52-15,-27-79 0,26-27-1,-26-27 1</inkml:trace>
  <inkml:trace contextRef="#ctx0" brushRef="#br0" timeOffset="91043.7026">4287 10134 0,'0'79'0,"0"27"15,26 26 1,1-79-1,-27-27 1,0-26 0</inkml:trace>
  <inkml:trace contextRef="#ctx0" brushRef="#br0" timeOffset="92340.8323">4816 9869 0,'-27'0'0,"27"0"62,159-27-31,53 27 1,-133-26-1</inkml:trace>
  <inkml:trace contextRef="#ctx0" brushRef="#br0" timeOffset="92587.857">4895 10054 0,'185'-26'16,"-105"26"-1,-27-27-15,0 27 16,-27 0-1,-26 0 1</inkml:trace>
  <inkml:trace contextRef="#ctx0" brushRef="#br0" timeOffset="99892.5874">3149 8784 0,'0'0'47,"0"27"-31,0 52-1,0 27 1,0-27 0,26-26-1,-26-26-15,0-27 16,0 0 15,-26-27-15,26 1-16,-27-27 15,27 26-15,-26-52 16,26 52-1,0-25-15,26 25 16,1 1 0,-27 26-16,132-53 31,-52 53-16,-28 26-15,-25 1 16,-1 26-16,-26-27 16,27 27-1,-27 0-15,0-27 16,0 27-16,0-53 15,0 27-15,-27-1 16,27-26 0,0 0 15,27 0-31</inkml:trace>
  <inkml:trace contextRef="#ctx0" brushRef="#br0" timeOffset="100113.6095">3678 8811 0,'53'0'15,"-27"0"-15,54 0 16,-80 0-16,53 0 16</inkml:trace>
  <inkml:trace contextRef="#ctx0" brushRef="#br0" timeOffset="100339.6321">3704 8969 0,'106'-26'31,"-26"-1"0,-27 27-15</inkml:trace>
  <inkml:trace contextRef="#ctx0" brushRef="#br0" timeOffset="100663.6645">4234 8625 0,'26'159'16,"1"53"15,-27-186-15,0 1-1,0-1 1,0-26-16,26 0 31</inkml:trace>
  <inkml:trace contextRef="#ctx0" brushRef="#br0" timeOffset="101916.7898">5874 9737 0,'106'-27'16,"-27"27"15,1 0-31,-1-26 16,0 26-1</inkml:trace>
  <inkml:trace contextRef="#ctx0" brushRef="#br0" timeOffset="102466.8448">6641 9446 0,'-79'132'16,"53"-26"0,26 0-16,52 26 15,28-53 16,-1-52-31,1-1 16,25-26 0,28-53-1,-80 0 1,-27-53-1,1 27 1,-54 0 0,-26 52-1,27 27 1,-54 53-1,1 53 1,79-27 0,0 27-1,26-53 1,1-26-1,-27-27 1,0-27 46,0 27-46</inkml:trace>
  <inkml:trace contextRef="#ctx0" brushRef="#br0" timeOffset="103130.9112">7514 9631 0,'-26'0'16,"26"26"-16,0 1 16,53-1 15,-27-26-31,1 0 15,-1-26 1,1-27 0,-54 0-1,1 53 1,-27 0-1,0 0 1,27 53 0,26 0-1,26 0 1,27-27-1,26-26 1,-52-26 0,-27-54 15,-80 1-16,54 79 1,-1 0-16,1 53 16,26 0 15,0-27-31,53-26 15,-27 27 1,1-54 15</inkml:trace>
  <inkml:trace contextRef="#ctx0" brushRef="#br0" timeOffset="104359.034">8176 9472 0,'185'-53'16,"-79"53"-1,-53 0 1,0 53-1,-27 0 1,-79 26 0,-26-26-16,-27-26 31,0-1-16,53-26 1,27 0 0,79-26-1,79-27 1,-26 53-1,0 0-15,26 79 32,-79 1-17,-53-28-15,-79 54 31,-27-79-15,26-1 0,28-26-1,-1 27 1,26-27-1,-26 0 1,53 0 15,0-27 0,0 27 47,0 0 110,0 0-188</inkml:trace>
  <inkml:trace contextRef="#ctx0" brushRef="#br0" timeOffset="105980.1961">8864 9022 0,'0'0'16,"0"27"0,0 105 15,0 0-16,0-79-15,0-26 16,0 26 0,26-53 15,-26 0 0</inkml:trace>
  <inkml:trace contextRef="#ctx0" brushRef="#br0" timeOffset="106345.2326">9102 9181 0,'26'0'16,"27"-26"-1,0 26 1,27 0 0,-27-27-16,-27 27 15,1 0 1,-1 0-1</inkml:trace>
  <inkml:trace contextRef="#ctx0" brushRef="#br0" timeOffset="106702.2683">9763 8890 0,'0'0'0,"0"79"15,0 1 1,0-1-1,0-26-15,0 0 16,0 0 0,0 0-1,0-27-15,0-26 16,0 27 15</inkml:trace>
  <inkml:trace contextRef="#ctx0" brushRef="#br0" timeOffset="111068.7049">10557 9684 0,'0'0'15,"133"0"17,184-27-1,-211 1 0</inkml:trace>
  <inkml:trace contextRef="#ctx0" brushRef="#br0" timeOffset="111322.7303">10637 9842 0,'185'-26'16,"-106"26"-1,1 0 1,-28 0-16,-25 0 16,-27 0-1,26 0 1</inkml:trace>
  <inkml:trace contextRef="#ctx0" brushRef="#br0" timeOffset="111711.7692">11695 9631 0,'26'0'32,"1"0"-17,26 0 1,26 0-1,1 0-15,-54 0 16,27 0 0,-27 0-1,-26 0-15</inkml:trace>
  <inkml:trace contextRef="#ctx0" brushRef="#br0" timeOffset="112270.8251">12436 9366 0,'-27'53'16,"27"79"15,-26 54-15,52-107-1,54 27 1,25-53 15,-25-53-15,26-53-1,0-79 17,-80 26-17,0 53 1,-78 0-1,-28 53 1,-26 132 15,80-26 0,26-53-15,26-27 0,-26 1-1,27-27 16</inkml:trace>
  <inkml:trace contextRef="#ctx0" brushRef="#br0" timeOffset="112894.8875">13256 9525 0,'-26'0'0,"-1"53"16,27-27 0,53 1-1,-27-27 1,1 0-1,52-27 1,-52-26 0,-54 27-1,-26 0 1,0-1-1,-26 54 1,79-1 0,-26 27-1,26 0 1,26-27-1,53-26 1,-52-79 15,-27 26-15,-27 27 15,1 52-15,0 0-1,26 54 1</inkml:trace>
  <inkml:trace contextRef="#ctx0" brushRef="#br0" timeOffset="113874.9855">14023 9366 0,'265'-79'32,"-186"105"-32,-26 1 15,-53 52 1,-79 1-1,-1-28 1,1-25 0,-27 26-1,27-53 1,52 0-1,54 0 1,79-53 0,52 26-1,-78 27 1,-1 27-1,1 52 1,-54 27 0,-158-27-1,52-52 1,1 26-1,-27-27 1,53-26 0,0 0-1,27 0 1,26-26 62,0 26-16,0 0-15</inkml:trace>
  <inkml:trace contextRef="#ctx0" brushRef="#br0" timeOffset="117657.3637">14764 8996 0,'0'0'16,"0"0"-1,0 0 17,0 0 77,0 0-62,0-27 31,0 27-16,0 0 0,0 0-30,0 0-1,0 0 109,0 0-124,0-26 140,0 26-141,-26 26 1,26 1-16,0-27 16,-27 0-16,27 53 15,-26-53-15,26 53 0,-27 0 16,1 0-16,26-53 15,0 0-15,0 26 16,0-26-16,26 26 0,1-26 16,-27 27-16,53-27 15,0 26-15,-27-26 16,27 0-16,-53 0 0,53 0 15,-27 0-15,1-26 0,-1 26 16,27-27 0,-53 1-16,53 26 0,-53-26 15,26-1-15,-26 27 0,0-53 16,27 27-16,-27-1 15,0 1-15,0-1 16,-27 27-16,27-26 0,0 26 16,-26-27-16,0 1 15,-27-1 1,26 27-16,1 0 15,-27 0-15,53 0 16,-27 0-16,1 0 0,-1 0 16,1 0-16,26 0 15,0 0-15,-26 27 16,26-27-1,0 0-15,0 0 32,0 0-17,0 0 32,26 0 15,-26 0-15,0 0-31</inkml:trace>
  <inkml:trace contextRef="#ctx0" brushRef="#br0" timeOffset="118397.4377">10478 10901 0,'370'-53'62</inkml:trace>
  <inkml:trace contextRef="#ctx0" brushRef="#br0" timeOffset="118655.4635">10637 11060 0,'370'-27'47</inkml:trace>
  <inkml:trace contextRef="#ctx0" brushRef="#br0" timeOffset="118947.4927">11536 10980 0,'53'0'0,"26"0"16,1 0-1,-1-26 1,-26 26 0,0 0-16</inkml:trace>
  <inkml:trace contextRef="#ctx0" brushRef="#br0" timeOffset="119474.5454">12409 10769 0,'-26'52'15,"26"54"1,0-26-1,0-1 1,0 0-16,26-26 16,27-53-16,0 27 15,26-1 1,-26-52-1,27-1 1,-1-52 0,-26 0-1,-53 26 1,27 0-1,-107 0 1,80 53 0,-79 0-1,52 26 1,-26 107-1,53-81 1,0-52 0,0 53-1,27-53 1,-27 0 15</inkml:trace>
  <inkml:trace contextRef="#ctx0" brushRef="#br0" timeOffset="120219.6199">13335 10848 0,'0'0'16,"-26"79"0,79-52 15,0-27-16,-53-27 1,26-26 0,-79 0-1,0 53 16,0 27-15,1-1 0,78 27-1,80-26 16,-80-27-15,27-53 15,-106 0-15,0 26-1,-26 54 17,79 52-17,106-52 1,0-27-1,-27-53 17,-79 26-17,-79-26 1,-54 80 15,54-1-15,79 27-1,0-53 1</inkml:trace>
  <inkml:trace contextRef="#ctx0" brushRef="#br0" timeOffset="121189.7169">15214 8652 0,'-106'0'16,"53"0"-16</inkml:trace>
  <inkml:trace contextRef="#ctx0" brushRef="#br0" timeOffset="121321.7301">14870 8731 0,'-53'27'16,"27"-27"-1</inkml:trace>
  <inkml:trace contextRef="#ctx0" brushRef="#br0" timeOffset="121335.7315">14791 8758 0</inkml:trace>
  <inkml:trace contextRef="#ctx0" brushRef="#br0" timeOffset="121340.732">14791 8758 0</inkml:trace>
  <inkml:trace contextRef="#ctx0" brushRef="#br0" timeOffset="121476.7456">14314 8943 0,'-79'26'16</inkml:trace>
  <inkml:trace contextRef="#ctx0" brushRef="#br0" timeOffset="121622.7602">13917 9208 0,'-26'79'0</inkml:trace>
  <inkml:trace contextRef="#ctx0" brushRef="#br0" timeOffset="121625.7605">13891 9287 0</inkml:trace>
  <inkml:trace contextRef="#ctx0" brushRef="#br0" timeOffset="121630.761">13891 9287 0</inkml:trace>
  <inkml:trace contextRef="#ctx0" brushRef="#br0" timeOffset="121773.7753">13759 9710 0,'0'53'15,"0"-26"1</inkml:trace>
  <inkml:trace contextRef="#ctx0" brushRef="#br0" timeOffset="121938.7918">13864 10001 0,'106'0'16</inkml:trace>
  <inkml:trace contextRef="#ctx0" brushRef="#br0" timeOffset="121943.7923">13970 10001 0</inkml:trace>
  <inkml:trace contextRef="#ctx0" brushRef="#br0" timeOffset="121949.7929">13970 10001 0</inkml:trace>
  <inkml:trace contextRef="#ctx0" brushRef="#br0" timeOffset="122063.8043">14182 10001 0,'26'0'16,"1"0"-1</inkml:trace>
  <inkml:trace contextRef="#ctx0" brushRef="#br0" timeOffset="122196.8176">14685 9948 0,'106'-26'31</inkml:trace>
  <inkml:trace contextRef="#ctx0" brushRef="#br0" timeOffset="122203.8183">14791 9922 0</inkml:trace>
  <inkml:trace contextRef="#ctx0" brushRef="#br0" timeOffset="122209.8189">14791 9922 0</inkml:trace>
  <inkml:trace contextRef="#ctx0" brushRef="#br0" timeOffset="122341.8321">15214 9763 0,'26'-53'15</inkml:trace>
  <inkml:trace contextRef="#ctx0" brushRef="#br0" timeOffset="122478.8458">15452 9472 0,'0'0'31</inkml:trace>
  <inkml:trace contextRef="#ctx0" brushRef="#br0" timeOffset="122486.8466">15452 9472 0</inkml:trace>
  <inkml:trace contextRef="#ctx0" brushRef="#br0" timeOffset="122492.8472">15452 9472 0</inkml:trace>
  <inkml:trace contextRef="#ctx0" brushRef="#br0" timeOffset="122625.8605">15558 9181 0,'-27'-53'15</inkml:trace>
  <inkml:trace contextRef="#ctx0" brushRef="#br0" timeOffset="122987.8967">15293 8572 0,'0'27'16,"0"-1"0</inkml:trace>
  <inkml:trace contextRef="#ctx0" brushRef="#br0" timeOffset="125999.1978">13997 10583 0,'26'0'0,"-26"0"15,0 106 1,0 0 0,0 0-1,-26 26-15,26-53 16,0 1-1,0-27 1,0-53 0,0 0-16,0 0 31,26-53-31</inkml:trace>
  <inkml:trace contextRef="#ctx0" brushRef="#br0" timeOffset="126297.2276">14791 10742 0,'158'0'16,"-52"0"-1,-27 0-15,1 0 16,-54 0 0,1 0-1</inkml:trace>
  <inkml:trace contextRef="#ctx0" brushRef="#br0" timeOffset="126468.2447">14817 10901 0,'106'0'0,"26"0"31,0-27-15</inkml:trace>
  <inkml:trace contextRef="#ctx0" brushRef="#br0" timeOffset="126475.2454">15187 10874 0</inkml:trace>
  <inkml:trace contextRef="#ctx0" brushRef="#br0" timeOffset="126482.2461">15187 10874 0</inkml:trace>
  <inkml:trace contextRef="#ctx0" brushRef="#br0" timeOffset="128585.4564">15770 10769 0,'26'-27'0,"-26"27"0,106 0 15,53 0 1,-54 0 0,-52 0-16,27-26 15,-80 26-15,26 0 16</inkml:trace>
  <inkml:trace contextRef="#ctx0" brushRef="#br0" timeOffset="129072.5051">16669 10478 0,'-53'185'15,"53"-106"1,0-26-16,27 0 16,-1-27-16,27 1 15,26-1 1,1-26-1,-80 0-15,79 0 16,53-79 0,-52-27-1,-27 27 1,-53 52-1,-106-26 1,0 53 0,53 53-1,27 27-15,-1-1 31,54 0-15,-27-52-16,53-1 31,-27-26 16</inkml:trace>
  <inkml:trace contextRef="#ctx0" brushRef="#br0" timeOffset="130485.6464">15770 10186 0,'0'53'15,"0"53"-15,-27 27 16,54 78 0,-54 1-1,1-106 1,26-53-1,-27 79 1,1-79 0,26-27-1,0 1 1,0-27 46,53-27-46,0 27-1,-1-26 1,213-1 0,-80 1-1,-53-1 1,54 27-1,52 0 1,0-26 0,-79 26-1,26 0 1,-26 0-1,-27 0 1,-106 0 0,1 0-16,-1 0 31,-26-27 16,0 1-32,-26-27 1,-1-185 15,27 53-15,0 53-1,0 52-15,0-52 31,27 26-15,-27 53 0,0 53-1,-27 0 1,1 0-1,-27 0 1,27 0 0,-107 0-1,-52 27 1,79-27-1,-52 0 1,-266 26 15,212-26-15,80 26-1,26-26-15,-26 27 16,0-27 15,26 26-31,53-26 16,0 0-1,0 27 1,0 26 0,27-53-1,-27 26 1,26-26-1,27 0 17</inkml:trace>
  <inkml:trace contextRef="#ctx0" brushRef="#br0" timeOffset="137939.3917">3757 12303 0,'0'0'16,"0"-26"0,0 26-16,0-27 15,0-26 1,-53 0 15,1 53-31,-1-26 16,-53 26-1,26 79 1,28-26-1,-1 27 1,0 78 0,53 1-1,26-80 1,54-26-1,-1-26 1,0-27 0,27-106-1,-79 0 1,25 0-1,-25-26 17,-27 79-32,0 27 15,-27-1 1,27 27-1,0 0 1,0 27 0,0 78-1,0 54 1,27-79-1,-27 25 1,26-25 0,-26-54-1,0-26 32,0-53-31</inkml:trace>
  <inkml:trace contextRef="#ctx0" brushRef="#br0" timeOffset="138528.4506">3996 12621 0,'79'-106'0,"53"106"16,27-27 15,-159 54-15,0 52-1,-79 80 16,-1-80-15,1 27 0,26-79-1,26-27 1,54-27 15,26 27-15,26-26-1,-26 26 1,79-27 15,-105 27-15,-27 0-16,26 0 31,-26-26-16</inkml:trace>
  <inkml:trace contextRef="#ctx0" brushRef="#br0" timeOffset="139548.5526">3122 11562 0,'0'106'15,"0"-26"1,27-1 0,-1-26-1,-26-53 1,0 26 15,0-79 0,0 0-15,-26 1-1,26-28 1,26-26 0,1 106-1,-27-26-15,53-1 16,-27 27-1,1 0 1,-1 27-16,27 52 31,-27-52-15,-26 52-16,0-52 15,0-1 1,0 0 0,0 1-16,0-27 15,0 0 16</inkml:trace>
  <inkml:trace contextRef="#ctx0" brushRef="#br0" timeOffset="139737.5715">3599 11562 0,'53'0'16,"26"0"-1,-26-26 1,-27 26-16,1 0 16</inkml:trace>
  <inkml:trace contextRef="#ctx0" brushRef="#br0" timeOffset="139755.5733">3837 11536 0</inkml:trace>
  <inkml:trace contextRef="#ctx0" brushRef="#br0" timeOffset="139761.5739">3837 11536 0</inkml:trace>
  <inkml:trace contextRef="#ctx0" brushRef="#br0" timeOffset="139925.5903">3625 11748 0,'27'0'16,"52"-27"0,0 1 15</inkml:trace>
  <inkml:trace contextRef="#ctx0" brushRef="#br0" timeOffset="140444.6422">4181 11430 0,'159'-26'16,"-107"105"0,-25 0-1,-27 1 16,-53-1-15,-53-52 0,53-1-1,-26-26 16,52-26-15,27-1 0,27-26 15,26 53-16,0 0 1,53 53 0,-54-26 15,-25-1-16</inkml:trace>
  <inkml:trace contextRef="#ctx0" brushRef="#br0" timeOffset="141055.7033">5001 12621 0,'106'0'16,"53"-27"-1,-80 1 1,-26 26-1,-27-27 1</inkml:trace>
  <inkml:trace contextRef="#ctx0" brushRef="#br0" timeOffset="141279.7257">5054 12779 0,'106'-26'16,"-53"26"-16,26-27 15,-26 27 1,0-26-1,-27 26 1</inkml:trace>
  <inkml:trace contextRef="#ctx0" brushRef="#br0" timeOffset="142234.8212">5927 12541 0,'0'0'0,"132"-26"32,-52 26-17,25 0 1,-52 0-1,-53-27 17</inkml:trace>
  <inkml:trace contextRef="#ctx0" brushRef="#br0" timeOffset="142818.8796">6641 12277 0,'0'79'16,"0"27"0,0-27-1,27 27-15,-27 0 31,53-53-15,-27-27-16,54 1 16,25-27-1,28-80 1,-54 27-1,-26-52 1,-27 25 0,-26 1-1,-26 52 1,-27 1-1,-53 52 1,27 54 0,26 26-1,27-80 1,52 53-1,-26-79 1,26 0 0,1 27-1,-27-27 1</inkml:trace>
  <inkml:trace contextRef="#ctx0" brushRef="#br0" timeOffset="143797.9775">7673 12409 0,'-26'26'15,"52"1"1,54-27-1,-80 0-15,26-27 16,-26-26 0,-26 27-1,-27 26 1,0 0-1,26 26 1,27 1 0,27-1-1,52 1 1,27-27-1,-106 0 1,0-27 0,0 1-1,-79-1 16,52 27-15,1 27-16,26 26 16,26-27-1,27-26 1,0 0-1,-27-26 1,-26-1 0,0 1-1,-26 26 1,-27 0-1,27 0 1,26 26 0,0-26-16</inkml:trace>
  <inkml:trace contextRef="#ctx0" brushRef="#br0" timeOffset="144846.0823">8414 12224 0,'159'-80'0,"-106"133"31,-53 27-15,-53 25 0,0-78-1,0 26-15,-26-27 31,52-52-15,1 26-16,26-27 16,53-26-1,79 27 1,-79 26-1,26 0 1,53 79 0,-79 54-1,-26-107 1,-54 27-1,-158 79 17,53-132-17,105 27 1,-25-27-16,25 0 31,1 0-15,26 0 15,0 0-16,0 0 63</inkml:trace>
  <inkml:trace contextRef="#ctx0" brushRef="#br0" timeOffset="146327.2304">8758 11959 0,'53'-79'0,"-27"52"16,54 27 0,-54-26-1,27 52 1,-26 27-1,-27-26 1,0 26 0,-27 0-1,1-27 1,-54 0-1,54-26-15,-27 27 16,26-27 15,27 0-15,0 0-1,80 0 1,132-27 15,-160 27-31,-25 0 16,26 0-1,-53 0 32,0-26-31</inkml:trace>
  <inkml:trace contextRef="#ctx0" brushRef="#br0" timeOffset="146612.2589">9446 11880 0,'26'-27'15,"1"27"1,26 0-16,0 0 16</inkml:trace>
  <inkml:trace contextRef="#ctx0" brushRef="#br0" timeOffset="146878.2855">9869 11642 0,'-26'158'0,"26"-78"15,26-27 1,-26 53 0,27-80-1,-27 0 1,0-26-16</inkml:trace>
  <inkml:trace contextRef="#ctx0" brushRef="#br0" timeOffset="148686.4663">10346 12356 0,'132'-26'16,"0"52"0,0-52 15,-105 26-16</inkml:trace>
  <inkml:trace contextRef="#ctx0" brushRef="#br0" timeOffset="148920.4897">10372 12568 0,'132'-27'16,"54"27"15,-107 0-15,-26-26-1</inkml:trace>
  <inkml:trace contextRef="#ctx0" brushRef="#br0" timeOffset="152656.8633">11483 12488 0,'0'0'0,"106"-26"31,26 26-15,-26-27 0,-26 27 15</inkml:trace>
  <inkml:trace contextRef="#ctx0" brushRef="#br0" timeOffset="153151.9128">12277 12224 0,'0'0'0,"-26"53"15,-1 79 1,27 53 15,53-79-15,26-80-1,54 1 17,-54-54-17,0-78 1,-26 25-1,-53 27 1,0-26 0,-53 52-1,27 27 1,-1 0-16,-52 53 15,26 106 17,53-106-17,0-26 1,0-1-1,27-26 1,-1 0 0</inkml:trace>
  <inkml:trace contextRef="#ctx0" brushRef="#br0" timeOffset="153740.9717">12938 12382 0,'0'0'16,"0"27"0,0-1-1,0 1 1,27-27-1,-1 0 1,1-53 0,-27-26-1,-27 79 16,1 0-15,-27 79 0,53-26-1,26 0 1,27-53 15,-26-53-15,-27-79 15,-53 132 0,26 26-15,27 0-1,0 27 1</inkml:trace>
  <inkml:trace contextRef="#ctx0" brushRef="#br0" timeOffset="155320.1296">13547 12224 0,'159'-53'31,"-106"53"-31,-27 26 16,1 1-1,-54 52 1,-26-26 0,-26-53-1,-1 53 1,1-27-1,106-52 17,25 26-17,81-27 1,52 54 15,-132 26-15,-27 0-1,-132 79 16,27-79-15,0-53 0,26 0 15,53 0 78</inkml:trace>
  <inkml:trace contextRef="#ctx0" brushRef="#br0" timeOffset="156909.2885">14182 11906 0,'0'80'47,"0"-27"-32,26-1-15,-26 28 16,0-54 15,0-26-31</inkml:trace>
  <inkml:trace contextRef="#ctx0" brushRef="#br0" timeOffset="159406.5382">10372 13573 0,'26'-26'0,"133"26"31,53-27-16,-80 27 1,-79-26 0</inkml:trace>
  <inkml:trace contextRef="#ctx0" brushRef="#br0" timeOffset="159615.5591">10398 13732 0,'80'0'0,"-1"0"15,-26-27 1,79 27-1,-79-26-15</inkml:trace>
  <inkml:trace contextRef="#ctx0" brushRef="#br0" timeOffset="159915.5891">11536 13573 0,'0'0'16,"80"0"-16,-1 0 16,0-26-1,-26 26 1,53 0-16,-27 0 15</inkml:trace>
  <inkml:trace contextRef="#ctx0" brushRef="#br0" timeOffset="160449.6425">12330 13361 0,'-27'80'16,"27"52"-1,0 27 1,27-53 15,26-80-15,26-26-1,27-79 17,-27-54-17,-26 28 1,-53-1-1,-53 79 17,-52 54-17,52 79 1,0 26 15,53-106-15,53 27-1,0-53 16</inkml:trace>
  <inkml:trace contextRef="#ctx0" brushRef="#br0" timeOffset="160983.6959">13018 13467 0,'-27'-26'0,"27"26"16,0 26 0,0 1-1,27-27 1,-27 0-1,0 0 1,26-27 0,-52 1-1,-1 26 1,1 0-1,26 26 1,0 1 0,26-1-1,1-26-15,52 0 31,-52-26-15,-27 26 0,-53-53-1,0 53 1,26 26-1,27 1 1,0-27 0,27 26-1,26-52 1</inkml:trace>
  <inkml:trace contextRef="#ctx0" brushRef="#br0" timeOffset="161646.7622">14288 11642 0,'-27'0'16,"1"0"-16</inkml:trace>
  <inkml:trace contextRef="#ctx0" brushRef="#br0" timeOffset="161785.7761">13838 11800 0,'-26'27'15,"26"-27"-15</inkml:trace>
  <inkml:trace contextRef="#ctx0" brushRef="#br0" timeOffset="161794.777">13812 11827 0</inkml:trace>
  <inkml:trace contextRef="#ctx0" brushRef="#br0" timeOffset="161802.7778">13812 11827 0</inkml:trace>
  <inkml:trace contextRef="#ctx0" brushRef="#br0" timeOffset="161927.7903">13573 12065 0,'-26'26'16,"26"-26"-16</inkml:trace>
  <inkml:trace contextRef="#ctx0" brushRef="#br0" timeOffset="162070.8046">13335 12382 0,'0'53'0,"27"-53"15,-1 80 1</inkml:trace>
  <inkml:trace contextRef="#ctx0" brushRef="#br0" timeOffset="162090.8066">13388 12515 0</inkml:trace>
  <inkml:trace contextRef="#ctx0" brushRef="#br0" timeOffset="162098.8074">13388 12515 0</inkml:trace>
  <inkml:trace contextRef="#ctx0" brushRef="#br0" timeOffset="162222.8198">13415 12779 0,'132'27'0</inkml:trace>
  <inkml:trace contextRef="#ctx0" brushRef="#br0" timeOffset="162370.8346">13917 12832 0</inkml:trace>
  <inkml:trace contextRef="#ctx0" brushRef="#br0" timeOffset="162375.8351">13917 12832 0</inkml:trace>
  <inkml:trace contextRef="#ctx0" brushRef="#br0" timeOffset="162381.8357">13917 12832 0</inkml:trace>
  <inkml:trace contextRef="#ctx0" brushRef="#br0" timeOffset="162507.8483">14500 12647 0,'26'-26'16</inkml:trace>
  <inkml:trace contextRef="#ctx0" brushRef="#br0" timeOffset="162660.8636">14764 12250 0,'-26'-26'16,"26"26"-16</inkml:trace>
  <inkml:trace contextRef="#ctx0" brushRef="#br0" timeOffset="162672.8648">14738 12224 0</inkml:trace>
  <inkml:trace contextRef="#ctx0" brushRef="#br0" timeOffset="162679.8655">14738 12224 0</inkml:trace>
  <inkml:trace contextRef="#ctx0" brushRef="#br0" timeOffset="162820.8796">14711 11906 0,'-26'0'16,"26"-26"0</inkml:trace>
  <inkml:trace contextRef="#ctx0" brushRef="#br0" timeOffset="163005.8981">14420 11668 0,'-26'0'15</inkml:trace>
  <inkml:trace contextRef="#ctx0" brushRef="#br0" timeOffset="163015.8991">14394 11668 0</inkml:trace>
  <inkml:trace contextRef="#ctx0" brushRef="#br0" timeOffset="163023.8999">14394 11668 0</inkml:trace>
  <inkml:trace contextRef="#ctx0" brushRef="#br0" timeOffset="167205.318">13547 13309 0,'0'0'0,"0"0"47,0-27-31,106 27-1,-27-26 1,53 26-1,-79-27-15,0 54 16,-53 26 0,-26 52-1,-54-52-15,-52 0 16,53 0-1,26-26 1,-26-27-16,79 0 16,0 0-1,79-53 1,0 26-1,80 1 1,-106 26 0,-27 0-1,-26 79-15,0-26 16,-26 26-1,-53-26 1,26 0-16,-27-26 16,27-27-1,-26 0 1,0 0-1,52-27 1,54 27 46</inkml:trace>
  <inkml:trace contextRef="#ctx0" brushRef="#br0" timeOffset="167471.3446">14526 13414 0,'106'-26'0,"-27"26"15,53 0 1,1-27-1,-107 27 1,-26 0 0</inkml:trace>
  <inkml:trace contextRef="#ctx0" brushRef="#br0" timeOffset="167681.3656">14500 13573 0,'132'0'16,"-53"0"-1,27-26 1,-80 26-1</inkml:trace>
  <inkml:trace contextRef="#ctx0" brushRef="#br0" timeOffset="168886.4861">15584 13441 0,'133'-27'16,"-54"1"-1,0 26-15,1 0 16,-27-27-1,0 27-15,-27 0 16,-26 0 0,0 0-16</inkml:trace>
  <inkml:trace contextRef="#ctx0" brushRef="#br0" timeOffset="169222.5197">16484 13097 0,'-27'79'16,"27"-26"-16,0 53 15,0 53 1,27-53-1,-27-54 1,0-25 0,-27-1-1,27-52 1</inkml:trace>
  <inkml:trace contextRef="#ctx0" brushRef="#br0" timeOffset="170083.6058">17251 13176 0,'-53'-79'31,"-53"26"-16,27 53 1,26 0-16,-26 0 31,26 53-15,26 0-16,27 0 15,0 26 1,80-52 0,-54-1-1,54-26 1,-1-26-1,27-27 1,-80 26 15,-26 1-15,-53 26 15,-79 53 0,53 52-15,26 28-1,53-1 1,79-79 15,1 0-15,25-27-1,28-105 1,-54 26 15,-53-53-15,-26 27-1,-26 26 1,-159-26 31,132 79-32,26 0 1,1 0 15,26 26-15</inkml:trace>
  <inkml:trace contextRef="#ctx0" brushRef="#br0" timeOffset="184580.0553">13335 14420 0</inkml:trace>
  <inkml:trace contextRef="#ctx0" brushRef="#br0" timeOffset="195127.1099">16748 15002 0,'0'26'0</inkml:trace>
  <inkml:trace contextRef="#ctx0" brushRef="#br0" timeOffset="203607.9579">6827 16113 0,'317'-53'15,"-158"27"1,0 26-1,-133 0 32</inkml:trace>
  <inkml:trace contextRef="#ctx0" brushRef="#br0" timeOffset="204161.0132">8044 15637 0,'0'0'15,"-27"106"1,-26 26 0,27-26-1,-1 26-15,27 53 16,80-79 15,-27-26-31,53-54 16,52-26-1,1-26 1,-53-27-1,-27-27 1,27-79 0,-80 54-1,1 25 1,-54 54-1,-105-1 1,-106 160 15,185-28-15,27-52-16,-1 80 15,54-54 1,-27-52 0,26-1-1,1-26 1,-1-26-1</inkml:trace>
  <inkml:trace contextRef="#ctx0" brushRef="#br0" timeOffset="204420.0391">9155 16351 0,'79'159'16,"-105"-27"-1,-54 1 16,1-107-15,0 1 0</inkml:trace>
  <inkml:trace contextRef="#ctx0" brushRef="#br0" timeOffset="217222.3192">8467 16828 0,'317'343'63,"-105"-184"-17</inkml:trace>
  <inkml:trace contextRef="#ctx0" brushRef="#br0" timeOffset="217563.3533">9552 16854 0,'-53'0'16,"0"26"-1,0 54 1,0-1-16,-79-26 15,79 26 1,-53-26 0,80-26-16,-1-1 15,1-26 1,52 0-1</inkml:trace>
  <inkml:trace contextRef="#ctx0" brushRef="#br0" timeOffset="218045.4015">8414 17621 0,'0'0'15,"79"53"1,27 0-1,-53 0 17,-26 0-17,-27-27 1</inkml:trace>
  <inkml:trace contextRef="#ctx0" brushRef="#br0" timeOffset="218246.4216">8599 17674 0,'-132'132'31,"106"-105"-15</inkml:trace>
  <inkml:trace contextRef="#ctx0" brushRef="#br0" timeOffset="218256.4226">8441 17833 0</inkml:trace>
  <inkml:trace contextRef="#ctx0" brushRef="#br0" timeOffset="218266.4236">8441 17833 0</inkml:trace>
  <inkml:trace contextRef="#ctx0" brushRef="#br0" timeOffset="218732.4702">9181 17462 0,'27'27'16,"-27"-27"-16,0 79 15,-80-52 17,28 26-32,-1-53 15,26 0 1,27 0-1,27-27 1,-1 27 0,53-26-1,1 26 1,-27 0-1,-27 26 1,-26 27 0,-26 0-1,-27-26 1,26-27-16,-78 26 31,78-26 0,1 0-31,26 0 16</inkml:trace>
  <inkml:trace contextRef="#ctx0" brushRef="#br0" timeOffset="219818.5788">9922 16140 0,'80'0'0,"-1"-27"15,27 1 1,-27 26 0,27-27-1,-80 1-15,1 26 16</inkml:trace>
  <inkml:trace contextRef="#ctx0" brushRef="#br0" timeOffset="220087.6057">10716 15769 0,'-53'291'16,"27"-106"0,52-79-1,-26-26 1,0-54-1,0 1 1</inkml:trace>
  <inkml:trace contextRef="#ctx0" brushRef="#br0" timeOffset="220899.6869">11457 15875 0,'0'-106'16,"-27"80"-1,-52-1 1,-53 1 0,-27-1-1,27 80 1,79 27-1,53 25 17,79 28-17,0-80 1,54-53-1,52-53 17,-106 0-17,-79 26 1,-26 27 31,-80 80-32,27 52 1,26 53 15,53-79-15,53-79-1,79-1 1,-26-52 15,53-54-15,-54-26-1,-78 53 1,-27-52-1,0-28 17,-159 1-1,80 132-16,-1-26 1,54 26-16,-1 26 16,1-26 15</inkml:trace>
  <inkml:trace contextRef="#ctx0" brushRef="#br0" timeOffset="222333.8303">15399 13018 0,'-26'343'31,"26"54"-15,0-159 0,0-79-1,0-53 16,0-79-15,0-27 31,79-27-32,80 1 17,79 26-17,212-27 1,-133 27-1,318-26 17,-212 26-1,-237 0-16,-107 0 1,-52 0 0,-27 0-1,0-27 16,-27-79-15,27 27 0,0-27-1,0-106 1,27-26-1,-27 106 1,26 0 0,-26 0-1,26 26 16,-26 53-31,-26 53 16,-53 0 0,26-27-1,-27 27 1,-52 27-1,-53-27 1,-80 0 0,54 0-1,25 26 1,-52 1-1,27-1 1,78 1 0,27-1-16,1 1 31,78-27-16</inkml:trace>
  <inkml:trace contextRef="#ctx0" brushRef="#br0" timeOffset="223239.9209">11377 16722 0,'80'79'15,"52"0"1,27 1-16,79 52 31,-106-26-15,-79-80-1,-53 27-15,27-53 16,-1 0 15</inkml:trace>
  <inkml:trace contextRef="#ctx0" brushRef="#br0" timeOffset="223483.9453">12436 16828 0,'-27'26'16,"-26"53"-1,0-26 1,1 53-1,-28 0-15,27-53 16,27 0 0,-1 0-1,27-80-15,0 27 16</inkml:trace>
  <inkml:trace contextRef="#ctx0" brushRef="#br0" timeOffset="224033.0002">12330 16298 0,'79'159'16,"-105"-53"-1,-1-53 1</inkml:trace>
  <inkml:trace contextRef="#ctx0" brushRef="#br0" timeOffset="224462.0431">11960 17648 0,'105'79'16,"-52"0"-1,-26-52 1,-1-1-1,-26 1 1</inkml:trace>
  <inkml:trace contextRef="#ctx0" brushRef="#br0" timeOffset="224642.0611">12065 17701 0,'-105'105'16,"78"-52"0,1-53-1</inkml:trace>
  <inkml:trace contextRef="#ctx0" brushRef="#br0" timeOffset="224653.0622">11907 17859 0</inkml:trace>
  <inkml:trace contextRef="#ctx0" brushRef="#br0" timeOffset="224664.0633">11907 17859 0</inkml:trace>
  <inkml:trace contextRef="#ctx0" brushRef="#br0" timeOffset="225069.1038">12462 17542 0,'53'26'16,"-53"1"-1,0 26 1,-26 0-1,-27-27 1,26 1-16,1-54 16,26 27-1,0-26 1,53-1-1,0 1 1,26 26 0,-79 106 15,-26-54-16,-1-25 1,-52-1 0,52-26 15,1-26-16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13:00.71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3228 5450 0,'0'0'31,"0"-26"16,27 26-1,-27 26-30,26 1 0,1 26-16,26 0 15,-1 0 1,28-27-16,-1 1 15,-52 25-15,52 1 16,-26-53 0,-27 53-1,1-53-15,-1 0 16,-26 27-16,27-27 15,-27 0 17,0 0-1</inkml:trace>
  <inkml:trace contextRef="#ctx0" brushRef="#br0" timeOffset="427">4181 5371 0,'0'0'31,"-27"0"-31,27 53 16,-26-27-1,-27 27-15,0 0 16,0 27 0,53-54-16,-26 27 15,-1 53 1,-52-53-1,79-27 17,0-26 30</inkml:trace>
  <inkml:trace contextRef="#ctx0" brushRef="#br0" timeOffset="3005">3175 6271 0,'0'0'31,"159"185"0,-53-79 0,-80-53-15</inkml:trace>
  <inkml:trace contextRef="#ctx0" brushRef="#br0" timeOffset="3226">3493 6218 0,'-212'211'0,"159"-105"31</inkml:trace>
  <inkml:trace contextRef="#ctx0" brushRef="#br0" timeOffset="3816">3704 6218 0,'80'-27'0,"-1"27"16,-26 0-1,0 0 1,-26 27 0,-54-1-16,-26 27 15,0 0 1,0-27-1,27 1-15,-1-27 16,1 0 0,52 0-1,-26-27-15,27 27 16,52-26-1,-26 0 1,-26 26-16,26 0 16,-1 26-1,-25 27 1,-54-27-16,-78 80 31,52-79-15,-27-27-16,54 0 15,-1 0 1</inkml:trace>
  <inkml:trace contextRef="#ctx0" brushRef="#br0" timeOffset="4408">4366 5345 0,'212'105'0,"-80"-25"16,-53-27-1,-52-27 1,-1-26-1,1 27 1</inkml:trace>
  <inkml:trace contextRef="#ctx0" brushRef="#br0" timeOffset="4671">5318 5265 0,'-79'0'0,"26"53"16,-53 27-1,0-28 17,54 1-32,25-26 15,1-1 1</inkml:trace>
  <inkml:trace contextRef="#ctx0" brushRef="#br0" timeOffset="5499">4551 6006 0,'0'0'16,"27"0"-1,52 79 1,-26 27 0,-27-79-1,1-1 1,-1 27-1,-26-53 1</inkml:trace>
  <inkml:trace contextRef="#ctx0" brushRef="#br0" timeOffset="5702">4710 5980 0,'-79'158'16,"52"-105"-1,1 0 1,-1-53-1</inkml:trace>
  <inkml:trace contextRef="#ctx0" brushRef="#br0" timeOffset="6240">4922 5900 0,'105'0'15,"-78"0"-15,-1 0 16,1 53-1,-54 0 17,1-27-32,-1 27 15,-26-53 1,53 0 15,27 0-15,-1-26-1,27-1 1,27 1-1,-54 26 1,1 26-16,-27 54 16,-53-27 15,-27 0-16,80-53 1,-26 0 0</inkml:trace>
  <inkml:trace contextRef="#ctx0" brushRef="#br0" timeOffset="6680">5424 5371 0,'0'0'0,"27"0"16,105 79-1,53 1 1,-132-27-1,27-27 1,-28 1 0,1-1-1,-26 1 1,-27-27-1</inkml:trace>
  <inkml:trace contextRef="#ctx0" brushRef="#br0" timeOffset="6949">6297 5318 0,'0'0'15,"-79"80"1,-53 78 15,79-52-15,0-53-1,26-27 1</inkml:trace>
  <inkml:trace contextRef="#ctx0" brushRef="#br0" timeOffset="8313">5768 5980 0,'53'0'15,"53"105"1,-27 1-1,-52-53 17,-1 0-17,-26-53 16</inkml:trace>
  <inkml:trace contextRef="#ctx0" brushRef="#br0" timeOffset="8519">6006 5953 0,'-105'132'0,"52"-52"16,0-27-1,26-27-15,27 1 16,-26-27 0,26 26-1</inkml:trace>
  <inkml:trace contextRef="#ctx0" brushRef="#br0" timeOffset="9042">6271 5980 0,'159'-27'0,"-106"27"15,26 0 1,-53 27-1,1 25-15,-27 1 16,-27-26 0,-52 52-1,26-52 1,-26 26-1,52-53 1,107 0 15,52-27-15,0 1 15,-52 26-15,-54 0 46</inkml:trace>
  <inkml:trace contextRef="#ctx0" brushRef="#br0" timeOffset="9594">4498 7382 0,'-26'106'0,"-1"132"15,-26 106 1,27-133 0,26-78-1,-26-27 1,26-54-1,0-25 1,26-27 0</inkml:trace>
  <inkml:trace contextRef="#ctx0" brushRef="#br0" timeOffset="9994">4419 7514 0,'26'0'16,"80"159"-1,53 26 1,-27 0-16,53 27 15,-79-80 17,-79-79-32,-1-53 15,1 0 1,-1-26-1,-26-212 17,-53 0-17,27-1 1,-1 107 15,1 53-15</inkml:trace>
  <inkml:trace contextRef="#ctx0" brushRef="#br0" timeOffset="10415">5504 7461 0,'-27'265'16,"27"26"0,80 0 15,52-185-16,0-80 1,80-105 15,-106-80-15,-1-53-1,-78-79 1,-133 159 15,-79 26-15,-80 80-1,54 52 1,52 27 0,132-26 15</inkml:trace>
  <inkml:trace contextRef="#ctx0" brushRef="#br0" timeOffset="16388">15108 5477 0,'0'0'0,"0"0"16,26 0-16,27 53 16,53 26-1,0 1 1,0-1-16,0-26 15,0 0 1,-53 0 0,26-27-16,-79 1 15,26-27 1,-26 0-1,0 0-15</inkml:trace>
  <inkml:trace contextRef="#ctx0" brushRef="#br0" timeOffset="16711">16537 5530 0,'0'0'15,"-80"79"1,27-26 0,1 0-1,-54 106 1,0-80-1,79-52 1,1-1-16,0 0 16</inkml:trace>
  <inkml:trace contextRef="#ctx0" brushRef="#br0" timeOffset="34789">15452 6482 0,'0'27'32,"53"-27"-32,0 0 15,0 0 1,-27 0-1,27 0-15,-26-27 16,-1 27 0</inkml:trace>
  <inkml:trace contextRef="#ctx0" brushRef="#br0" timeOffset="34988">15637 6641 0,'0'0'46</inkml:trace>
  <inkml:trace contextRef="#ctx0" brushRef="#br0" timeOffset="34999">15637 6641 0</inkml:trace>
  <inkml:trace contextRef="#ctx0" brushRef="#br0" timeOffset="35001">15637 6641 0</inkml:trace>
  <inkml:trace contextRef="#ctx0" brushRef="#br0" timeOffset="35217">15611 6297 0</inkml:trace>
  <inkml:trace contextRef="#ctx0" brushRef="#br0" timeOffset="35533">15981 6429 0,'53'0'16,"-26"0"-1,25 0-15,1 0 16,-53 0-1</inkml:trace>
  <inkml:trace contextRef="#ctx0" brushRef="#br0" timeOffset="35964">16484 6271 0,'106'0'15,"-106"26"1,26 1-1,-52 25-15,26-25 16,-27-1 0,-26 1-1,27-27-15,-1 26 16,27-26-1,27-26 1,-27 26 0,26 0-16,1-27 15,-1 27 1,1 0-1,-1 27 1,-26-1-16,0 27 16,-26 0-1,-1-53 1,-26 27-16,-26-27 31,79 0-15</inkml:trace>
  <inkml:trace contextRef="#ctx0" brushRef="#br0" timeOffset="57127">15161 7329 0,'0'0'15,"26"0"1,80 132-1,-53-79 1,0 27 0,-26-28-1,-1-25 1,-26-27-1,0 0 1</inkml:trace>
  <inkml:trace contextRef="#ctx0" brushRef="#br0" timeOffset="57329">15452 7329 0,'-132'132'16,"79"-52"-1,26-54 1,-26 53 0,27-79 15</inkml:trace>
  <inkml:trace contextRef="#ctx0" brushRef="#br0" timeOffset="57700">16246 7091 0,'0'79'15,"-27"80"1,27-27 0,27-79-1,-27 0 1,0-26-1</inkml:trace>
  <inkml:trace contextRef="#ctx0" brushRef="#br0" timeOffset="57958">15822 7673 0,'106'0'0,"0"0"15,26 0 1,27 0-1,-80-27 1,-26 27 0,-26 0-1</inkml:trace>
  <inkml:trace contextRef="#ctx0" brushRef="#br0" timeOffset="58567">16113 7858 0,'80'0'15,"-1"0"1,1 27-1,-54-1 1,-52 27 0,-54 26-1,-26-26 1,1 0-1,52-53 1,53 0-16,26-26 31,80-1-15,-27 1-1,-26 26 1,0 0 0,-26 106-1,-27-53 1,-27-1-16,-105 28 31,52-54-15,28-26-1,25 0 1,1-26-1,-1 26 1,27 0 15,0 0 63</inkml:trace>
  <inkml:trace contextRef="#ctx0" brushRef="#br0" timeOffset="63674">15637 7435 0,'0'0'15,"0"0"1,27 0 0,26 0-1,0 0 1,-27 0-16,0 0 15,1 0 1,-27 0 0,0 0-16,26 0 46,-52 0-30,-27 0 0,0 0-16,0 0 15,0 0 1,27 0-1,-1 26-15,27-26 32,27-26-17,-1 26 1,27 0-16,-26 0 15,26 0 1,26-27 0,-79 27-16,0 0 46,-27 0-30,-25 27 0,25-27-16,-26 0 15,27 0 1,26 0-1,0 0 1,26 0 0,27 0-1,-26 0 16</inkml:trace>
  <inkml:trace contextRef="#ctx0" brushRef="#br0" timeOffset="66845">16537 5556 0,'26'0'32,"27"53"-32,53 53 15,0-80 16,-27 27-31,27-26 16,0 26 15,-80-27-31,-26-26 16,0 27-1,0-27 48</inkml:trace>
  <inkml:trace contextRef="#ctx0" brushRef="#br0" timeOffset="67153">17622 5477 0,'0'0'15,"-53"53"1,0 0 0,-27 53-1,-25-27-15,52 0 16,0 1-1,26-54 1,-26 1-16,53-27 16,-26 0-1,26 0 1</inkml:trace>
  <inkml:trace contextRef="#ctx0" brushRef="#br0" timeOffset="74196">20902 4128 0,'0'0'16,"27"0"0,52 0-16,1 0 15,-27 0 1,-1 0-1,1 26-15,-26-26 16,-1 0 0</inkml:trace>
  <inkml:trace contextRef="#ctx0" brushRef="#br0" timeOffset="74777">21828 3995 0,'-105'-79'16,"78"79"-1,-26 26 1,0 27 0,53 0-16,-26 0 15,52 0 1,54-27-1,-1-26 17,-26-52-17,-27-54 1,1 53-1,-27 26 17,-27 80-1,27 80-16,-26 105 17,26-80-17,0-105 16,0-53 16</inkml:trace>
  <inkml:trace contextRef="#ctx0" brushRef="#br0" timeOffset="75361">22172 4366 0,'-26'26'15,"26"27"1,26 0-1,-26-27 1,27-26 0,-1-26-1,-26-27 1,-26-26-16,-1 52 31,1 27-15,26 0-16,-26 27 15,52 78 1,27-78 15,-27-27-31,1 0 16,-1-53-1,-52-26 1,-27 52 15,53 27-31</inkml:trace>
  <inkml:trace contextRef="#ctx0" brushRef="#br0" timeOffset="75827">22411 4180 0,'158'0'16,"-52"-26"-1,-27 0 17</inkml:trace>
  <inkml:trace contextRef="#ctx0" brushRef="#br0" timeOffset="76125">23098 3863 0,'-26'212'31,"0"-133"-31,26 27 16,0-27 0,0 1-1,0-54 1,0-26-1,0 26 1</inkml:trace>
  <inkml:trace contextRef="#ctx0" brushRef="#br0" timeOffset="76351">22728 4551 0,'159'0'32,"-80"0"-32,27-27 15,-27 27 1,1-26-1</inkml:trace>
  <inkml:trace contextRef="#ctx0" brushRef="#br0" timeOffset="76862">22913 4710 0,'80'0'15,"-54"0"1,27 0 0,-53 26-1,0 0 1,-79 27-1,52-26 1,-79 26 0,80-53-1,26 0 1,26 0-1,1 0 1,52 0 0,1-27-1,-28 54 1,1-1-1,-53 54 1,-26-54-16,-133 27 47,80-27-32,52-26-15,-52 0 32,79 0-17</inkml:trace>
  <inkml:trace contextRef="#ctx0" brushRef="#br0" timeOffset="78557">22675 3916 0,'27'159'16,"-54"-27"15,1-79 16</inkml:trace>
  <inkml:trace contextRef="#ctx0" brushRef="#br0" timeOffset="79154">21220 3969 0,'-53'211'15,"27"-131"1,26-1 0,0-52-1,0-27 16</inkml:trace>
  <inkml:trace contextRef="#ctx0" brushRef="#br0" timeOffset="80566">23284 5159 0,'0'0'16,"0"-26"-1,-27 26 1,-26-27 0,27 1-16,-54 0 15,-25-1 1,25 1-1,1-27-15,-1 26 16,1 1 0,-27-27-1,53 0 1,0 26-16,-26 1 15,26 0 1,0-27 0,-26 26-16,0-26 15,26 27 1,26-1-1,-79-105 1,106 106 0,-53-1-1,27-52-15,-27 79 16,27-53-1,-1 26-15,1-25 16,-1 52 0,-26-27-1,27 1-15,-1-1 16,-26 1-1,53-1 1,-26 27-16,-1 0 16,1 0-1,26 0 1,-26 0-1,26 0 1</inkml:trace>
  <inkml:trace contextRef="#ctx0" brushRef="#br0" timeOffset="81256">21617 3572 0,'106'-53'16,"26"53"-1,-106 53 1,1-27 15,-80 80-15,0-79-1,0-1 1,27-26 15,52 0-15,27 0-1,0 0 1,-27 0 0,1 53-1,-54-27 1,1 27-1,-27-53 1,27 27 15,-1-27-15,27 0-16,-26 0 15</inkml:trace>
  <inkml:trace contextRef="#ctx0" brushRef="#br0" timeOffset="82108">23310 4339 0,'53'0'31,"26"0"-15,-26 0 0,0 0-16,53 0 31</inkml:trace>
  <inkml:trace contextRef="#ctx0" brushRef="#br0" timeOffset="82293">23363 4498 0,'53'0'16,"26"0"-1,-26-27 1,0 27 0</inkml:trace>
  <inkml:trace contextRef="#ctx0" brushRef="#br0" timeOffset="82298">23601 4471 0</inkml:trace>
  <inkml:trace contextRef="#ctx0" brushRef="#br0" timeOffset="82302">23601 4471 0</inkml:trace>
  <inkml:trace contextRef="#ctx0" brushRef="#br0" timeOffset="82742">24104 4101 0,'132'0'15,"-132"0"1,0 0 0,0 79-1,0-26 1,-53-26-16,0 26 31,27-27-15,26-26-16,26-26 31,27 26-16,27-27 1,-27 54 0,-27 26-1,-26 26 1,-79-26-1,52 0 1,-26-27-16,-26 1 47,79-54-32</inkml:trace>
  <inkml:trace contextRef="#ctx0" brushRef="#br0" timeOffset="83681">17304 5080 0,'0'79'15</inkml:trace>
  <inkml:trace contextRef="#ctx0" brushRef="#br0" timeOffset="85234">17225 6482 0,'132'53'16,"-53"27"-1,-52-54 1,-1 1-16,-26-1 16,27-26-16,-27 26 15,26-26 1,-26 0-1</inkml:trace>
  <inkml:trace contextRef="#ctx0" brushRef="#br0" timeOffset="85454">17489 6456 0,'-53'79'0,"0"-26"16,1 0-1,25-53-15,-26 79 16,53-79-16,-26 0 16,26 27-1,0-54 1,0 27-16</inkml:trace>
  <inkml:trace contextRef="#ctx0" brushRef="#br0" timeOffset="85744">17727 6482 0,'80'0'31,"-1"-26"-15,-52 26 0</inkml:trace>
  <inkml:trace contextRef="#ctx0" brushRef="#br0" timeOffset="85986">18151 6244 0,'0'53'0,"0"53"31,0-27-16,0-52 1,0-1 15</inkml:trace>
  <inkml:trace contextRef="#ctx0" brushRef="#br0" timeOffset="86190">17966 6615 0,'52'0'16,"54"0"-1,-26 0 1,-27-27-1,79 27-15,-132-26 16</inkml:trace>
  <inkml:trace contextRef="#ctx0" brushRef="#br0" timeOffset="86663">18151 6747 0,'26'0'16,"1"0"0,-27 53-1,0-27-15,-27 27 16,1-26-1,-1-1 1,1 1-16,-1-27 16,27 0-1,0-27 1,27 27-1,26-53-15,0 53 16,-27-26 0,27 52-1,-26 1-15,-27 26 16,-27-1-1,-26 1 1,27 0-16,-54-53 16,-26 27 15,80-27-16,-27-27 1</inkml:trace>
  <inkml:trace contextRef="#ctx0" brushRef="#br0" timeOffset="93004">13891 9975 0,'0'0'0,"0"0"47,0 0-47,0 79 16,-27 53-1,27 1 1,27-80-16,-27 53 16,26-54-16,27 1 15,27-26 1,52-54-1,0-78 17,-52-54-17,-1-79 1,-79 132-1,-53 26 17,0 107-1,27 105 0,26 80-15,132 105-1,-105-105 1,-27-27-1,-80 0 17,1-79-17,26-26 1,-53-27 15,-26-80-15,52-52-1,27-1 16,53-105 1,106 106-17,79-54 1,-26 28-1,26-28 17,-79 54-32,-26 0 15,-1-54 1,-53-25-1,-26 105 1,-26 0 0,-53 26-1,-54 1 1,54 52-1,26 27 1,27 79 0,79 160-1,52-187 1,28-52-1,52-26 1,-53-1 0,-53-52-1</inkml:trace>
  <inkml:trace contextRef="#ctx0" brushRef="#br0" timeOffset="93486">15558 10107 0,'0'-159'16,"-80"80"0,28 52-1,-28 1-15,-26 26 16,27 79-1,26-52 1,53 26 0,26 53-1,80-1 1,80 1 15,-54-26-15,-53-1-1,-26 27 16,-79-53-15,-80-27 0,-106-26 15,133 0-16,26-26 1,53 26 31</inkml:trace>
  <inkml:trace contextRef="#ctx0" brushRef="#br0" timeOffset="93750">16643 9763 0,'26'212'16,"-52"-133"-1,26-26 1,0-53-1,0 0 1</inkml:trace>
  <inkml:trace contextRef="#ctx0" brushRef="#br0" timeOffset="93973">16828 9737 0,'0'105'16,"-27"28"-1,27-27 1,0-27 0,0 0-1,-26-26 16</inkml:trace>
  <inkml:trace contextRef="#ctx0" brushRef="#br0" timeOffset="94484">16378 9657 0,'-79'159'16,"52"53"-1,27-54 1,53-25-16,26 52 31,1-106-15,-54-26-16,27-53 15,0 27 1,53-54-1,-53 1 1,26-27 0,1 0-1,-54 27 1,1-1-1,-1 27 1,-52 0 46,26 0-15</inkml:trace>
  <inkml:trace contextRef="#ctx0" brushRef="#br0" timeOffset="95319">18706 9922 0,'0'26'16,"-26"27"-1,52 80 1,-26-1-16,27 27 15,-1-54 1,-26 1 0,0-53-16,0 0 15,-26-26 1,26-27-1,0 0 1,0-27-16,-27-26 16,27-79-1,0 26 1,0-26-16,0-27 15,53 53 1,0 53 0,0 53-1,0-26-15,79 26 31,-79 26-31,0 1 16,-26-1 15,-1-26 0,-26-26-15</inkml:trace>
  <inkml:trace contextRef="#ctx0" brushRef="#br0" timeOffset="95555">19474 10292 0,'132'0'15,"-26"-26"1,0 26 15,-53 0-15</inkml:trace>
  <inkml:trace contextRef="#ctx0" brushRef="#br0" timeOffset="95787">19368 10530 0,'132'0'16,"-26"-26"-1,-27 26 1,-79 0-1,80 0 17</inkml:trace>
  <inkml:trace contextRef="#ctx0" brushRef="#br0" timeOffset="98174">20109 10292 0,'53'0'0,"-27"0"15,27 0-15,0 0 0,0 0 16,0 0-16,0 0 16,-27-26-16,27 26 0,-27 0 15,27 0-15,-53 0 0,27 0 16,26 0-16,-53 0 15</inkml:trace>
  <inkml:trace contextRef="#ctx0" brushRef="#br0" timeOffset="98452">21141 9816 0,'-27'53'16,"1"132"0,26 0-1,26-105-15,-26 26 16,0-53-1,27-27 1,-27-26 0</inkml:trace>
  <inkml:trace contextRef="#ctx0" brushRef="#br0" timeOffset="98687">20664 10716 0,'80'-27'0,"-1"27"16,133-26-1,26-1 1,-132 1-1,-53-1 1</inkml:trace>
  <inkml:trace contextRef="#ctx0" brushRef="#br0" timeOffset="99229">21061 10821 0,'106'0'16,"-53"0"-16,26 0 31,-52 80-15,-54-54-16,1 54 15,-80-54 1,-26 27 0,79-53-1,53 26 1,26-52-1,1 0 1,26-27 0,52 53-1,28-27 1,-27 54-1,-80 26 1,-26-1 0,-132 107 15,26-106-16,0-26 1,0-1-16,53-26 16,0 0 15,27 0-31,26 0 15,0-53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16:08.3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16643 4498 0,'0'0'31,"0"53"-31,0 26 16,26 53 0,1-26-1,-1 0-15,-26-26 16,0-28-1,26 1 1,-26-26-16,0-1 16,0-26-1,0 0 1,0-26-1,-26-54 1,0-25-16,-1 25 16,27-26-1,0 27 1,0 0-16,27 26 15,105 26 17,-53 27-32,1 27 15,-27 26 1,-1-27-1,1 1-15,-53-27 16,0 26 0,0-52 30,27-1-30</inkml:trace>
  <inkml:trace contextRef="#ctx0" brushRef="#br0" timeOffset="307">17436 4789 0,'80'0'15,"52"0"1,-79 0 0,26 0-1,-26 0 1,-53 0 15</inkml:trace>
  <inkml:trace contextRef="#ctx0" brushRef="#br0" timeOffset="566">17436 4948 0,'53'0'16,"27"0"-1,-1 0 1,-53 0 0,54-27-1,-54 27 1,1 0-1,-27 0 1</inkml:trace>
  <inkml:trace contextRef="#ctx0" brushRef="#br0" timeOffset="13472">4101 5503 0,'0'-26'16,"27"26"0,52 0-16,27 53 15,26 26 1,-79-26-16,27 26 15,-27-79-15,-1 80 16,28-27 0,-54-53-1,-26 0-15,27 26 16,-1-26-16,-26 0 15,0 0 17</inkml:trace>
  <inkml:trace contextRef="#ctx0" brushRef="#br0" timeOffset="13792">5133 5450 0,'-26'0'31,"-27"80"-16,0 26 1,-26 52 0,26-52-1,26-106 16,1 0 1</inkml:trace>
  <inkml:trace contextRef="#ctx0" brushRef="#br0" timeOffset="21242">4181 6403 0,'370'0'62</inkml:trace>
  <inkml:trace contextRef="#ctx0" brushRef="#br0" timeOffset="21444">4472 6641 0,'0'27'16,"-27"-54"0,27 27-1</inkml:trace>
  <inkml:trace contextRef="#ctx0" brushRef="#br0" timeOffset="21635">4313 6218 0,'27'0'31,"-1"0"-31</inkml:trace>
  <inkml:trace contextRef="#ctx0" brushRef="#br0" timeOffset="21637">4366 6218 0</inkml:trace>
  <inkml:trace contextRef="#ctx0" brushRef="#br0" timeOffset="21647">4366 6218 0</inkml:trace>
  <inkml:trace contextRef="#ctx0" brushRef="#br0" timeOffset="22993">4922 6218 0,'0'26'16,"0"-26"-16,0 27 0,0-27 15,0 53-15,0-27 16,0-26-16,0 26 15,0 1-15,0-27 16,0 26-16,0-26 0,0 27 16,0-27-1,0 0-15,0 0 16,26 0-16,0 0 15,1 0 1,-1-27-16,1 27 16,-1 0-16,1-26 15,-27 26 1,53 0-16,-53 0 15,26 0 1,-26 0 0</inkml:trace>
  <inkml:trace contextRef="#ctx0" brushRef="#br0" timeOffset="23243">5160 6218 0,'-27'106'16,"27"-80"-16,27 53 15,-27-26-15,0 53 16,0-53-1,0 0-15,0-53 16,0 26-16,0 1 16,0-27-1</inkml:trace>
  <inkml:trace contextRef="#ctx0" brushRef="#br0" timeOffset="29355">4260 7620 0,'0'26'15,"80"27"1,-1 27-16,-26-1 15,-27-26 1,1 0 0,-1 0-16,1-27 15,-27-26 1,0 27-1</inkml:trace>
  <inkml:trace contextRef="#ctx0" brushRef="#br0" timeOffset="29627">4551 7567 0,'-53'53'0,"0"0"16,27 26 0,-80 27-1,80 0 1,-1-80-1,1 1-15,26-27 32</inkml:trace>
  <inkml:trace contextRef="#ctx0" brushRef="#br0" timeOffset="33535">5160 7382 0,'0'53'32,"0"53"-17,0 26 1,0-79-1,0-27 1,0-26 15</inkml:trace>
  <inkml:trace contextRef="#ctx0" brushRef="#br0" timeOffset="33763">4895 7885 0,'79'0'16,"54"-27"-1,-1 27 1,-26-26-1,-53 26 1,0-27 0,-27 27-1</inkml:trace>
  <inkml:trace contextRef="#ctx0" brushRef="#br0" timeOffset="34118">5080 8017 0,'0'132'15,"27"-105"1,-27 52-1,-27-26 1,27 0 0,-26-27-1,52-26 1,-26 0 15,53-26-15,0 26-16,27-27 15,-54 27 1,53-26-1</inkml:trace>
  <inkml:trace contextRef="#ctx0" brushRef="#br0" timeOffset="34376">5424 8096 0,'0'80'15,"-26"-1"1,52-26-16,-52 79 16,26-52 15,0-54-31,0 0 15,0 1 1</inkml:trace>
  <inkml:trace contextRef="#ctx0" brushRef="#br0" timeOffset="35882">18786 4419 0,'0'0'32,"-27"185"-17,54-27 1,-27-105-1,0 27-15,-27-27 32,27-27-17,-26-26-15</inkml:trace>
  <inkml:trace contextRef="#ctx0" brushRef="#br0" timeOffset="36115">18204 5054 0,'53'0'16,"52"26"-1,54-26-15,53 0 16,-80-26-1,-79 26 1,-27 0 0</inkml:trace>
  <inkml:trace contextRef="#ctx0" brushRef="#br0" timeOffset="36438">18653 5265 0,'-26'80'16,"-27"-27"-1,27 52 16,-1-78-31,27-27 16,27 26 0,-1 1-1,53-27 1,-26 0-1,0-27 1,0 1 0,0 26-1,-26-27 1</inkml:trace>
  <inkml:trace contextRef="#ctx0" brushRef="#br0" timeOffset="36648">18918 5371 0,'-26'53'15,"26"26"-15,0 27 16,0 26 0,0-79-1,-27 0 1,27-53-1</inkml:trace>
  <inkml:trace contextRef="#ctx0" brushRef="#br0" timeOffset="38836">16352 4075 0,'-27'0'31,"1"185"0,26 53-15,0 79 0,0 27 15,0-79-16,0-27 1,-27 27 0,27-133-1,0-79 16,0 0-15,0-53 31,27 0-16,-1-27-15,27 27-1,132-26 1,27 52-1,-53-26 1,-1 0 0,186 0-1,-53 27 1,-105-27-1,-28 26-15,133-26 16,0 27 15,-132-27-31,-27 0 16,54 0-1,-1 26 17,-106-26-17,-52 0 1,26 0-1,0 0 1,-53 0 0,26 0-1,-26-26 32,-26-54-31,-1 1-16,27-27 15,0-106 1,0-52 15,0 105-31,0 0 16,0-26-1,27-79 16,-1 131-15,-26 27 15,27 54-15,-27-1-1,-27 26 1,27 27 15,-53-26-15,27-1-1,-54 1 1,-78 26 15,-1 0-15,-53 26-1,-317 1 32,291-27-31,79 0-1,-79 0 1,53 0 0,0 0 15,-54 0-16,107-27 1,0 1 0,-27 26 15,80 0-16,-54 0 1,80 0 0,1 0-1,-1-27 1,-27 27-1,54 0 1,26 0 0,-27 0-1</inkml:trace>
  <inkml:trace contextRef="#ctx0" brushRef="#br0" timeOffset="47246">8626 7329 0,'53'0'15,"52"0"1,54 0 0,-106 0-1,-26 0 1</inkml:trace>
  <inkml:trace contextRef="#ctx0" brushRef="#br0" timeOffset="47512">9525 6985 0,'0'106'15,"-26"0"1,-1-1-16,54 1 16,-27 0 15,0-106-31,0 27 15</inkml:trace>
  <inkml:trace contextRef="#ctx0" brushRef="#br0" timeOffset="47724">9181 7594 0,'239'0'16,"-54"0"0,-106-27-1,-26 27 1</inkml:trace>
  <inkml:trace contextRef="#ctx0" brushRef="#br0" timeOffset="48413">9737 7832 0,'0'0'0,"0"-27"16,-26 1-1,-27-1 1,-27 1-1,27 52 1,-26 1 0,53 79-1,-1-27 1,27-26-1,79 0-15,27-53 16,0-80 15,-53 54-31,-27 0 16,-26-1-1,-26 1 1,26 26 0,-132 79 15,79 53-16,26 1 1,27-81 0,27-25-1,26-1 1,53-26-1,-80-26 1,53-27-16,-26-26 16,-53-54 15,-26 28-31,-27 52 15,0 26 1,0 1 0,0 52-1,53-26 1</inkml:trace>
  <inkml:trace contextRef="#ctx0" brushRef="#br0" timeOffset="48814">10134 7382 0,'26'26'15,"27"54"1,27 26 15,-27-80-15,-27 27-1</inkml:trace>
  <inkml:trace contextRef="#ctx0" brushRef="#br0" timeOffset="49014">10319 7355 0,'-53'80'15,"0"52"16,27-79-15,-1-27 0</inkml:trace>
  <inkml:trace contextRef="#ctx0" brushRef="#br0" timeOffset="60491.5996">11007 6932 0,'0'27'16,"0"-27"-16,0 0 0,0 0 16,0 26-16,0-26 15,0 26-15,0-26 16,26 53-16,-26-26 0,0 26 15,0-53-15,0 53 16,0-53-16,0 53 16,0-53-16,0 26 0,0-26 15,0 26-15,0-26 0,0 27 16,0-27-1,0 26-15,0-26 0,0 0 16,0 0 0,0 0-1,0 0-15,27 0 0</inkml:trace>
  <inkml:trace contextRef="#ctx0" brushRef="#br0" timeOffset="60846.5996">10716 7488 0,'26'0'16,"213"0"-1,-54 0 16,-79 0 1,-54-27-1</inkml:trace>
  <inkml:trace contextRef="#ctx0" brushRef="#br0" timeOffset="61343.5996">10981 7752 0,'26'106'31,"-26"0"1,0-27-1,0-52-16,0-1 1,0-26 15,0 0-15,26-26-16,1 26 15,-1 0 1,1-27 0,26 27-16,-27 0 15,27-26 1,-26 26-1,-27 0 1,26 0 0</inkml:trace>
  <inkml:trace contextRef="#ctx0" brushRef="#br0" timeOffset="61646.5996">11272 7832 0,'0'26'0,"0"27"15,0 79 1,0-79-16,-27 27 15,27-27 1,0-1 0,0-25-16,0-1 15,0-26 1</inkml:trace>
  <inkml:trace contextRef="#ctx0" brushRef="#br0" timeOffset="67065.5996">8546 3942 0,'27'-26'16,"-27"26"-1,0-27 1,-27 1 0,-78-1-1,-1 27 16,-106 0-15,53 27 0,1-1-1,25 54 16,54-1-15,-1 27 0,28 26 15,-1-52-16,0 105 17,26-159-17,1 27-15,26 27 31,0 25-15,0-52-16,0 0 16,0 27-1,26-1 1,-26-26-1,0 0 1,0 0 0,0 26-1,27-26 1,-27 0-1,26 26 1,-26-26 0,27 27-1,-27 52 1,26-53-1,-26 1 1,0-27 0,27-1-1,-1 1 1,0 0-1,1 0 1,26-26 0,-27-1-1,54 27 1,-27-53-1,-27 0-15,80 53 32,26-53-17,-26 0 1,0-26-1,79-1 17,-79-26-1,-53 27-16,0-27 1,26 0 15,-26-27-15,26 54-1,-26-80 1,-26 0 15,-1 27-15,27-53-1,-26 26 1,-1 53 15,-26-106 0,27 106-15,-1-53 0,-26-26-1,0 79 16,0-26-15,0-1 0,0-25-1,-26 52 1,-1 0-1,27-27 1,-26 1 0,-1 0-1,1 26 1,-27 0-1,26-26 1,-52 26 15,52 0-15,-25 26-16,25 1 31,1-1-15,-1 27-16,1 0 15,26-26 1,0 26 31,0 26-32,0-26 1</inkml:trace>
  <inkml:trace contextRef="#ctx0" brushRef="#br0" timeOffset="73699.5996">10716 4736 0,'26'0'16,"-26"0"-1,53 0 1,80 0 0,-54 0-1,0 0 1,1 0-1,-27 0 1,0-26 0</inkml:trace>
  <inkml:trace contextRef="#ctx0" brushRef="#br0" timeOffset="74022.5996">11801 4313 0,'-27'0'16,"27"106"-1,0 26 1,0 0 0,27-53-16,-27 1 15,0-27 1,26-53-1,-26 26-15,0-26 32</inkml:trace>
  <inkml:trace contextRef="#ctx0" brushRef="#br0" timeOffset="74320.5996">11139 5106 0,'159'27'0,"0"-27"16,52 0-1,28 0 1,-81-27-16,-25 27 16,-80 0-1,-27 0 1,0 0-1,-52 0 17</inkml:trace>
  <inkml:trace contextRef="#ctx0" brushRef="#br0" timeOffset="74797.5996">11457 5503 0,'106'0'16,"-1"27"-1,-105 52 1,-52 1-1,-81-1 17,27-26-17,80-53 1,26-27 15,79 1-15,1-27-1,52 79 16,-79 54-15,-53-1 0,-159 80 15,80-159 0,26 0-15,26-53-16</inkml:trace>
  <inkml:trace contextRef="#ctx0" brushRef="#br0" timeOffset="75270.5996">12039 5609 0,'238'0'15,"-212"27"1,1-1-16,-27 53 16,-27 1-1,-52-1 1,0 1-1,52-54 1,-26 27 0,27-53-1,26 0 16,26 0-31,80-53 32,0 27-17,-27 26-15,1-27 16,-54 27-1,1 0 32,-27 0 0,0 0-16</inkml:trace>
  <inkml:trace contextRef="#ctx0" brushRef="#br0" timeOffset="75908.5996">12806 5212 0,'0'0'16,"0"133"-1,0-28 1,-26 28 15,-27-133-15,26 0-1</inkml:trace>
  <inkml:trace contextRef="#ctx0" brushRef="#br0" timeOffset="82482.5996">10584 3784 0,'-27'0'0,"27"185"32,27 185-1,-27 53 0,26-79 0,-52-26 0,26-27 1,-27-79-1,54-27-16,-27-106 17,0-26-1,0-26-31,0-27 15,0 0 1,79 26 31,-26-26-32,26 0 1,159 0 0,1 0-1,-81 0 1,1 0-1,79 0 1,0 27 0,-132-27-1,26 0-15,1 0 31,78 0-15,-131 0 0,-1 0-1,1 0 1,-54 0-1,0 0 1,27 0 0,-53 0-1,27 0 1,-27 0 15,0-27-15,0-26-1,-27-26 1,27-1-1,0 1 1,0-106 0,27-186 15,-27 266-16,26-28-15,-26 1 16,0 0 15,27 52-31,-27-26 16,26-26-1,-26 0 1,27 0 0,-1 26-1,-26 0 1,53 0-1,-53 53 1,0 0 0,0 27-1,0-27 1,0 0-1,0 0 1,0 53 0,0-26-1,0-1 1,-26 27 15,-27 0-15,-27 0-1,27 27 1,-26-27-16,0 0 15,-27 26 17,-27 1-17,54-27 1,-53 26-1,26-26 17,-106 0-1,107 0-16,-81 26 17,54-26-17,26 0 1,-26 0-1,52 0 17,1 0-17,-27 0 1,53 0-1,-26 0 1,-53 0 15,52 0-15,1 0-1,-27 0 17,53 27-17,27-27 16,-27 0-15,26-27 0,1 27-1,26 0 1,-27 0 15</inkml:trace>
  <inkml:trace contextRef="#ctx0" brushRef="#br0" timeOffset="89020.5996">15108 7858 0,'0'-79'47,"-53"26"-16,0 26-15,-26 27-16,-27 0 16,0 27-1,27 26 1,-1 53-16,1-1 15,79 1 1,0 0 0,53 0-16,26-27 15,27-52 1,-53-27-1,0 26-15,26-26 16,-26-53 0,53-79-1,-79 53 1,25 26-1,-52-80 1,27 81-16,-54-1 16,27 26-1,0 1 1,-26 26-16,26 0 31,-26 26-31,26 80 16,0 0-1,0 0 1,26-1-16,0-52 15,-26 0 1,27-26 0,-27-1-16,26-26 15,-26 0 1</inkml:trace>
  <inkml:trace contextRef="#ctx0" brushRef="#br0" timeOffset="89513.5996">15346 8176 0,'0'185'15,"27"-79"1,-1-1 15,-26-78-15,0-27-1,-26-132 17,26-27-17,26 53 1,80 27 15,-80 52-15,54 27-1,-27 185 16,-27-52-15,-52-1 15,26-132 0</inkml:trace>
  <inkml:trace contextRef="#ctx0" brushRef="#br0" timeOffset="89756.5996">16034 7964 0,'106'0'16,"-27"0"-16,1 26 15,-1-26 1,-53 0-1,1 0 1</inkml:trace>
  <inkml:trace contextRef="#ctx0" brushRef="#br0" timeOffset="89932.5996">16061 8149 0,'132'27'15,"-53"-27"1,-26-27-16,26 27 16</inkml:trace>
  <inkml:trace contextRef="#ctx0" brushRef="#br0" timeOffset="89936.5996">16404 8149 0</inkml:trace>
  <inkml:trace contextRef="#ctx0" brushRef="#br0" timeOffset="89940.5996">16404 8149 0</inkml:trace>
  <inkml:trace contextRef="#ctx0" brushRef="#br0" timeOffset="90602.5996">17463 7938 0,'-80'-186'0,"28"160"16,-134-1-1,-25 160 17,105 52-17,79 0 1,80-26 15,27-80-15,78-79-1,1-53 1,-79-79-1,-1 26 17,-53-105-17,-26 105 1,-53 79 15,27 107 0,26 78-15,0 1-1,53-27 1,0-52 15,-27-54-15,1-26-1</inkml:trace>
  <inkml:trace contextRef="#ctx0" brushRef="#br0" timeOffset="91266.5996">18018 8017 0,'-26'-27'15,"26"27"1,-26 53-1,-1 53 1,54-53 15,25-53-15,1-26-1,-26-80 1,-27 0 15,-53 80-15,0 26-1,27 105 1,-1 28 15,54-107-15,25 1 15,-25-80-15,-1 0-16,1-53 31,-27 106-16,0-27 1,0 80 0,-53 0-1,53 0 1,0-26-1,26-27 1,-26 0 0,53-27-1</inkml:trace>
  <inkml:trace contextRef="#ctx0" brushRef="#br0" timeOffset="92169.5996">18468 7752 0,'27'27'16,"-1"132"0,54 52 15,-54 1-16,-52-159 1,26 0 0,0-53 15,0-27-16,-27-105 1,-26-80 15,53 27-15,0 79-1,132 0 1,80 106 31,-133 27-32,-52-1-15,-27 1 16,26-27 0,-26 0 30,0-27-30</inkml:trace>
  <inkml:trace contextRef="#ctx0" brushRef="#br0" timeOffset="92601.5996">19156 7408 0,'0'80'0,"27"-27"15,-27 26 1,26 27 0,-26-53-1,0-53 1,0 26-1,0-52 1,-26-107 15,26 81-31,26-1 16,27-27-1,-27 54 1,1 26 0,26 0-1,0 79 1,0 53-1,-53-105 1</inkml:trace>
  <inkml:trace contextRef="#ctx0" brushRef="#br0" timeOffset="92748.5996">19712 7541 0,'185'-27'0,"-132"1"16,0 26-1</inkml:trace>
  <inkml:trace contextRef="#ctx0" brushRef="#br0" timeOffset="92755.5996">20003 7488 0</inkml:trace>
  <inkml:trace contextRef="#ctx0" brushRef="#br0" timeOffset="92759.5996">20003 7488 0</inkml:trace>
  <inkml:trace contextRef="#ctx0" brushRef="#br0" timeOffset="92977.5996">20373 7250 0,'0'132'0,"0"0"15,27 0 1,-27-105-1,0 26 1,0-27 0,0-26-1</inkml:trace>
  <inkml:trace contextRef="#ctx0" brushRef="#br0" timeOffset="94699.5996">15029 10001 0,'0'-26'15,"-27"-27"1,1-27 15,-27 54-15,-132 0-1,-1 78 1,28 81 15,78 105-15,80-53-1,80-26 1,52-106 15,-26-27-15,0-52-1,79-106 17,-53-160-1,-132 160-16,27 79 1,-54 27 0,27 26 15,0 53-16,-26 53 1,26-1 0,0 28-1,0-27 1,26-54-1,-26 1 1,0-53 0,27 27-1</inkml:trace>
  <inkml:trace contextRef="#ctx0" brushRef="#br0" timeOffset="95155.5996">15240 10372 0,'0'132'15,"27"-79"1,-27 0-1,0-27 1,0-26 15,0-53-15,0-52-1,0 25 1,0-52 0,106 79-1,-80 26 1,27 1-1,0 52 1,0 107 0,0-54-1,-53 1-15,-27 25 31,27-78-15</inkml:trace>
  <inkml:trace contextRef="#ctx0" brushRef="#br0" timeOffset="95358.5996">15981 10186 0,'106'-26'0,"0"26"31,-53 0-15,-27 0-1</inkml:trace>
  <inkml:trace contextRef="#ctx0" brushRef="#br0" timeOffset="95583.5996">15928 10345 0,'133'27'0,"-28"-27"31,-25 0-15,-54 0-1</inkml:trace>
  <inkml:trace contextRef="#ctx0" brushRef="#br0" timeOffset="99462.5996">16669 10028 0,'53'-27'16,"106"27"-1,0 0 17,-107 0-17,-25 0 16</inkml:trace>
  <inkml:trace contextRef="#ctx0" brushRef="#br0" timeOffset="100272.5996">17807 9869 0,'0'-79'31,"-27"52"-31,-26 1 16,-26-1 0,26 1-1,0 26-15,0 26 16,27 1-1,-1 26 1,27-1-16,53 1 16,0 0-1,27-26 1,-28-27-16,28 0 15,-27 0 1,-53-27 0,26 1-16,-26-1 15,0 1 1,0 26-1,-53 0 17,27 26-32,-27 54 15,0-1 1,53 27-1,-26-27-15,26 1 16,26-27 0,0-27-1,54 1-15,-27-27 16,0 0-1,0-27 1,-27-52-16,1 26 16,-1 0-1,0-26 1,-26 26-16,0 0 15,0 26 1,-79-52 15,-106 52 0,158 27 1</inkml:trace>
  <inkml:trace contextRef="#ctx0" brushRef="#br0" timeOffset="101154.5996">18548 10001 0,'0'27'31,"53"26"0,-27-53 0,-52-80 1,-54 27-1,54 53-31,-1 27 15,27 26 1,-26-27 0,105 27-16,-52 0 15,26-53 1,-27 0-1,0 0-15,-26-106 32,0 53-17,-26 27-15,0-27 16,-54 53-1,80 26 1,-26 1-16,-1 26 16,54 0-1,26 0 1,-27-53-16,27 26 15,-27-26 1,1-53 0,-27 0-16,-27 0 15,1 27 1,0 26-1,-27-27-15,0 54 16,26 26 0,27-27-1,80 1-15,52-1 31,-132-26-15,26-26 0,-52 26-1,-27-27-15</inkml:trace>
  <inkml:trace contextRef="#ctx0" brushRef="#br0" timeOffset="104091.5996">19738 9446 0,'0'0'16,"0"26"-1,27 106 1,-27-26 0,26-26-16,-26-28 15,0 1 1,0 0-16,27-26 15</inkml:trace>
  <inkml:trace contextRef="#ctx0" brushRef="#br0" timeOffset="104349.5996">19447 10028 0,'80'0'16,"25"0"-1,81-27 1,-1 27-1,-53 0 17,-105 0-1</inkml:trace>
  <inkml:trace contextRef="#ctx0" brushRef="#br0" timeOffset="104741.5996">19685 10319 0,'27'106'0,"-27"-1"15,-27-25 17,27-1-17,-26-52 1,26-27 15,132 0 0,-26-27-15,0 1 15,-27-1-15,-52 1-1</inkml:trace>
  <inkml:trace contextRef="#ctx0" brushRef="#br0" timeOffset="104990.5996">20082 10319 0,'-26'53'16,"26"26"-16,0 27 31,-27 26-16,27-79-15,0 0 16,-26 0 0,26-53 15,0 0-31</inkml:trace>
  <inkml:trace contextRef="#ctx0" brushRef="#br0" timeOffset="105977.5996">19368 9313 0,'26'-26'16,"-52"52"15,-54 80 0,28 0-15,-1 26-1,26-26 1,1 0-1,-27 0-15,53 26 16,-27 0 0,27 27-16,0-27 15,0-26 1,27 0-1,-1-27 1,27 1-16,27-27 16,-28 0-1,28-53 1,26 53-1,-53-53 1,-27 0-16,-26 0 16,0-27-1</inkml:trace>
  <inkml:trace contextRef="#ctx0" brushRef="#br0" timeOffset="106731.5996">20214 9313 0,'186'238'31,"-54"27"0,-79-53 0,-53-1-15,0 28 15,0-54 0,-53-53 1,0-26-1,-26 0 0,26-80 47</inkml:trace>
  <inkml:trace contextRef="#ctx0" brushRef="#br0" timeOffset="108559.5996">20611 9128 0,'0'53'16,"0"26"-1,27 27-15,-27-26 16,26-27-1,-26-27 1,0 0-16,0-26 16,0-26 15,-26 26-31,26-106 15,0 53-15,0-26 16,0 26 0,26 0-16,1 0 15,26 27 1,-53 26-16,53 0 15,-53 26-15,53 27 16,-1 26 0,-52 1-1,27-80-15,-1 106 16,-26-80-1,0-26 1,0 27-16,-26-27 16,26 0-16</inkml:trace>
  <inkml:trace contextRef="#ctx0" brushRef="#br0" timeOffset="108752.5996">21193 9287 0,'80'0'15,"-54"-27"1,1 27-16,26 0 15,26 0 1</inkml:trace>
  <inkml:trace contextRef="#ctx0" brushRef="#br0" timeOffset="108759.5996">21458 9260 0</inkml:trace>
  <inkml:trace contextRef="#ctx0" brushRef="#br0" timeOffset="108763.5996">21458 9260 0</inkml:trace>
  <inkml:trace contextRef="#ctx0" brushRef="#br0" timeOffset="108985.5996">21670 8996 0,'26'212'31,"-26"-54"-15,27-25-1,-27-107 1</inkml:trace>
  <inkml:trace contextRef="#ctx0" brushRef="#br0" timeOffset="112232.5996">13679 9128 0,'27'0'15,"-27"132"1,0 133 0,0 0 15,-53 105-16,0-105 1,26-54 0,-52 27 15,26-79-16,0 0 1,-26-53 15,52-27-15,1-52-1,26-1 17,79-26-1,54 0-16,105 0 17,0-26-17,53 78 1,159-25-1,-80-1 17,-26 1-17,159 52 1,-159-79-1,-53 27 1,-106-1 0,0-26-1,424 27 16,-371-27-15,-79 0 0,26 0-1,106 0 1,-27 0-1,-78 0 1,-28 0-16,81-27 31,25 27-15,-79 0-16,1-26 15,105 26 1,-27 0 0,-132 0-1,27 0 1,79-27-1,0 27 1,1-26 15,-134 26-31,54-27 16,-53 1 15,-27 26-31,1 0 16,-1 26-1,1-26 1,-54-26-1,27-1 1,-27-26 0,1-26-1,-1-106 16,-26 26-15,-26-53 0,26-79 15,26-158 0,1 263-15,-27-25-1,26 78 1,1 1-1,26 26 17,-53 1-17,0 52 1,-27-27 15,27 54-15,-26-27-1,-27 26 1,0 1 15,0-1-15,-132 1 15,79 0-16,0-1 1,-106 1 15,80 26-15,-53-27-1,79 27 1,-53 0-16,-52 0 31,-1 0-15,80 0-16,-1 27 15,-78-27 1,-54 26 0,80-26-1,53 0 1,-239 27 15,212-1-15,27 0-1,0-26 1,-27 53-1,-79-53 1,132 27 0,0-1-16,-52-26 31,-1 27-16,26-27-15,28 0 16,-107 0 0,0 0 15,80 26-31,0-52 15,-53 26 1,26 0 0,-26-27 15,79 27-31,-53 0 15,27 0 17,-133 0-17,106 0 1,54 0-1,-54 0 17,0 0-17,27 0 1,-53 0 15,79 27-15,-79-1-1,-27 1 1,0-1 15,133-26 0,-54 27-15,54-1-1,0-26 1,-27 27 15,27-1-15,-1-26-1,1 26 17,52-26-17,54 27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18:42.73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6324 13970 0,'-27'-26'16,"54"-54"0,-27-52-1,53-80 16,106-52-15,-1 105 0,107 27-1,-106 79 1,26 0-1,26 26 1,28 80 0,-107 0-1,0 0-15,-79 53 31,27-53-15,-80-53-16,26 0 31,-26-53-15,106-79-1,0 52 1,-1 1 0,81 26-1,-1 26 1,-26 54-1,-1 26 1,81 26 0,-81 1-1,-78-27 1,-1-53-1,-26 26 1,26-26 0,1-53-1,-1 0-15,53-26 16,186 79 15,-186 26-15,53 27-1,1 27 1,-28-28-1,27 1 17,-52-53-17,52 0 1,106-105-1,-53 78 1,-79 27 15,26 27-15,-53-1-1,-52 0 1,79-26 31,-80-52-32,53-1 1,27-27 0,26 54-1,-26 26 16,0 53-15,-54 0 0,28-27-1,26-26 16,-27-79-15,80-27 0,131 0 15,-157 53-16,131 106 17,-211 26-17,-27-26-15,1-26 16,26-1 15,-53-26-31,26-26 16,106-80-1,-26-26 1,-27 26-1,0 26 1,27 54 0,-27 26-1,-26 0 1,0 79-1,-26 27 1,105-53 0,-185 0-1,158 0 1,1-53-1,-27-79 1,-26-1 0,27 1-1,52 26 1,27 53-1,-80 79 1,27 1 0,-1 78-1,-52-25 1,-79-27-1,-1-27-15,0 27 32,1-27-17,-27-26-15,-27-27 16,27-26-1,80 133 17,-1 25-1,1 54-16,-54 0 1,1 79 15,-107-79-15,-26-27-1,-105 79 1,-1-158 0,-53-26 15,-26-54-16,133 0 1,52-26 0,79 27 30,54 52-30,52 27 0,27 106-1,-80-27 1,-26 27 15,-105 79-15,-28-106-1,-25-53 1,-81 1 15,81-107-15,52-26-1,79 0 1,27 26-1,0 1 1,-26 105 15,-27-26-15,-26 0-16,-80 26 15,-79 0 17,79-52-32,-53-27 15,-132 0 1,53-53-1,133 0 1,52-27 0,-53-52-1,0 52 1,53 27-1,-26 0 1,-132 0 0,78 27-1,28-1 1,-54-52-1,27-1 1,0-52 0,52 26-1,27 0 1,-26 27-1,26 26 1,27 0 0,0 26-1,-80 27 1,26 0-1,-78-27 1,79 1 15,-27-80-15,-106-53-1,133 0 1,-106 80 15,-27 105 0,80-26-15,-53 53 0,-80-53 15,133-27-16,26-52 1,27-80 0,26-53 15,27 53-16,-53 54 1,26 52 0,-79 26-1,-292 159 32,266-132-31,25-53-1,-52-79 16,80-1-15,25-105 0,80 79-1,0 53 1,-26 1-1,0-1 1,-54 26 0,28 27-16,-107-26 31,-26 26-16,79-27-15,-26 1 16,-106-159 15,238 52 0,26 27-31,27 53 16,27-79 0,-1 26-1,1 80 1,-54 26-1,-26-53 1,-52 0 0,-28 0-1,54 0 1,-80 0-1,80-52 1,26-1 0,0 0-16,53-26 31,53 26-16,0-53 1,-27 80 0,-52-1-1,-27-26 1,-159 27 15,27-27-15,79 0-1,27-26 1,79 26 15,79 27-15,53-1-1,-52 28 1,-27 52-1,-53-27 17,-80-26-1,54-53-16,-27-52 17,53 52-17,79 53 1,80 26-1,26 80 1,-79 106 15,0-27-15,-53-26-1,-27-79 1,1-1 15,-27-26 0,0-53 1</inkml:trace>
  <inkml:trace contextRef="#ctx0" brushRef="#br0" timeOffset="141084.5996">4366 15743 0</inkml:trace>
  <inkml:trace contextRef="#ctx0" brushRef="#br0" timeOffset="141157.5996">4366 15743 0,'0'0'62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21:08.550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16034 4762 0,'27'0'31,"-1"0"-31,-26 0 32,-26-26-1,-107-80-16,27 80 1,1-1-16,52 1 16,-27 52 15,54 27-31,-1 27 15,54 52 1,26 0 0,26-52-1,27-1 1,-27 53-1,27 53 17,-106-158-17,-26 26-15,-107 0 31,28-53-15,25-27 0,27 27-16,0-26 15,53-1 16</inkml:trace>
  <inkml:trace contextRef="#ctx0" brushRef="#br0" timeOffset="493">16140 5186 0,'79'106'16,"-52"0"-1,-1-27 1,-26 0-1,27-26 1,-54-26 0,27-27 15,0-53-16,0-106 1,0 0 0,80 80-1,-54 52 1,0 27 15,1 133-15,-1 52 15,-26-132-16</inkml:trace>
  <inkml:trace contextRef="#ctx0" brushRef="#br0" timeOffset="727">16748 5027 0,'80'0'0,"-1"0"15,1 0 16,-27 0-15</inkml:trace>
  <inkml:trace contextRef="#ctx0" brushRef="#br0" timeOffset="931">16801 5186 0,'80'26'15,"26"-26"1,-53 0 0,-27 0-1,27-26 1</inkml:trace>
  <inkml:trace contextRef="#ctx0" brushRef="#br0" timeOffset="1974">18257 4948 0,'-27'-53'31,"1"26"-16,-54 1 1,-26 52 15,27 107-15,26-1-1,80 0 17,78-79-17,-25-53 1,79-79-1,-80-1 17,-53-25-17,-26-81 16,-52 186-15,52 0 15,0 133-15,26-28-1,0-52 17,27 27-32,0-80 15,0 26 1,27-52-1,-28-1 1,-25-26 0,26 27-1,-80 26 1,54 0 15</inkml:trace>
  <inkml:trace contextRef="#ctx0" brushRef="#br0" timeOffset="3673">19209 5001 0,'-79'0'0,"52"26"15,27 1 1,27-1-1,26 0-15,-27 1 16,27-27 0,-53-27-1,26 27-15,-52-26 16,26-27-1,-26 27 1,-27 26-16,53 0 16,0 26-1,-27-26 1,27 53-16,27-53 15,-1 26 1,1-26 0,-1 0-16,-26 0 15,0-26 1,-26-53 15,-1 79-31,1 26 16,26-26-1,0 53 1,0-53-16,26 26 15</inkml:trace>
  <inkml:trace contextRef="#ctx0" brushRef="#br0" timeOffset="4511">19765 5106 0,'0'0'16,"26"0"15,106-26-15,80 26 15,0-26-15,-53 26-1,79-27 1,-53 27-1,0 0 17,53-26-17,-106 26 1,-26-27-1,0 27 17,106-26-1,-106 26-16,26 0 17,-26-27-17,26 27 1,-79 0-1,106 0-15,-27-26 16,0 26 15,-79 0-31,0 0 16,-26-27-1,-1 27 1,-26 0 15,0 0-15</inkml:trace>
  <inkml:trace contextRef="#ctx0" brushRef="#br0" timeOffset="5010">20506 4154 0,'0'-26'16,"26"211"15,-26 132-16,0-185 1,26-79 0,-26-26 15,0-1 0</inkml:trace>
  <inkml:trace contextRef="#ctx0" brushRef="#br0" timeOffset="5197">20876 4551 0,'132'-27'0,"1"1"16,52-1 15</inkml:trace>
  <inkml:trace contextRef="#ctx0" brushRef="#br0" timeOffset="5207">21326 4471 0</inkml:trace>
  <inkml:trace contextRef="#ctx0" brushRef="#br0" timeOffset="5209">21326 4471 0</inkml:trace>
  <inkml:trace contextRef="#ctx0" brushRef="#br0" timeOffset="5632">21643 4286 0,'0'133'16,"0"-28"-1,0 1-15,0-26 16,27-28-1,-27 1 1,0-26-16,0-27 16,0 0-1,0-27 1,0-52-1,0 0 1,0-1 0,26-52-16,27 53 15,-26 26 1,25 26-1,1 1-15,-53 26 16,27 0 0,-1 0-1,1 0 1,-27 0 15</inkml:trace>
  <inkml:trace contextRef="#ctx0" brushRef="#br0" timeOffset="6062">22120 4022 0,'26'106'15,"-26"-54"1,26 1 0,-26 0-16,27-26 15,-27-27 1,0 0 15,0-106-15,53-26-1,26 79 1,-52 26 15,52 54-15,0 105-1,-52-26 1,-1-53 15,-26 0 0</inkml:trace>
  <inkml:trace contextRef="#ctx0" brushRef="#br0" timeOffset="6601">20638 5371 0,'26'0'15,"-26"132"1,27 1 0,-27-1-1,0 27 1,26-80-1,-26-53 1,0 1-16,0-27 31</inkml:trace>
  <inkml:trace contextRef="#ctx0" brushRef="#br0" timeOffset="6764">21061 5689 0,'212'-27'16,"-53"-26"-1</inkml:trace>
  <inkml:trace contextRef="#ctx0" brushRef="#br0" timeOffset="6766">21432 5609 0</inkml:trace>
  <inkml:trace contextRef="#ctx0" brushRef="#br0" timeOffset="6768">21432 5609 0</inkml:trace>
  <inkml:trace contextRef="#ctx0" brushRef="#br0" timeOffset="7238">21776 5424 0,'26'265'15,"0"-160"1,-26-52-16,0 53 31,0-79-15,0-1-16,0-26 31,-26-132-16,26-27 1,79 53 0,-26 0-1,27 53 1,52 27-1,-53 26 1,-26 26 0,27 54-1,-54-1 1,-26-52-1,0-27 1,27-80 31</inkml:trace>
  <inkml:trace contextRef="#ctx0" brushRef="#br0" timeOffset="71740">4313 8096 0,'0'0'31,"27"-53"-15,-54 0-1,-26 1 1,-106-28 15,27 80-15,79 0-1,0 27 1,0 26-1,27 26 1,26 53 0,0-79-1,26 53-15,107 0 31,-80 0-15,26-27 0,-26 0-1,-27 1 1,1-27-1,-54-27 1,1 1 0,-54-1-1,1-26 1,0 0-1,26 0-15,0 0 32,53 0-17</inkml:trace>
  <inkml:trace contextRef="#ctx0" brushRef="#br0" timeOffset="72322">4392 8625 0,'27'159'16,"-1"-27"15,-26-79-15,0-26-1,0-80 32,-26-53-31,26 0-1,26 27 1,27 26-1,0 53 17,53 53-17,-80 0 1,1 106 15,-54-54 0,27-78-15,-26-54-1</inkml:trace>
  <inkml:trace contextRef="#ctx0" brushRef="#br0" timeOffset="72536">4922 8493 0,'79'0'15,"0"0"-15,-26 0 16,27 0 0,-27 0-1</inkml:trace>
  <inkml:trace contextRef="#ctx0" brushRef="#br0" timeOffset="72767">4974 8625 0,'80'27'15,"-1"-27"1,1 0-16,-54 0 31,1 0-15,-27-27-1</inkml:trace>
  <inkml:trace contextRef="#ctx0" brushRef="#br0" timeOffset="75028">6192 8308 0,'52'-53'15,"54"0"1,53 0 15,-106 80-15,-27 52-1,-78 27 16,-28 26-15,-52-79 0,52-27 15,1 1-16,53-1 1,52-52 15,53 26-15,107-27 15,-80 1-15,-54 26-16,28 0 31,-27 0-31,-27 0 15,-26-26 1</inkml:trace>
  <inkml:trace contextRef="#ctx0" brushRef="#br0" timeOffset="75341">6086 8811 0,'106'0'16,"-1"0"-16,1 0 15,0 0 1,-27 0-1,1 0-15,-1 0 32,-52 0-17,-27 0-15</inkml:trace>
  <inkml:trace contextRef="#ctx0" brushRef="#br0" timeOffset="75862">6271 9022 0,'79'0'31,"1"0"-31,-54 27 15,-26 26 1,-26 0 0,-54 26-1,27-26 1,-52-27-1,78-26 1,27 0 15,53-26-31,53-1 16,0 27 15,-27 0-31,-52 80 16,-1-1-1,-26 1 1,-79-28 15,-1-25-15,-26-27-1,27 0 1,26-27-1,27 27-15,26-26 32</inkml:trace>
  <inkml:trace contextRef="#ctx0" brushRef="#br0" timeOffset="76702">7409 8758 0,'-27'0'15,"27"26"1,0 27 0,53-26-1,-26-27 1,25-80 15,-78 1-15,-53 52 15,-1 54-16,27 52 1,53-26 0,106 26 15,-53-79-16,-26-26 1,-54-106 31,1 105-32,-1 27 1,27 27-16,0 26 16,53 0-1,0-27 1,0-26 15,-53-26-31,26-54 16,-52 27 15,-1 27-31,27 52 15,-52 1 1,52 26 0,0-27-1,0 1 1,79-27 15</inkml:trace>
  <inkml:trace contextRef="#ctx0" brushRef="#br0" timeOffset="77999">8150 8731 0,'0'0'16,"105"0"-1,28 0 1,52 0 15,53 27-15,-26-54-1,26 27 1,79 0 15,-105-26-15,-53 26-1,-54 0 1,1 0-1,53 0 1,0 0 0,-53 0-1,-27 0-15,265 0 47,-185 0-31,-53-27-16,-27 27 15,80 0 1,-53 0-1,-1 0 1,-25 0 0,52-26-1,0 26 1,-52 0-1,-1 0 1,27 0 0,26 0-1,-105 0 1,26 0-16,-27-27 31,0 54-15,-26-27 30,27 0 79</inkml:trace>
  <inkml:trace contextRef="#ctx0" brushRef="#br0" timeOffset="79932">8837 7382 0,'0'0'15,"0"106"1,-26 79 15,26-26-15,-27 79-1,27-132 1,0-1-1,0-78 17,0-54-1</inkml:trace>
  <inkml:trace contextRef="#ctx0" brushRef="#br0" timeOffset="80355">9287 7779 0,'133'0'15,"25"0"1,-52 0 0,-27 0-16,27 0 31,-53-27-16,-53 27-15,0 0 16,0 0 78</inkml:trace>
  <inkml:trace contextRef="#ctx0" brushRef="#br0" timeOffset="82720">11007 7117 0,'26'0'16,"-52"53"-1,26 27 1,0-1 0,0 0-1,0 1 1,0-80-1,0 26 1,0-26 31</inkml:trace>
  <inkml:trace contextRef="#ctx0" brushRef="#br0" timeOffset="82955">10610 7567 0,'53'27'0,"106"-27"31,-27 0-31,0 0 16,27 0 0,-80 0-1,-52 0 1</inkml:trace>
  <inkml:trace contextRef="#ctx0" brushRef="#br0" timeOffset="83458">10954 7726 0,'53'0'16,"-27"0"-1,1 26 1,-54 54 0,-25-27-1,-28-27 1,-26 1-1,80-1 1,-1-26 0,54-26-16,52 26 31,27-27-16,-53 1-15,0 26 16,0 26 0,-53 53-1,0-52 1,0 52-1,-132-26 17,52-26-17,-26-27 1,106 0 15</inkml:trace>
  <inkml:trace contextRef="#ctx0" brushRef="#br0" timeOffset="83935">11457 7038 0,'0'0'0,"106"53"16,-27 26 0,0 53-1,54 80 1,-133 0-1,-27-53 1,-52-27 0,-53 80-1,52-107 1,1-78-1,52-1-15,1-52 16</inkml:trace>
  <inkml:trace contextRef="#ctx0" brushRef="#br0" timeOffset="84670">10504 7117 0,'-53'212'16,"53"-106"-1,-26 53-15,52 52 32,-26-26-17,27-52-15,-1-27 16,54-27-1,-54-26 1,27-53 0,0 26-1,26-26 1,-26-26-1,0 26 1,0 0 0,-53 0-1,27-27 1,-27 1 140</inkml:trace>
  <inkml:trace contextRef="#ctx0" brushRef="#br0" timeOffset="85756">11960 6826 0,'0'0'15,"0"80"1,0-27 0,0-1-1,0-25-15,-27 26 31,27-27-15,-26 1 0,79-27 46,26-27-46,0 1-1,-26 26 1,-53-27 15</inkml:trace>
  <inkml:trace contextRef="#ctx0" brushRef="#br0" timeOffset="86197">12092 6800 0,'-27'53'16,"27"79"0,27-26-1,-27 26 16,0-105-15,26-1 0,-26-26 15,0 0 0,0 0 47</inkml:trace>
  <inkml:trace contextRef="#ctx0" brushRef="#br0" timeOffset="87456">9155 9102 0,'0'-27'0,"0"54"16,0 131-1,0 54 16,26-80-31,-52-26 16,26 26 0,0-105-1,0-1 1,0 1-1,0-54 17</inkml:trace>
  <inkml:trace contextRef="#ctx0" brushRef="#br0" timeOffset="87733">9578 9578 0,'80'-27'15,"25"27"1,54 0 0,-132 0-1,-1 0 1,1-26-1</inkml:trace>
  <inkml:trace contextRef="#ctx0" brushRef="#br0" timeOffset="88051">10716 9128 0,'-26'212'15,"52"-133"-15,0 27 32,-26-53-17,27-53-15,-1 26 16</inkml:trace>
  <inkml:trace contextRef="#ctx0" brushRef="#br0" timeOffset="88269">10425 9657 0,'79'0'0,"27"0"15,79-26 1,-26-1 0,-132 27-1,-1 0 1</inkml:trace>
  <inkml:trace contextRef="#ctx0" brushRef="#br0" timeOffset="88808">10716 9763 0,'132'0'16,"-79"0"15,-53 27-31,27 25 16,-107 1-1,1 27 1,0-54-1,52-26 1,1 27 0,26-54 15,79 1-16,-26-1-15,26 27 32,27 0-17,-106 0-15,27 53 16,-54 27-1,-132-1 17,80-53-17,53 1 1,-27-27-1,0 0 17,53 0-17,0-27 1</inkml:trace>
  <inkml:trace contextRef="#ctx0" brushRef="#br0" timeOffset="95900">13494 8599 0,'53'0'15,"0"0"1,0 26 0,26-26-1,-26 27-15,26-27 16,-26 0-1,-26 0 1,-1 0-16,1 0 16</inkml:trace>
  <inkml:trace contextRef="#ctx0" brushRef="#br0" timeOffset="96202">13468 8837 0,'105'0'0,"-52"27"15,53-27 1,-26 0 0,-28 0-1,-25 26-15,-27-52 16,26 52 15,-26-26-15,0-26-1</inkml:trace>
  <inkml:trace contextRef="#ctx0" brushRef="#br0" timeOffset="106626">15558 8149 0,'159'-79'0,"-80"52"15,0 27 16,-79 80-31,27-1 16,-54 53 0,-52-52-1,26-27 1,-53-27-1,27 1 1,-27-1 0,80-26-1,-1 26 1,106-52 15,54 0-15,-1 26-1,0-27 1,54 1 15,-107-1-15,-79 27-1,26 0-15,-26 0 47</inkml:trace>
  <inkml:trace contextRef="#ctx0" brushRef="#br0" timeOffset="106870">15478 8890 0,'106'-26'16,"0"26"-16,26 0 15,27 0 1,-53 0-1,-106 0 1,26 0 0</inkml:trace>
  <inkml:trace contextRef="#ctx0" brushRef="#br0" timeOffset="107379">15637 9128 0,'27'0'16,"52"0"-16,0 27 31,-52 52-15,-27-26-16,-27-27 15,-52 27 1,0-26 0,52-27-1,27 0 32,53-27-31,27 54-1,-1-1 1,-26 27-1,-53 26 1,0-26 0,-80 0-1,54-53 1,-80 0-1,27 0 1,52 0 0,1-26-1,26-1 1</inkml:trace>
  <inkml:trace contextRef="#ctx0" brushRef="#br0" timeOffset="108290">16669 8811 0,'-53'0'15,"27"0"1,26 26-16,0 27 31,26-27-15,-26-26-16,27 0 15,-1 0 1,-26-52-1,0 25 1,-26 1 0,-1 26-1,1 26 1,-1 27-1,27 0 1,27 0 0,52-27-1,-52-26 1,-1-26-16,0-133 31,-105 106-15,53 27-1,-1 52 1,-26 1-1,53 52 1,0-53 0,53 1-1,27-1 1,-54-52-1,27-53 1,-80 26 15,-25 26-15,-28 54 15,54 52-15,26 0 15,53-79-16,0-79 1,-27 26 15,-26 53-15,-26 27-1,-27 25 1,26-25 15</inkml:trace>
  <inkml:trace contextRef="#ctx0" brushRef="#br0" timeOffset="109802">17489 8996 0,'133'0'15,"-54"-27"1,27 27-16,26-26 16,0 26 15,-52 0-31,26 0 15,52 0 1,1 0 0,-53 26-1,0-52 1,0 26-1,52 0 1,-105 0 0,27 0-1,-1 0 1,0 0-1,1 0 1,-27 0-16,158 0 47,-105 0-32,-26 0-15,-1 0 16,27 0 0,0 0-1,-27-27 1,0 27-1,1 0 1,26 0 0,-54 0-1,28 0 1,-27 0-1,53 0 1,-27 0 0,-53 0-16,80 0 31,79 0-16,-79-26 17,-26 26-17,-1 0 1,0 0 15,-52 0-15,52 0-1,27 0 16,-53 0-15,0 0 15,0 0-15,-27 0-1,-26 0 63</inkml:trace>
  <inkml:trace contextRef="#ctx0" brushRef="#br0" timeOffset="113403">18389 7646 0,'-27'-26'0,"54"52"32,-27 107-17,26 105 1,-26 26 15,0-131-15,0-54-1,0-26 1,0-53 31</inkml:trace>
  <inkml:trace contextRef="#ctx0" brushRef="#br0" timeOffset="113757">18865 8176 0,'132'-27'15,"1"27"1,-54 0 0,0-26-1,1 52 1,-54-26-1,-26 0 1,27 0-16</inkml:trace>
  <inkml:trace contextRef="#ctx0" brushRef="#br0" timeOffset="128799">20558 7382 0,'0'-27'16,"0"54"-1,0 52 1,27-26-1,-27 53-15,0-27 16,0-26 0,0 27-1,0-27-15,0-27 16,0 1-1,0-1 1,0-26-16,0 0 31,0-26-15</inkml:trace>
  <inkml:trace contextRef="#ctx0" brushRef="#br0" timeOffset="129142">19923 8070 0,'106'0'0,"185"0"31,-26-27-15,-27 27-1,0 0 1,-132-26 15,-80 26-15</inkml:trace>
  <inkml:trace contextRef="#ctx0" brushRef="#br0" timeOffset="130006">20558 8281 0,'-26'-26'32,"-27"0"-17,0 26 1,0 0-1,-26 0-15,52 26 16,1 0 0,-1 1-1,27-1-15,0 1 16,53-1-1,0 1 1,27-27-16,-54-27 16,1 27-1,-1-26 1,1 26-16,-27-27 31,0 27-15,-27 27 15,1-27-31,-1 26 15,1 27 1,-27 0 0,53 0-16,0-27 15,0 1 1,53-27-1,-27 26 1,27-26-16,0 0 16,0-26-1,-27-27 1,1 0-16,-27 0 15,0 0 1,-27 0 0,-26 27-16,27 26 15,0 0 1,-1 0-1,1 26 1,52-26 0</inkml:trace>
  <inkml:trace contextRef="#ctx0" brushRef="#br0" timeOffset="130477">20876 8281 0,'0'133'15,"0"-54"1,26 27-1,1-53 17,-27-27-17,0-26 1,0 0 77,0 0-46,0 0 16</inkml:trace>
  <inkml:trace contextRef="#ctx0" brushRef="#br1" timeOffset="155147">9023 9208 0,'0'0'47,"-27"-27"0,27 27-32,27-26 1,52-1 0,-26 1-1,-53 26-15,53 0 0,-53 0 16,26 26-16,1 27 15,-27 0 1,-27 0 0,27-53-16,-26 26 15,-27-26-15,26 27 16,-25-1-1,25 1 1,1-27 0,52-27-1,-26 27-15,27-26 16,25 26-1,28 0-15,-27-27 16,-27 54 0,-26-27-16,0 26 15,0 27-15,0-26 16,0-27-1,-26 53-15,-27-53 16,0 0-16,26 26 16,-25-26-1,25 0-15,1 26 16,-1-26-16,27 0 15</inkml:trace>
  <inkml:trace contextRef="#ctx0" brushRef="#br1" timeOffset="155437">8811 9684 0,'106'0'0,"105"-27"31,81 1-15,-160-1-1,-106 27 1</inkml:trace>
  <inkml:trace contextRef="#ctx0" brushRef="#br1" timeOffset="155992">9076 9790 0,'132'0'15,"-53"-27"1,-52 80-1,-54 0 17,-158 26-17,106-52 1,52-27-1,80-27 17,26 1-17,1 26 16,-27 26-15,-27 27 0,-79 27-1,-79-27 16,106-53-15,-54 26 0,54-26-1,26 0 1</inkml:trace>
  <inkml:trace contextRef="#ctx0" brushRef="#br1" timeOffset="161280">19500 9419 0,'0'0'16,"0"0"-1,0-26 1,53-1 0,26 1-1,-26 26-15,27 0 16,-54 26 15,1 27-31,-54 0 16,-26 53-1,-53-53 1,54-27-1,-1 1 1,0-1 0,26-26-1,27 0 1,0 0-1,133-53 17,-1 27-17,-53 26 1,-26-27-16,53 27 15,-106 0 17,26 0-1</inkml:trace>
  <inkml:trace contextRef="#ctx0" brushRef="#br1" timeOffset="161628">19262 9842 0,'79'27'0,"-26"-27"15,133-27 1,-1 27-1,-53 0 1,-26-26 0,-27 26-1,-52 0 1</inkml:trace>
  <inkml:trace contextRef="#ctx0" brushRef="#br1" timeOffset="162241">19527 10107 0,'105'-26'16,"1"26"-1,-106 53 1,0-1-1,-53 1 1,-52 27 0,25-54-1,27 1 1,53-27-1,27-27 17,52 1-17,0-1 1,1 27-16,-27 80 15,-53-1 17,0-26-32,-53-27 15,-106 27 16,80-53-15,26 0 0,26 0-1,27 0 16</inkml:trace>
  <inkml:trace contextRef="#ctx0" brushRef="#br1" timeOffset="174966">18204 7673 0,'0'-27'16,"-53"27"-1,26-26 1,-52 26-1,52 26 1,-25-26 0,-28 53-1,54 0 1,-1 0-1,54-26-15,26-1 32,52 1-17,-78-54-15,52 27 16,-79-53-1,27 53 1,-27-26 0,-53 52 30,0 27-30,0 53 0,27-53-1,26 0 1,0 0-1,52-27 1,1-26 0,0-26-1,53-54 1,-79 1-1,-27 26 1,0 27-16,-80-54 31,1 80-15,52 0-16,1 0 15,26 0 17,79 0-17</inkml:trace>
  <inkml:trace contextRef="#ctx0" brushRef="#br1" timeOffset="175259">18548 7620 0,'26'26'0,"-26"27"16,0 27-1,27 52 1,-1-53 0,-26-52-1,0-1-15,0 1 31</inkml:trace>
  <inkml:trace contextRef="#ctx0" brushRef="#br1" timeOffset="175633">17833 8202 0,'133'0'0,"-28"-26"15,160-27 1,-27 0-1,-106 53 1,-79-27 0,-26 1-1,-54 26 32</inkml:trace>
  <inkml:trace contextRef="#ctx0" brushRef="#br1" timeOffset="176322">18310 8387 0,'-27'-26'16,"1"-1"-1,-54 27 1,54-26 0,-27 52-1,0 1 1,53 26-1,0-27 1,26 27 0,54-53-1,-1 0 1,-26-26-1,0-1 1,-53 1 0,-26 26-16,-1 0 15,-52 0 1,-27 132 15,106-79-15,-27-27-1,54 27 1,-1-53-1,27 0 1,0 0-16,27-79 31,-54 26-15,0 0-16,-52 0 15,0 27 1,-54-1 15,54 27-31,26 27 16,-27-27-1</inkml:trace>
  <inkml:trace contextRef="#ctx0" brushRef="#br1" timeOffset="176602">18495 8202 0,'26'79'16,"27"54"0,-26-27-1,-1-54 16,0 1-15,-26-79 15</inkml:trace>
  <inkml:trace contextRef="#ctx0" brushRef="#br1" timeOffset="180739">13521 11959 0,'79'0'15,"-26"-26"1,79 26-1,-53 0 1,-52 0 0,-27 0-16,26 0 31</inkml:trace>
  <inkml:trace contextRef="#ctx0" brushRef="#br1" timeOffset="180932">13653 12118 0,'53'0'15,"26"0"1,0-27-1</inkml:trace>
  <inkml:trace contextRef="#ctx0" brushRef="#br1" timeOffset="180937">13864 12091 0</inkml:trace>
  <inkml:trace contextRef="#ctx0" brushRef="#br1" timeOffset="180941">13864 12091 0</inkml:trace>
  <inkml:trace contextRef="#ctx0" brushRef="#br1" timeOffset="181547">14552 11562 0,'133'-132'0,"-54"106"16,0-1-1,-26 1 1,-26 105 0,-27 0-1,0 27 1,-53-26-1,-53-1 1,27-53 0,26 1-16,-27-27 31,54 0 0,52 0-15,27-27-16,80 1 31,52 26-16,0-26 1,-159 26 0,27-27-1,-53 27 16</inkml:trace>
  <inkml:trace contextRef="#ctx0" brushRef="#br1" timeOffset="181812">14447 12091 0,'238'0'16,"-53"-26"0,-79 26-1,-27 0 1,-26 0-1,-27 0 1</inkml:trace>
  <inkml:trace contextRef="#ctx0" brushRef="#br1" timeOffset="182317">14711 12277 0,'80'26'16,"-1"-26"-16,-53 27 31,-26 25-16,-26 1-15,-53 0 16,-27 0 0,0-26 15,106-27-31,0 0 31,79-53-15,80 53-1,-106 0 1,0 26-1,0 80 1,-80-27 0,1-26-1,-54 0-15,-52 27 31,79-80-15,-26 0 0,52 0-1,27-53 1</inkml:trace>
  <inkml:trace contextRef="#ctx0" brushRef="#br1" timeOffset="183041">15558 12039 0,'0'0'31,"-27"79"-16,27-53 1,0 1 0,53-27 15,0-27-16,-53-52 1,-26 53 15,-54 26-15,27 26-1,27 80 1,52-80 0,80 1 15,-26-133 0,-107 53-15,-52 27-1,26 52 16,53 27-15,26-27 0,54-26 15,-27-26-16,-27-27 1,-26 53 0,-26 0-16,-54 0 15,27 79 16,27-52-31</inkml:trace>
  <inkml:trace contextRef="#ctx0" brushRef="#br1" timeOffset="184299">16484 12091 0,'0'0'31,"0"0"-15,26 0-1,54 0 1,-1 0 0,0 0-1,27 0 1,27 0-1,-28 0 1,-25 0-16,105 0 31,-79 0-15,-27 0-16,-26 0 15,53 0 1,26 0 15,27 0 0,-53 0-15,-53 0 0,79-26 15,-53 26-16,1 0 1,52 0 0,-26 0-1,0 0 16,0-26-15,-27 26 0,0 0-1,1 0 16,-1 0-15,0 0 15,-26-27-15,-53 27 31</inkml:trace>
  <inkml:trace contextRef="#ctx0" brushRef="#br1" timeOffset="185073">17727 12435 0,'53'-26'16,"-26"26"-1,26-27-15,26 54 16,-26-1 15,-53 27-31,0 27 16,-79 26-1,-27-54 1,53-52-1,26 27 1,-52-1 0,53-26-1,52 0 16,0 0-15,54 0 0,-1-26-1,106-1 1,-105 27-1,-1-26 1,-52 26 0,-1 0-1,-26 0 1</inkml:trace>
  <inkml:trace contextRef="#ctx0" brushRef="#br1" timeOffset="185383">17383 13018 0,'212'0'0,"0"0"31,-80-27-31,-53 27 16,54 0-1,-107 0 1,1 0-1</inkml:trace>
  <inkml:trace contextRef="#ctx0" brushRef="#br1" timeOffset="185983">17727 13256 0,'133'0'0,"-107"26"16,27-26-1,-53 79 1,-26-52-1,-27 26 1,-27 0 0,-52 0-1,106-27 1,-1-26-16,54-26 31,52-27-15,27 26-1,0 27 1,-27 0-1,-53 27 1,1 26 0,-54 0-1,-105 105 16,53-158-15,26 27 0,0-27-16,-26 0 31,26 0-16,26 0-15,27 0 16,0 0 15,27-27 0</inkml:trace>
  <inkml:trace contextRef="#ctx0" brushRef="#br1" timeOffset="189266">17569 10848 0,'-27'-53'0,"1"53"16,-1 0-16,-26 0 15,-52 0 1,52 26 0,53 1-16,-80 26 15,80-27-15,-26 1 16,26-1-1,79 1-15,-26-1 16,26-26 0,-26 0-16,27-26 15,-54-27 1,27 26-16,-53 1 15,27-1-15,-27 27 16,-53 0 15,26 27-15,-105 105 15,105-53-15,-52 1 15,106-54-16,25 1 1,81-54 15,-54-52-15,-52 26-1,-27-53 1,-27 53 0,-52 27 15,26 26-16</inkml:trace>
  <inkml:trace contextRef="#ctx0" brushRef="#br1" timeOffset="189660">17833 10795 0,'-26'53'15,"-1"79"1,27-26 0,53-53-1,-26-27 1,26 1-1,26-54 1,-53-26 0,1-26-16,-1-27 31,-26 53-16,-53 27-15,-26-1 16,-53 27 0,52 27-1,80-27 1,-26 26-1</inkml:trace>
  <inkml:trace contextRef="#ctx0" brushRef="#br1" timeOffset="190097">16934 11298 0,'26'0'16,"159"0"15,212 0-16,-79 0 1,-107 0 0,-25 0 15,-160 0-16,-26-27 32</inkml:trace>
  <inkml:trace contextRef="#ctx0" brushRef="#br1" timeOffset="190749">17622 11536 0,'-53'-27'16,"-27"-26"-1,1 53 16,26 27-15,0 79 0,53-53-1,53-27 1,79-26 15,-105-26-15,26 26-1,-53-27 1,-27 27 15,-52 80-15,52-1-1,27 27 16,27-80-31,79-26 32,-1-53-17,-25 0-15,-80 1 16,26-28-1,-79 1 1,0 52 0,1 27-1,-1 0 1,26 0-1</inkml:trace>
  <inkml:trace contextRef="#ctx0" brushRef="#br1" timeOffset="190995">17913 11483 0,'0'106'15,"0"-27"1,26 27 0,-26-27-1,0-26 1,0-53-1</inkml:trace>
  <inkml:trace contextRef="#ctx0" brushRef="#br1" timeOffset="193815">16748 10425 0,'-26'26'16,"0"1"0,-27-1-1,0 27 1,0 26-1,-27 80 1,1 0 0,26-53-1,-26-1-15,26 81 31,-27 52-15,54-106-16,26 0 16,-26 27-1,-1 26 1,54 53 15,-27 133 0,79-212-15,-53 52 15,1-78-15,-1-28-1,54 28 1,25-28 15,-25-25-15,-1-27-1,-26 26 1,0-52-1,-26 26 17,-27-80 14,79-185-14</inkml:trace>
  <inkml:trace contextRef="#ctx0" brushRef="#br1" timeOffset="194879">18892 10636 0,'79'133'16,"27"25"-1,0-25 1,-80-28-1,53 28 1,1 78 0,-54-52-1,1-53 1,-1 0-1,1 26 1,-27-53 0,26 80-1,-26-27 16,0 1-15,0-1 0,-26 27-1,-1 0 16,-26-54 1,-26 1-17,52-53 1,-52 53 15,53-53-15,-1 0-1,1 0 1,-1 0 15,27-53-15,27 0 30</inkml:trace>
  <inkml:trace contextRef="#ctx0" brushRef="#br1" timeOffset="195915">12912 14526 0,'185'0'31,"-52"-27"-15,-107 27-1</inkml:trace>
  <inkml:trace contextRef="#ctx0" brushRef="#br1" timeOffset="196117">12886 14711 0,'52'26'0,"1"-26"16,53 0 0,-53 0-1,27-26 1</inkml:trace>
  <inkml:trace contextRef="#ctx0" brushRef="#br1" timeOffset="196860">14076 14235 0,'212'-80'0,"-106"80"16,-53 27-1,-27-1 1,-79 80-1,-53-27 1,0-26 0,54 0-1,-28-26 1,27-27-1,27 26 1,52-26 0,1 0-1,79-26 1,-27 26-1,0 0 1,27-27 0,79 1 15,-185 26-16,27-27-15</inkml:trace>
  <inkml:trace contextRef="#ctx0" brushRef="#br1" timeOffset="197152">13944 14817 0,'106'26'0,"132"-26"31,-26-26-15,-80 26 0,-53 0 15,-79 0-16</inkml:trace>
  <inkml:trace contextRef="#ctx0" brushRef="#br1" timeOffset="197721">14156 15134 0,'105'27'15,"-52"-27"1,27 53 0,-107-1 15,-105 28-16,0-27 1,79-27 0,26-26-1,54-26 16,79-1-15,26 1 0,-53 52 15,-26 54-16,-79-1 1,-80 0 0,53-79-1,0 27 1,-26-1-1,52-26 1,-26 0 0,27 0 15,52-26 0,1-1-31,-27 27 16</inkml:trace>
  <inkml:trace contextRef="#ctx0" brushRef="#br1" timeOffset="198935">15108 14817 0,'-26'0'0,"52"26"15,27 1 16,-27-27-15,-26 0 15,-26-27-15,-27 27-1,27 27 1,-1 52 15,106-53-15,-26 1-1,-26-27 1,-1-27 0,-26-52-1,-26 53 1,-80-1-1,80 27 1,-27 79 0,79-52-1,27-1 1,-27 1-1,54-27 1,-54-27 0,-26-26-1,0 27 1,-79 0-1,52 26 1,1 0 0,0 52-16,26-25 31,26-27-16,-26 0 1,0 0 15,26 0 0</inkml:trace>
  <inkml:trace contextRef="#ctx0" brushRef="#br1" timeOffset="207596">18653 12753 0,'-26'-27'0,"26"213"46,26 78-14,1-131-1,-27-133 16</inkml:trace>
  <inkml:trace contextRef="#ctx0" brushRef="#br1" timeOffset="207792">18627 12832 0,'106'0'0,"-53"-26"16,-27 26-1,27 0-15,0 0 16</inkml:trace>
  <inkml:trace contextRef="#ctx0" brushRef="#br1" timeOffset="207798">18918 12806 0</inkml:trace>
  <inkml:trace contextRef="#ctx0" brushRef="#br1" timeOffset="207804">18918 12806 0</inkml:trace>
  <inkml:trace contextRef="#ctx0" brushRef="#br1" timeOffset="208010">18574 13097 0,'0'0'15,"79"0"-15,27 0 16,-26-27 0,-1 27-1,0-26-15</inkml:trace>
  <inkml:trace contextRef="#ctx0" brushRef="#br1" timeOffset="208845">19130 12753 0,'-53'106'16,"79"53"15,54-80-16,-1-53 1,0-26 15,-52-105-15,26-28-1,-53 54 1,0 158 31,53 27-32,53-27 1,-27-79 0,27-158 15,-133-1 0,1 106-15,26 132 15,53 160-16,-27-81 17,1-52-17,-54-79 1,27-27 15,-26-80-15,26-26-1,-27 27-15,27-80 16,106 27 15,79 79-15,-132 27-1,0 52 1,-26 53-1,-27-26 1,-27 27 0,-79-27-1,27-27 1,52-26-16,1 0 15,-27-26 1</inkml:trace>
  <inkml:trace contextRef="#ctx0" brushRef="#br1" timeOffset="209022">19685 12515 0</inkml:trace>
  <inkml:trace contextRef="#ctx0" brushRef="#br1" timeOffset="209029">19685 12515 0</inkml:trace>
  <inkml:trace contextRef="#ctx0" brushRef="#br1" timeOffset="209035">19685 12515 0</inkml:trace>
  <inkml:trace contextRef="#ctx0" brushRef="#br1" timeOffset="210648">16352 14393 0,'-80'-79'0,"54"53"16,-54 26 0,1-27-1,-27 27 1,80 27-1,-54-1 1,80 27 0,27 0-1,26-27 1,26 1-1,53-27 1,-52 0 0,-54-27-1,1 1-15,-27-1 16,0 27-1,0 0 1,-53 0 0,-80 106 15,107 0-16,0-80 1,52 27-16,27 0 16,79-53 15,-79-26-31,26-27 15,-52-26 1,-27-27 0,-53 53-1,-26 26 1,26 1-1,0 26 1,53 0 15</inkml:trace>
  <inkml:trace contextRef="#ctx0" brushRef="#br1" timeOffset="211023">16537 14261 0,'-27'53'16,"1"106"15,79-80-15,26-26-1,80-27 17,-106-105-17,-27-27 1,-26 0-1,-132 27 1,0 79 15,-27 27-15,80 25-1,26 1 1</inkml:trace>
  <inkml:trace contextRef="#ctx0" brushRef="#br1" timeOffset="211359">15902 14896 0,'26'0'16,"107"0"-1,25 0 1,107 0 0,-53-26-1,-133 26 1,-26 0-16,-27-27 31,-26 27-15</inkml:trace>
  <inkml:trace contextRef="#ctx0" brushRef="#br1" timeOffset="211986">16510 15266 0,'27'-79'16,"-54"0"-1,-52 26 1,0 53 0,-1 0-1,1 79 1,26 1-1,79-54 1,27 0-16,80 1 16,-28-54 15,-52 1-31,-26 0 15,-27-1 1,-53 27 0,0 27-1,-26-1 1,-1 106-1,54 27 17,79-132-17,26-1-15,53-26 16,-26-79 15,-53 26-31,-53 0 16,-53-53-1,-53 53 1,53 53-1,-26-26 1,26 52 0,27-26-1</inkml:trace>
  <inkml:trace contextRef="#ctx0" brushRef="#br1" timeOffset="212249">16696 15134 0,'26'185'31,"0"-52"-16,-26-54 1,0 0 15,-26-52-15,26-80-1</inkml:trace>
  <inkml:trace contextRef="#ctx0" brushRef="#br1" timeOffset="213076">17331 14817 0,'-27'0'15,"1"53"17,52-1-17,27-52 1,0 0-1,-27-26 1,-26-53 0,-79 26-1,26 26 1,27 54-16,-54-1 31,54 54-15,105-28-16,1-52 15,25 27 1,-52-80-1,-53 0 1,-106 0 15,-26 27-15,79 52-1,53 1 1,0 26-16,159-27 31,-53 0-15,-106-26-1,0-26-15,0-27 16,-106 27 15,80 26-31,-27 0 16,53 26-1,-27 27 1,54-27 0,-1-26-1</inkml:trace>
  <inkml:trace contextRef="#ctx0" brushRef="#br1" timeOffset="215260">18204 14288 0,'0'0'16,"0"0"-1,26-27 1,80 1-1,-80-1 1,54 27-16,-27 0 16,-53 27-1,-27-1 1,27 27-16,-79 0 15,52-27 1,-25 27 0,-28-53-16,54 27 15,26-27 1,-27 0-1,54-27-15,-1 27 16,54-26 0,-1 26-1,27-27-15,-27 54 31,-52-1-15,-27 27-16,-53 0 16,0-26-1,-53 25 1,53-52-16,-26 0 15,52 0 1,1 0 0</inkml:trace>
  <inkml:trace contextRef="#ctx0" brushRef="#br1" timeOffset="215598">17966 14870 0,'52'0'16,"28"0"-16,79 0 15,105-27 1,-52 27-1,-159-26 1,0 26 0,-27 0 15</inkml:trace>
  <inkml:trace contextRef="#ctx0" brushRef="#br1" timeOffset="216104">18230 15214 0,'159'-27'16,"-53"54"-1,-53 25 1,0 1-16,-80 80 16,-132-27 15,80-106-31,-27 52 15,-26-52 1,52-26 0,28 0-1,52-1 1,0-26-1,79 27 1,-26 26 0,26 0-1,54 26 1,-28 1-1,1-1 17,-106-26-32,27 0 46,-27 27-14</inkml:trace>
  <inkml:trace contextRef="#ctx0" brushRef="#br1" timeOffset="222167">19553 14737 0,'0'0'16,"0"0"-16,0-26 16,0 26-16,27 0 15,25 0 1,-52 0-16,80 0 15,-1 0-15,-26 0 16,-26 0-16,52 0 16,-53 0-16,-26 0 15,27 0-15,-27 0 16,26 0-1,-26 0-15,0 26 16</inkml:trace>
  <inkml:trace contextRef="#ctx0" brushRef="#br1" timeOffset="222454">19580 14896 0,'52'26'16,"1"-26"0,53 0-1,53 0 1,-106 0-1,-27 0 1,1 0 0</inkml:trace>
  <inkml:trace contextRef="#ctx0" brushRef="#br1" timeOffset="234418">13785 15558 0,'53'-53'0,"185"-53"31,27 0 1,-186 79-1,-52 1 0</inkml:trace>
  <inkml:trace contextRef="#ctx0" brushRef="#br1" timeOffset="234752">13970 15055 0,'0'0'16,"80"53"-1,26 53 1,-27-27-16,0 0 15,-52 1 1,52-27 0,-52 0-16,-1-27 15,1-26 1,-1 26-1,-26-26 17,0-52-17</inkml:trace>
  <inkml:trace contextRef="#ctx0" brushRef="#br1" timeOffset="235533">17992 14579 0,'79'-27'16,"80"-52"-1,106-27 1,-80 27 0,-132 52 15,0 1-16,-80 26 32,27 0-47</inkml:trace>
  <inkml:trace contextRef="#ctx0" brushRef="#br1" timeOffset="235828">18071 14208 0,'27'0'16,"26"80"-1,53-1-15,-27 27 16,27-27 0,-27-26-1,-52-27-15,-1-26 16,27 27-1,-53-27 1,26 0-16,-26 0 16,0 0-1,27-27 1</inkml:trace>
  <inkml:trace contextRef="#ctx0" brushRef="#br1" timeOffset="238444">17886 15266 0,'27'0'0,"52"0"15,0 27 1,80 52-1,26-26-15,-26 27 16,-27-27 0,-26-27-1,-79 0-15,-1-26 16,1 0-1,-54-52 1</inkml:trace>
  <inkml:trace contextRef="#ctx0" brushRef="#br1" timeOffset="238695">18786 15108 0,'-185'132'16,"-54"53"0,54-52-1,53-81 1,53 1 15,79-26-15</inkml:trace>
  <inkml:trace contextRef="#ctx0" brushRef="#br1" timeOffset="239485">14791 13944 0,'-80'79'16,"-26"-26"-1,-26 53-15,-53 26 32,0 27-17,105-106-15,1 26 16,52-79-1,27-26 32,27-27-47</inkml:trace>
  <inkml:trace contextRef="#ctx0" brushRef="#br1" timeOffset="239803">13812 14129 0,'52'26'16,"134"80"-1,-28-53 1,28 53-1,-28-53 1,1 26 0,-106-79-1,-26 27-15,-1-27 16</inkml:trace>
  <inkml:trace contextRef="#ctx0" brushRef="#br1" timeOffset="243079">21961 14023 0,'-80'0'47,"-52"159"15,291-1 0,0-263-15,-212-1 31</inkml:trace>
  <inkml:trace contextRef="#ctx0" brushRef="#br1" timeOffset="243535">22199 14102 0,'-27'27'0,"1"26"15,26 0 1,0 0 0,53-1-16,26-25 15,-26-1 1,27 1-1,-28-54-15,-25 27 16,26-79 0,-27 26-1,1 0-15,-54 0 16,-52 27-1,26-27 1,-53 26 0,53 27-16,0 0 15,0 0 1,27 0-1,0 27-15,26-27 16,0 53 0,79-27-1</inkml:trace>
  <inkml:trace contextRef="#ctx0" brushRef="#br1" timeOffset="244189">22014 14340 0,'-80'27'15,"1"52"1,52 1 0,54-27-1,79-27 16,-27-26-15,27-26 0,-80-80 15,-26 26-16,-52 27 1,25 27 0,-26 26-16,27 0 31,-1 26-16</inkml:trace>
  <inkml:trace contextRef="#ctx0" brushRef="#br1" timeOffset="244548">21643 14790 0,'106'0'16,"106"0"-1,105-26 1,-79-1 0,-26 27-1,-53-26 1,-133 26-1,-26 0 17,-26 0-32</inkml:trace>
  <inkml:trace contextRef="#ctx0" brushRef="#br1" timeOffset="245204">22331 15081 0,'-159'-53'15,"107"0"17,-28 53-17,27 80 1,27-1-1,52-26 17,80 0-17,0-53 1,-53-53-1,-27 0 17,-79 27-17,0 26 1,-52 106 15,25 79 0,54-132-15,79 0-1,53-27 1,-1-79 0,-52-53 15,-53 27-16,-26 26 1,-1 0 0,-26 53-1,27 0 1</inkml:trace>
  <inkml:trace contextRef="#ctx0" brushRef="#br1" timeOffset="245438">22596 15134 0,'-27'132'15,"54"-79"1,-27 53 0,0-79-1,0-1 1</inkml:trace>
  <inkml:trace contextRef="#ctx0" brushRef="#br1" timeOffset="247404">21484 13891 0,'-26'26'31,"26"106"-15,-26 80 0,26 106 15,-27-54-16,1 1 1,26-1 0,-27-131 15,1-1-16,26 0 1,-27-79 0,1 0-1,26-53 48,53 0-48,26 0 1,106 0 15,1 0-15,52 0-1,-80 26 1,28-26-1,105 27 1,-53-27 0,-132 26-16,26-26 15,0 27 1,-52-54 15,-27 27-31,-1 0 16,-25 0-1,-27-26 16,0-1-15,0-25-16,0-54 31,0-53-15,0 53-16,-27-26 15,27-80 1,0-26 15,0 79-31,-26 1 16,26-1-1,0-26 1,0 105 0,26 1-1,1-27 1,-1 27-1,1 26 1,26-80 15,-53 107 0,-27 26-15,-26 0 0,-52 0 15,25 26-16,-52-26 1,0 0 0,-1 0-1,-78 0 16,52 0-15,-26 27 0,-1-27 15,28 0-16,78 0 17,-52 0-17,106 0 1,-54 0-1,27 0 17,27 0-17,-1 26 1,-26-26 15,27 0-15,26 0-1,-27 0 63,27 0-31,0 27-31,-26 26-1,26 26 1,0-52-1,0-1 1,0 0 31,26-26-16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26:56.76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4472 10239 0,'0'0'31,"0"-26"-16,0-1 1,0-25 0,0-28-16,79-26 15,-26 27 1,26-27-1,27 53-15,0 27 16,0-1 0,0 27-1,0 0-15,-53 53 16,-27-26-1,0-1 1,-26 1-16,27-27 16,-27 0-1,0-80 1,79-26-1,1 53 1,52 27 0,-26-27-16,26 53 15,0 0 1,-79 0-1,27 53 1,-54 0 0,-26-80 30,27 1-30,105 0 0,27-1-1,-27 27 1,-26 27-16,26 52 31,-105 0-15,-1 27-1,-52-79 1,26-27-1,0 0 17,79-27-17,0 27-15,54 27 16,25 25 15,-78 1-31,-27 0 16,-27 80-1,-26-28 1,-26-52-1,-1 0 1,-26 27 0,27-54-1,79-26 32,-27 27-47,53 52 31,1 0-15,-54-26-16,-26 53 15,27-27 1,-27 27 0,-27-53-1,1 0 1,-54 0-1,28-53 1,25 26 0,1-26-1,26 0 1,0 27 31,26 105-16,-52-79-16,-1 53 1,-105 0 0,53-53-1,26-27-15,-27 1 31,-26-54-15,106 27-16,-26 0 16,26-26-1,-79 79 16,79 0-15,-106 26 0,-53 0-1,27-26 1,26-26-1,-26-27 1,52-80 0,27-25-1,27 78 1,26 1-1,-80 26 1,-52 53 0,79-1-1,-53-25 1,1-1-1,-1 1 1,0-54 0,79-26-16,-78-158 31,78 26-16,-26 158 1,27 1-16,-107 52 16,-25 53 30,105-52-46,26-27 16,1-79 0,-27-80-1,53 26 1,0 28-1,26 78 1,-26 1 0,-26 26-1,-27 26 1,0 1-1,-53-27 1,-26-80 15,79 1-15,53-27-1,53 0 17,-53 80-17,27 26 16,-80 0 16,0-80-31,-27-25-1,54-28 17,132 27-17,0 54 1,79-28-1,-132 80 1,-27 27 15,1-27 47,-27-27-47</inkml:trace>
  <inkml:trace contextRef="#ctx0" brushRef="#br0" timeOffset="5346">3308 13044 0,'238'397'47,"-159"-238"31,-238-556-15,186 185-32,52 159-16,-26 53-15,26-26 16,-52-1 0,-1 27 15,-26 0-16,27 0 32</inkml:trace>
  <inkml:trace contextRef="#ctx0" brushRef="#br0" timeOffset="6171">4392 12885 0,'80'159'15,"-27"-27"1,0-52 0,-27-54-1,-26 1 1,0-54 15,-53-105-15,0 26-1,27 27-15,-1-54 16,54 107-1,-27-1 1,53 27 0,79 80-1,-53 26 1,1-53-1,-80-1 1,26-25 15,-52-54-15,-1-52-1,27 0 1,-26-54 0,52 28-1,-26 78 1,27 1-1,-27 26 1,106 79 0,-54 0-1,1 1-15,-26-27 16,26-27 15</inkml:trace>
  <inkml:trace contextRef="#ctx0" brushRef="#br0" timeOffset="6597">5107 12488 0,'0'0'16,"79"186"15,27-107-15,-53-26-1,26-53 16,1-106-15,-107-53 0,-105-26-1,105 132 16,27 132 1,106 107-17,27-80 1,-80-54 15</inkml:trace>
  <inkml:trace contextRef="#ctx0" brushRef="#br0" timeOffset="6930">5874 12171 0,'-132'-53'15,"52"79"16,1 54-15,53-27-16,-1 0 16,27 52-1,80-78 1,25-27-1,1 0 1,26-27 0,-52 54-1,-54-27 1,-52 53-1,-54-27 1,28 1 0,-28-27-1,54 0-15</inkml:trace>
  <inkml:trace contextRef="#ctx0" brushRef="#br0" timeOffset="7140">6112 12012 0,'106'106'15,"0"53"1,-53-80-1,-53-26 1,26 0-16</inkml:trace>
  <inkml:trace contextRef="#ctx0" brushRef="#br0" timeOffset="7298">6033 12330 0,'159'-53'15,"-54"0"17,81-27-17</inkml:trace>
  <inkml:trace contextRef="#ctx0" brushRef="#br0" timeOffset="7299">6483 12144 0</inkml:trace>
  <inkml:trace contextRef="#ctx0" brushRef="#br0" timeOffset="7303">6483 12144 0</inkml:trace>
  <inkml:trace contextRef="#ctx0" brushRef="#br0" timeOffset="7733">6880 11721 0,'0'0'16,"105"159"0,-25 26-1,-27-79 1,-53-27 15,26-52 0,-52-133-15,-1-53-1,54 27 17,-1 79-17,27 26 1,26 107-1,-52 52 17,-133 27-1,-53-106-16</inkml:trace>
  <inkml:trace contextRef="#ctx0" brushRef="#br0" timeOffset="8167">7144 12118 0,'265'-79'32,"-160"-1"-17,-78 27 1,-1 0-16,-26-52 15,-79-1 17,53 79-32,-27 27 15,0 80 1,26 52-1,27-53 1,27-26 0,52 27-1,53-54 1,-79-26-1,0-26 1,27-54 0,-54 27 15,-26 27-31,0 26 15,-26 0 32</inkml:trace>
  <inkml:trace contextRef="#ctx0" brushRef="#br0" timeOffset="9210">3149 14314 0,'0'0'31,"53"106"-15,26 0-16,27 79 31,-27-53-15,-52-79-16,-27-27 15,26-26 16,-105-132-15,0-132 0,79 158 15,79 53-16,53 26 1,0 80 0,-79 80-1,-106 52 32,-52-132-31,-1 0-1,79-53 16,133-53-15,79-53 0,106-53 15,-185 80-16,-79-53 1,-212 79 15,52 53-15,80 53-1,53 79 1,238 0 15,-52-105-15</inkml:trace>
  <inkml:trace contextRef="#ctx0" brushRef="#br0" timeOffset="9425">4154 13891 0,'27'53'16,"105"79"-16,0-26 31,-79 26-15,0-79-16,-26-27 15</inkml:trace>
  <inkml:trace contextRef="#ctx0" brushRef="#br0" timeOffset="9954">4075 14182 0,'106'0'16,"-27"-27"-1,27-52 1,-53 52-1,-53 1 1,26 26 0,107 53-1,-1 79 1,-79-105-1,26-1 1,-52-26 0,-27-79 15,-27-1-31,-26-26 15,27 54 1,26 25 15,53 80-31,79 53 31,-79-80-15,-53-52 15,26-54-15,-52-25-16,-27-81 31,27 133-15,26 53-16</inkml:trace>
  <inkml:trace contextRef="#ctx0" brushRef="#br0" timeOffset="10844">5239 13891 0,'53'-80'0,"-27"-52"15,-52 26 1,-27 53 0,0 53-1,0 27 1,27 105-1,26 0 1,79-52 0,1-1-1,52-53 1,-53-52-1,1 0-15,-1-107 32,-79-26-17,26 27 1,-52 79-16,0 0 15,-80 53 17,79 53-17,1 0 1,-1 79-1,107 1 1,-27-80 0,79-27-16,-26-52 31,26-54-16,-106 1-15,-26-27 16,-26-53 0,-53 80 15,79 79-31,0 0 15,26 79 17,53 27-17,-52 0-15,52-27 31,-79-79 1,0-26-17,-53-80-15,27-26 16,26 0-1,0 79 1,26 26 0,1 27-1,79 0 1,-27 106-1,53 53 17,-105-106-17,-27-27 1</inkml:trace>
  <inkml:trace contextRef="#ctx0" brushRef="#br0" timeOffset="11516">7091 12991 0,'0'-26'15,"80"-1"1,-28 1-1,28-1 1,-54-26 0,54-26-1</inkml:trace>
  <inkml:trace contextRef="#ctx0" brushRef="#br0" timeOffset="11752">7541 12409 0,'53'159'16,"26"-1"-1,1-25 16,-27-107-31,-53 1 16,26-1 0</inkml:trace>
  <inkml:trace contextRef="#ctx0" brushRef="#br0" timeOffset="12233">8599 12250 0,'-158'-79'0,"78"105"16,1 27 0,52 53-1,27 79 1,53-105-1,27-27 1,-1-80 0,0-52-1,-26-80 1,-53 27-1,-79 26 1,26 53 0,53 53-1,0 53 1,53 53-1,26-1 1,1-52 0,-1-53-1,-79-53 1</inkml:trace>
  <inkml:trace contextRef="#ctx0" brushRef="#br0" timeOffset="12514">8626 12039 0,'158'211'31,"-78"-131"-15,-54-54 31,-79-79-32,-26-106 1,53 54-1,52 78 1,53 80 15,80 79-15</inkml:trace>
  <inkml:trace contextRef="#ctx0" brushRef="#br0" timeOffset="12956">9261 11853 0,'-212'80'15,"186"105"1,79-79-1,79-27 17,0-132-17,-105-53 1,-54 1-1,1-28 1,-54-52 0,-26 106-1,80 79 1,26 26-1,79 133 1,54 0 0,-54-80-1,-26-53 1,-27 1 15</inkml:trace>
  <inkml:trace contextRef="#ctx0" brushRef="#br0" timeOffset="13242">9525 11774 0,'106'-26'15,"-53"26"1,26-27 0,-52 1-1,-27 26 1,0-27-16,-27 1 31</inkml:trace>
  <inkml:trace contextRef="#ctx0" brushRef="#br0" timeOffset="13455">9605 11589 0,'53'79'15,"26"1"1,-53-28-1,27 1 1,-53 0 0,27-53-1,-27 0 1</inkml:trace>
  <inkml:trace contextRef="#ctx0" brushRef="#br0" timeOffset="13757">9975 11351 0,'106'132'15,"-53"0"1,-27-52 0,1-1-1,26-26 1,-53-53-1,0 0-15</inkml:trace>
  <inkml:trace contextRef="#ctx0" brushRef="#br0" timeOffset="56069">17939 12859 0,'0'0'0,"0"0"0,0 0 0,0-27 0,0 54 16</inkml:trace>
  <inkml:trace contextRef="#ctx0" brushRef="#br0" timeOffset="56249">18839 13917 0,'-27'0'15,"27"0"-15,0-53 0,0 53 0</inkml:trace>
  <inkml:trace contextRef="#ctx0" brushRef="#br0" timeOffset="56251">18812 13864 0</inkml:trace>
  <inkml:trace contextRef="#ctx0" brushRef="#br0" timeOffset="56254">18812 13864 0</inkml:trace>
  <inkml:trace contextRef="#ctx0" brushRef="#br0" timeOffset="56311">18865 13256 0,'-106'-27'0</inkml:trace>
  <inkml:trace contextRef="#ctx0" brushRef="#br0" timeOffset="56505">17278 12806 0,'767'-424'15,"-344"372"1,-396 396-1,-186-80 1</inkml:trace>
  <inkml:trace contextRef="#ctx0" brushRef="#br0" timeOffset="56507">18336 12938 0</inkml:trace>
  <inkml:trace contextRef="#ctx0" brushRef="#br0" timeOffset="56512">18336 12938 0</inkml:trace>
  <inkml:trace contextRef="#ctx0" brushRef="#br0" timeOffset="59091">8308 2090 0,'0'0'31,"0"-26"1,0 26-17,0 26 1,0 133-1,0 0 17,0-53-32,0-54 15,0 28 1,-26-80 31,26-80-32,0 54-15,26-27 16,212 27 15,-132 52-15,-53 53-1,26 1 1,-26 26-1,-79-53 1,-27 0 0,-53-1-1,-26-25 1,53-27-16,-1 0 31,27-53-15</inkml:trace>
  <inkml:trace contextRef="#ctx0" brushRef="#br0" timeOffset="59372">8150 2064 0,'52'0'15,"81"-27"-15,105-26 31,-79 27-15,-80 26-16,-79 0 16,26 0-1</inkml:trace>
  <inkml:trace contextRef="#ctx0" brushRef="#br0" timeOffset="60688">2778 2222 0,'-26'-26'16,"26"26"0,-106-79-1,0 52 1,-26 54 15,53 131-15,52 54-1,133-53 1,0-106-1,0-53 17,26-106-17,-79-26 1,-80-1-1,1 54 17,0 79-1,26 106-16,79 79 1,-26-53 0,0-52 15,-27-27-16,-26-53 17,0-27-1</inkml:trace>
  <inkml:trace contextRef="#ctx0" brushRef="#br0" timeOffset="60902">3202 2566 0,'26'133'16,"1"-80"-1,-27-27 1,26-26 0</inkml:trace>
  <inkml:trace contextRef="#ctx0" brushRef="#br0" timeOffset="61121">3281 2196 0,'159'-53'16,"-106"27"-1,79-1 1,-105 27-1,-1 0 1,-26-26 0</inkml:trace>
  <inkml:trace contextRef="#ctx0" brushRef="#br0" timeOffset="61283">3466 2328 0,'0'0'16,"80"0"-1,-54 0 1,27-53-16</inkml:trace>
  <inkml:trace contextRef="#ctx0" brushRef="#br0" timeOffset="61285">3625 2275 0</inkml:trace>
  <inkml:trace contextRef="#ctx0" brushRef="#br0" timeOffset="61288">3625 2275 0</inkml:trace>
  <inkml:trace contextRef="#ctx0" brushRef="#br0" timeOffset="61685">3969 1905 0,'0'53'15,"27"26"1,-1 1-16,0-27 16,-26-1 15,0-52-16,0-26-15,53-53 32,0 26-17,27 26-15,-1 27 16,27 27-1,-106 105 1,0-53 0,0-26-1,-53 0 1,27-26-1,26-1 1,-106-52 15</inkml:trace>
  <inkml:trace contextRef="#ctx0" brushRef="#br0" timeOffset="61890">3996 1879 0,'211'-80'16,"-158"54"0,79-1-1,-79 1 1,-26-1-1,-1 27 1</inkml:trace>
  <inkml:trace contextRef="#ctx0" brushRef="#br0" timeOffset="62556">2540 3545 0,'53'106'15,"80"79"1,-28 27-1,-52-106 17,-26-80-17,-27-26 1,-80-132-1,1-80 1,53-26 15,78 132-15,81 54-1,-1-1 17,-26 53-17,-53 0 1</inkml:trace>
  <inkml:trace contextRef="#ctx0" brushRef="#br0" timeOffset="62759">3281 3545 0,'185'-79'31,"-105"53"-15,-27-27 0</inkml:trace>
  <inkml:trace contextRef="#ctx0" brushRef="#br0" timeOffset="62931">3361 3731 0,'52'-27'15,"28"1"17,-27-54-32,0 27 15</inkml:trace>
  <inkml:trace contextRef="#ctx0" brushRef="#br0" timeOffset="62937">3599 3545 0</inkml:trace>
  <inkml:trace contextRef="#ctx0" brushRef="#br0" timeOffset="62940">3599 3545 0</inkml:trace>
  <inkml:trace contextRef="#ctx0" brushRef="#br0" timeOffset="63473">4128 3201 0,'132'-79'15,"27"53"1,-80 79 0,-52 26-1,-27 53 1,-27 53-1,-26-132 1,0-26 0,-52 26-1,25-53 1,54-27-1,-1-52 1,27-27 0,80 80-1,26-1 1,-1 1-16,1 26 31,53 26-15,-133 1-1,1-27 1,-27 0 31</inkml:trace>
  <inkml:trace contextRef="#ctx0" brushRef="#br0" timeOffset="66621">9128 2752 0,'27'0'16,"-27"26"0,53 80-1,-27-27 1,-26 27-1,0-79 1,-26 26 0,-54-27-1,1 0 1,26-26-16</inkml:trace>
  <inkml:trace contextRef="#ctx0" brushRef="#br0" timeOffset="69917">9949 2037 0,'0'0'0,"0"0"0,0 0 31,0-26-15,0 26 0,0 0-1,0 0 16,0 0 125,0 0-140,0 0 93,0 0-31,0 26-78,0 1 0,0-1 16,0 1-16,0 52 0,0-26 15,0 26-15,-27 54 16,27-80-16,0-1 16,0 1-16,-26 0 0,26 80 15,-27-133 1,27 53-16,0-53 15,0 26-15,0-26 16,0 0-16,0 0 31,0 0-31,0 0 31,0-26-31,0 26 0,0-27 16</inkml:trace>
  <inkml:trace contextRef="#ctx0" brushRef="#br0" timeOffset="72074">10398 2143 0,'0'0'0,"0"0"78,0 0-16,0 0-46,0 0 15,0-26 110,0 26 46,0 0-125,0 0 110,0 0-157,0 0 32,0 0 31,0 0-78,0 0 16,0 0 280</inkml:trace>
  <inkml:trace contextRef="#ctx0" brushRef="#br0" timeOffset="72306">10398 2117 0</inkml:trace>
  <inkml:trace contextRef="#ctx0" brushRef="#br0" timeOffset="73382">10398 2117 0,'0'0'0,"0"0"16,0 26 31,0-26 124,0 0-155,0 0 0,0 27-16,0-27 15,0 0-15,0 26 0,0-26 16,0 26-16,0-26 0,0 27 15,0-1-15,0 1 16,0-27-16,-26 26 0,26 1 16,0-1-16,0-26 15,0 27-15,0 26 16,-26-53-16,26 0 0,0 26 15,0 1-15,0-1 0,0-26 16,0 26-16,0-26 16,0 27-16,0-1 0,0-26 15,0 27-15,0-27 0,0 53 16,0-53-16,0 26 15,0 1-15,26 26 16,-26-27 0,0-26-16,26 27 0,-26-27 15,0 26 1,0 0-16,27-26 15,-1 0-15,-26 27 16,27-27-16,-1 0 16,-26 0-16,53 0 15,-53 0-15,27 0 16,26 0-1,-27 0-15,27-27 16,-53 27-16,53-26 16,-27 26-16,27-26 15,-53-1-15,27 1 16,-1 26-1,1-27-15,-27-26 16,26 27-16,-26-1 16,0 1-16,0-1 0,27-78 31,-27 105-31,0-53 15,0 0 1,-27 53-16,27-27 16,-26 1-16,26-1 15,-27 1-15,1-27 16,26 53-16,-27-53 15,1 53-15,26 0 16,-27-26 0,1-1-16,-1 1 15,-25 26-15,25-27 16,1 27-16,26 0 15,-27-26 1,1-1-16,-1 27 16,27 0-16,-53-26 15,53 26-15,-26 0 16,-54 0-1</inkml:trace>
  <inkml:trace contextRef="#ctx0" brushRef="#br0" timeOffset="73895">11272 2752 0,'26'79'16,"0"186"46,-52-212-46,26-27 0,0-26 30,0-79-30</inkml:trace>
  <inkml:trace contextRef="#ctx0" brushRef="#br0" timeOffset="75898">11960 2328 0,'-27'27'15,"27"-54"63,0 27-31,0 0 47,0 0-79,0 0 48,0 0-16,0 0-16,0 27 47,0-27-31,0-27 77,0 27-77,0 0-16,0 0-31,0 0 32,27-26-32,-27 26 15,26-27-15,0-26 0,1 53 16,-1-52-16,1 52 15,26-27-15,-53 1 0,26 26 16,27-27-16,-53 27 16,79-26-1,-79 26-15,27 0 16,-27 0-16,0 26 0,0-26 15,26 27-15,-26-1 0,0 1 16,0-1-16,27 0 16,-27 27-16,0-26 0,-27-1 15,27 54-15,0-80 16,0 53-16,-26-27 0,26 27 15,0-53-15,-27 53 0,1-53 16,26 26-16,-26 1 0,26-1 16,-27-26-16,1 27 15,-1-27-15,27 26 0,0-26 16,-26 27-16,26-27 0,0 26 15,-27-26-15,27 0 16,0 0-16,0 0 31,0 0-31,0 0 0,0 0 16,0 0-16,27-26 15,-27 26 1,26 0-16,-26 0 16,27-27-16,26 27 0,-53 0 15,26 0-15,27 0 0,-27 0 16,1-26-16,-1 26 15,-26 0-15,27 0 0,-1 0 16,-26 0-16,0 0 0,0 0 16,27 0-1,-27 0-15,0 0 16</inkml:trace>
  <inkml:trace contextRef="#ctx0" brushRef="#br0" timeOffset="76487">12594 2461 0,'53'-186'16,"-79"557"46,185-159 0,105-371 1,-184-159-1,-213 80 1,80 212-63,27-1 15,-53 1 1,52 26-1,1 0-15,-27 0 16,26 0 0,27 0-1,-26 26-15,26-26 16</inkml:trace>
  <inkml:trace contextRef="#ctx0" brushRef="#br0" timeOffset="76871">13415 2672 0,'26'106'0,"-26"-26"16,0-28-1,0 1 1,0 0-16,-26-26 16,26 26-1,-27-27 1,27-26-16,-26 27 15,26-27 1,0-27 15,0-26-15</inkml:trace>
  <inkml:trace contextRef="#ctx0" brushRef="#br0" timeOffset="78348">14050 2196 0,'0'0'78,"0"0"328,0 26-406,0-26 0,0 53 15,0 0 1,0-26-16,0-27 0,0 79 16,0-26-16,0-53 15,0 53-15,0 26 31,0-52-31,-27-1 16,27 1-16,0-27 0,0 26 16,0-26 30,0 0-30,0-26-16,53 26 16,-26 0-16,26 0 0,-53-27 15,79 27 1,-26-26-16,-53 26 0,53 0 15,26 0-15,-52 0 16,-1 0-16,1 0 16,-1 0-16,-26 0 15,0 0-15,0 0 16,0-27 31,-26 27-32,26-26-15</inkml:trace>
  <inkml:trace contextRef="#ctx0" brushRef="#br0" timeOffset="78563">14500 2222 0,'0'159'32,"0"79"-17,26-79 1,0-53-1,1-53 17</inkml:trace>
  <inkml:trace contextRef="#ctx0" brushRef="#br0" timeOffset="79030">14843 2461 0,'27'-53'15,"-27"185"1,79 27-1,54-27 1,-81-105 15,1-27-15,106-80-1,-106-26 1,-26 0 0,-27-52 15,-53 105-16,-27 0 1,-52 26 15,53 1-15,-27 52 15,79 1-15</inkml:trace>
  <inkml:trace contextRef="#ctx0" brushRef="#br0" timeOffset="79362">15690 2778 0,'-26'159'0,"26"-106"15,-27-27 1,1 27-1,26-26 1,0-54 15</inkml:trace>
  <inkml:trace contextRef="#ctx0" brushRef="#br0" timeOffset="80263">16616 2408 0,'-53'-53'15,"0"0"1,0 26-16,0 27 31,-26 27-15,26 26-16,0 0 15,27 53 1,52-27-1,27-53 1,0 1 0,26-27-1,-26 0 1,-26-27-1,-1-26 1,1 1 0,-54 52 30,27 26-30,-53 0-16,0 54 16,1 26 15,25 26-16,54-53 1,25-26 0,54-53 15,-26-26-16,-27-54 1,-27 1 15,1-27-15,-54 27-1,-26-1 1,-26 54 15,79 26 0,-53 0-15</inkml:trace>
  <inkml:trace contextRef="#ctx0" brushRef="#br0" timeOffset="80855">16801 2328 0,'0'80'15,"0"105"1,27-53-1,-27-52 17,0-1-32,26-26 15,54 0 1,-27-27-1,26-26 1,-26 0 0,53-53-1,26-26 1,-53 26-1,-79-26 1,27-1 0,-27-26-1,-53 80 1,0-27-16,-159-53 31,80 80 0,26 26-31,53 0 16,-26 0-1,26 26 1,53-26 0,-26 27-1,26-1 1</inkml:trace>
  <inkml:trace contextRef="#ctx0" brushRef="#br0" timeOffset="88123">17807 2884 0,'0'106'31,"-27"0"-16,27-27-15,-26 27 16,-27-80 15,53 27-31,-27-53 16</inkml:trace>
  <inkml:trace contextRef="#ctx0" brushRef="#br0" timeOffset="88441">18442 2963 0,'53'-26'15</inkml:trace>
  <inkml:trace contextRef="#ctx0" brushRef="#br0" timeOffset="88615">19103 2937 0,'53'0'0,"-26"0"16</inkml:trace>
  <inkml:trace contextRef="#ctx0" brushRef="#br0" timeOffset="88619">19183 2937 0</inkml:trace>
  <inkml:trace contextRef="#ctx0" brushRef="#br0" timeOffset="88623">19183 2937 0</inkml:trace>
  <inkml:trace contextRef="#ctx0" brushRef="#br0" timeOffset="88764">19606 2963 0,'53'0'15</inkml:trace>
  <inkml:trace contextRef="#ctx0" brushRef="#br0" timeOffset="88895">20082 2963 0,'27'0'16</inkml:trace>
  <inkml:trace contextRef="#ctx0" brushRef="#br0" timeOffset="88903">20109 2963 0</inkml:trace>
  <inkml:trace contextRef="#ctx0" brushRef="#br0" timeOffset="88907">20109 2963 0</inkml:trace>
  <inkml:trace contextRef="#ctx0" brushRef="#br0" timeOffset="89135">21141 2884 0,'26'0'16,"-26"0"46</inkml:trace>
  <inkml:trace contextRef="#ctx0" brushRef="#br0" timeOffset="103280">9208 2355 0,'106'-27'16,"-27"27"-16,27-26 15,-53-1 1,-27 27-1,1-26-15,-1 26 16</inkml:trace>
  <inkml:trace contextRef="#ctx0" brushRef="#br0" timeOffset="103471">9393 2117 0,'53'185'15,"-27"-106"-15,1 1 16,-1-27 0,-26-27-1,27 0-15</inkml:trace>
  <inkml:trace contextRef="#ctx0" brushRef="#br0" timeOffset="103903">11272 2381 0,'132'0'16,"-53"0"-1,27-53 1</inkml:trace>
  <inkml:trace contextRef="#ctx0" brushRef="#br0" timeOffset="104096">11457 2222 0,'26'106'16,"27"27"-1,-26-54 1,-27-53 15</inkml:trace>
  <inkml:trace contextRef="#ctx0" brushRef="#br0" timeOffset="104102">11563 2566 0</inkml:trace>
  <inkml:trace contextRef="#ctx0" brushRef="#br0" timeOffset="104130">11563 2566 0</inkml:trace>
  <inkml:trace contextRef="#ctx0" brushRef="#br0" timeOffset="104573">13415 2355 0,'106'0'16,"-27"0"-1,-26-27-15,26 1 31</inkml:trace>
  <inkml:trace contextRef="#ctx0" brushRef="#br0" timeOffset="104760">13653 2196 0,'0'132'16,"26"1"-1,-26-107 1,27 27 15</inkml:trace>
  <inkml:trace contextRef="#ctx0" brushRef="#br0" timeOffset="104767">13706 2540 0</inkml:trace>
  <inkml:trace contextRef="#ctx0" brushRef="#br0" timeOffset="104772">13706 2540 0</inkml:trace>
  <inkml:trace contextRef="#ctx0" brushRef="#br0" timeOffset="105204">15743 2514 0,'27'-27'31,"25"27"-15,54 0-1,-53 0 1,0-26-16</inkml:trace>
  <inkml:trace contextRef="#ctx0" brushRef="#br0" timeOffset="105432">15849 2381 0,'26'133'15,"-26"-54"1,80 27-1,-80-80 1,0 1 0,26-27 15,-26-80-16</inkml:trace>
  <inkml:trace contextRef="#ctx0" brushRef="#br0" timeOffset="111772">21723 2355 0,'79'26'16,"212"-26"46</inkml:trace>
  <inkml:trace contextRef="#ctx0" brushRef="#br0" timeOffset="112049">21855 2593 0,'106'0'16,"-53"-27"0,0 27-16,-53 0 15,26 0 1,-26 0 15</inkml:trace>
  <inkml:trace contextRef="#ctx0" brushRef="#br0" timeOffset="113408">23337 2249 0,'0'-27'31,"-27"27"-16,1 0-15,-1 0 16,-79 0 0,53 27-1,-26 26 1,53 0-1,-27 26 1,53 27 0,0-53-1,26-27-15,80 27 16,0-26 15,-27-27-31,27 0 16,0-80-1,-27 27 1,27-26 15,-132 26-15,-27-26-1,-27-1 1,1 54-1,53 26 1,-1 0 15</inkml:trace>
  <inkml:trace contextRef="#ctx0" brushRef="#br0" timeOffset="113978">23786 2222 0,'-79'27'15,"53"26"1,-1 106 15,1-54-15,52-52-1,133 0 17,-53-26-17,-1-54 1,1 1-1,-26-27 1,-54 0 0,1-26 15,-27 26-16,-27 26 1,-26-52 15,-26 79-31,26-27 31,-26 27-15,26 0-16,0 0 16,26 0-1</inkml:trace>
  <inkml:trace contextRef="#ctx0" brushRef="#br0" timeOffset="123998">8837 3863 0,'0'0'31,"27"132"-16,-1 106 1,-26-79 0,0-27-1,0 1 1,27-80-1,-27-80 17</inkml:trace>
  <inkml:trace contextRef="#ctx0" brushRef="#br0" timeOffset="125627">9314 4260 0,'26'0'0,"1"0"15,-27-27-15,79 27 16,-26 0-1,79 0 1,-52 0-16,-28 0 16,1 0-1,-53 0 1,27 0-16</inkml:trace>
  <inkml:trace contextRef="#ctx0" brushRef="#br0" timeOffset="125857">9605 4022 0,'0'211'0,"0"-105"16,0 0 0,0 0-1,0-80-15,-27 27 16,54-53 15</inkml:trace>
  <inkml:trace contextRef="#ctx0" brushRef="#br0" timeOffset="126130">10160 3889 0,'27'212'16,"-27"-53"-1,0 26 16,0-79-15,0-53 0</inkml:trace>
  <inkml:trace contextRef="#ctx0" brushRef="#br0" timeOffset="126344">10557 4260 0,'291'-27'15,"-211"1"1,-1 26-1,-26 0 17</inkml:trace>
  <inkml:trace contextRef="#ctx0" brushRef="#br0" timeOffset="126546">10769 4075 0,'53'105'0,"-27"28"32,-26-1-17,0-53-15,27-52 16,-27-1-1</inkml:trace>
  <inkml:trace contextRef="#ctx0" brushRef="#br0" timeOffset="126749">11483 4260 0,'265'0'16,"-133"0"-1,-52 0 1,-1 0-16,-53 0 31</inkml:trace>
  <inkml:trace contextRef="#ctx0" brushRef="#br0" timeOffset="126941">11668 4075 0,'53'158'0,"-53"1"31,27-80-31,-1-26 16,1-26-1</inkml:trace>
  <inkml:trace contextRef="#ctx0" brushRef="#br0" timeOffset="126949">11801 4551 0</inkml:trace>
  <inkml:trace contextRef="#ctx0" brushRef="#br0" timeOffset="126955">11801 4551 0</inkml:trace>
  <inkml:trace contextRef="#ctx0" brushRef="#br0" timeOffset="127173">12356 3836 0,'53'265'15,"-26"-53"17,-27-80-17,0-53 1</inkml:trace>
  <inkml:trace contextRef="#ctx0" brushRef="#br0" timeOffset="127370">12462 4260 0,'185'-27'16,"-26"27"-1,-79-26 1,-28-1 0</inkml:trace>
  <inkml:trace contextRef="#ctx0" brushRef="#br0" timeOffset="127377">12938 4180 0</inkml:trace>
  <inkml:trace contextRef="#ctx0" brushRef="#br0" timeOffset="127384">12938 4180 0</inkml:trace>
  <inkml:trace contextRef="#ctx0" brushRef="#br0" timeOffset="128074">11324 3942 0,'27'397'0,"-27"-265"16,-27-79-1,27 0 1,0-26 0,27-54-1</inkml:trace>
  <inkml:trace contextRef="#ctx0" brushRef="#br0" timeOffset="128539">12224 4207 0,'-26'0'16,"52"26"-1,1-26-15,-1 0 31,27 0-15,0 0-16,-27 0 16</inkml:trace>
  <inkml:trace contextRef="#ctx0" brushRef="#br0" timeOffset="129482">12118 3863 0,'0'212'32,"0"-80"-32,27 0 15,-27 27 1,0-106-1,0-27 1,0-26 0</inkml:trace>
  <inkml:trace contextRef="#ctx0" brushRef="#br0" timeOffset="129878">12912 3863 0,'0'344'31,"26"-159"-16,-26-53 1,0-52 0,0-80-1</inkml:trace>
  <inkml:trace contextRef="#ctx0" brushRef="#br0" timeOffset="130090">13388 4313 0,'185'0'15,"-105"26"1,-1-52-1,-52 26 1,26-27 0</inkml:trace>
  <inkml:trace contextRef="#ctx0" brushRef="#br0" timeOffset="130271">13573 4101 0,'0'159'15,"27"-27"1,-27-79 0,0 26-1,26-26 1</inkml:trace>
  <inkml:trace contextRef="#ctx0" brushRef="#br0" timeOffset="130284">13626 4577 0</inkml:trace>
  <inkml:trace contextRef="#ctx0" brushRef="#br0" timeOffset="130290">13626 4577 0</inkml:trace>
  <inkml:trace contextRef="#ctx0" brushRef="#br0" timeOffset="130637">14367 4419 0,'27'26'0</inkml:trace>
  <inkml:trace contextRef="#ctx0" brushRef="#br0" timeOffset="130795">15002 4471 0,'132'-26'0,"-79"-27"31</inkml:trace>
  <inkml:trace contextRef="#ctx0" brushRef="#br0" timeOffset="130797">15187 4392 0</inkml:trace>
  <inkml:trace contextRef="#ctx0" brushRef="#br0" timeOffset="130808">15187 4392 0</inkml:trace>
  <inkml:trace contextRef="#ctx0" brushRef="#br0" timeOffset="130921">15584 4445 0</inkml:trace>
  <inkml:trace contextRef="#ctx0" brushRef="#br0" timeOffset="131051">16272 4498 0,'27'0'15,"-1"-27"1</inkml:trace>
  <inkml:trace contextRef="#ctx0" brushRef="#br0" timeOffset="131053">16325 4471 0</inkml:trace>
  <inkml:trace contextRef="#ctx0" brushRef="#br0" timeOffset="131068">16325 4471 0</inkml:trace>
  <inkml:trace contextRef="#ctx0" brushRef="#br0" timeOffset="131199">16854 4471 0,'27'0'15</inkml:trace>
  <inkml:trace contextRef="#ctx0" brushRef="#br0" timeOffset="131327">17119 4445 0,'-27'0'16</inkml:trace>
  <inkml:trace contextRef="#ctx0" brushRef="#br0" timeOffset="131330">17092 4445 0</inkml:trace>
  <inkml:trace contextRef="#ctx0" brushRef="#br0" timeOffset="131341">17092 4445 0</inkml:trace>
  <inkml:trace contextRef="#ctx0" brushRef="#br0" timeOffset="137853">18601 3995 0,'-80'0'31,"27"0"-31,-26 0 16,26 53-1,-26 27-15,26-1 16,26 27 0,27 0-1,159 26 1,26-79-1,27-53 1,-27-80 15,-106-52-15,-79-27-1,-132-26 1,53 159 15,26 26-15,0 53 31</inkml:trace>
  <inkml:trace contextRef="#ctx0" brushRef="#br0" timeOffset="138335">18918 4128 0,'-26'132'32,"26"27"-17,105-27 1,54-53-1,-79-52 17,-1-27-17,-26-106 1,-53-26-1,0 26 1,0 53 0,-27 26-1,1-52 1,-27 53-1,0-27 1,27 53 0,-107 0-1,54 0 1,52 0-1,27 26 1,27-26 15</inkml:trace>
  <inkml:trace contextRef="#ctx0" brushRef="#br0" timeOffset="162188">11139 6403 0,'-26'53'16</inkml:trace>
  <inkml:trace contextRef="#ctx0" brushRef="#br0" timeOffset="163464">10081 7276 0,'0'0'16,"53"0"0,0-26-1,-27 26 1,107 0-1,-1-27 1,0 27 0,-26-26-16,159 26 31,-27 0-16,-80 0-15,-25 0 16,105-27 0,-26 27-1,-133-26 1,0 26-1,54 0 1,-54 0 0,80 26 15,-80-52-31,53 26 15,-52 0 17,-1 0-32,0 0 15,80-27 1,0 27-1,-27 0 1,1 0 0,25 0-1,27 0 1,-26 27-1,-26-27-15,105 0 16,-27 26 15,-52-26-31,-27 0 16,133-26 15,-186 26-15,-26 0-1,0 26 16,0-26-15,0 0 0,-27 0 15,-52 0 31</inkml:trace>
  <inkml:trace contextRef="#ctx0" brushRef="#br0" timeOffset="171473">10372 12753 0,'423'-238'15,"-211"238"1,-53 0 0,-133 0 15,-26 0-16,80-106 1,78-26 0,54-27-1,106 106 16,-107 53-15,-105 26 0,0 1-1,-27-27 16,53-106-15,186-79 15,-133 185-15,27 53-1,0 79 1,-133-26 15,-53-53-15,27-27-1,53-79 1,53 0 0,79 53 15,0 106-16,53 53 1,-185 159 0,-106-107 15,-106 1 0,80-133-15,26-26-1,53 27 1,211 78 15,-132 54-15,-52 26-1,-133 27 16,-53-80-15,-53 0 0,-105-26-1,79-80 1,52-52-1,80-1 48,27 53-48,-106 27 1,-107 27 0,28-54-1,-54 0 16,-132-52-15,159-133 0,53-53-1,0 0 16,105 159-15,-52 0 0,26 53-1,-26-26-15,-159-27 31,-106-185 1,265 79-32,52 53 15,-52-26 1,0 52-1,26 1 1,0 26 0,-26 26-1,0-26 1,52-26-1,27-27 1,0-80 0,27 54-1,-1 53-15,27-1 16,0 1-1,-52 26 1,-1 0 0,-80-53-1,54-27 16,26-52-15,27 53-16,-1-27 16,80-79-1,53 52 1,-53 54-1,53 79 1,-1-53 0,-25 27-1,-54-1 16,-26 1-15,-26-54 0,-1 54-1,27-1 1,0-25 15,106 25 0,53 1-15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6T17:30:03.748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17040 3810 0,'52'26'15,"-78"-26"266,26-26-265,0 0-16,-26-54 15,26 54 1,-80-54-16,-26 1 16,27 52-1,79 27-15,-79 0 16,26 0-16,0 27 15,-27 52 1,54 1-16,26-1 16,-27 0-1,54-26-15,-1 53 16,27 0-16,53 0 15,-53-53-15,53 53 16,-53-53 0,53 52-16,-53-25 15,-27 26 1,0-106-16,-26 105 15,-26-52 1,-27-53-16,0 27 16,0-27-1,-26 26-15,-1-26 16,80-26-16,-79-1 15,26 1 1,27-1 0,-1 27-16,27-53 15,0 53-15</inkml:trace>
  <inkml:trace contextRef="#ctx0" brushRef="#br0" timeOffset="245">17489 4101 0,'212'0'15,"-106"-26"1,-27 26 0,-26 0 15</inkml:trace>
  <inkml:trace contextRef="#ctx0" brushRef="#br0" timeOffset="408">17569 4339 0,'132'0'16,"-26"-26"-1,53-1 1</inkml:trace>
  <inkml:trace contextRef="#ctx0" brushRef="#br0" timeOffset="411">17966 4286 0</inkml:trace>
  <inkml:trace contextRef="#ctx0" brushRef="#br0" timeOffset="418">17966 4286 0</inkml:trace>
  <inkml:trace contextRef="#ctx0" brushRef="#br0" timeOffset="1116">20109 3307 0,'-159'-79'15,"53"52"1,-79 54 0,0 105-1,158 0 1,1 1-1,52-27 1,80-1 0,26-78-1,-26-27-15,53-79 16,-80-54 15,-52 27-31,-27 1 16,-27-1-1,1 79 1,26 27-1,0 0 1,0 238 15,26-105-15,1-1-1,-27-106 1,0-26 31</inkml:trace>
  <inkml:trace contextRef="#ctx0" brushRef="#br0" timeOffset="1326">20347 3704 0,'26'212'16,"-26"-186"-1,0 1 17,27-27-17</inkml:trace>
  <inkml:trace contextRef="#ctx0" brushRef="#br0" timeOffset="1808">19077 4180 0,'159'-26'16,"317"52"15,-132-26-15,-27 27-1,54-27 1,-27-27-1,-212 27 1,-79 0-16,0-26 31,-80 26-15</inkml:trace>
  <inkml:trace contextRef="#ctx0" brushRef="#br0" timeOffset="2186">19341 4683 0,'0'53'16,"0"79"15,27 27-15,-1 0-1,1-106 1,-1-27 0</inkml:trace>
  <inkml:trace contextRef="#ctx0" brushRef="#br0" timeOffset="2373">19738 4895 0,'344'-27'15,"-185"1"1</inkml:trace>
  <inkml:trace contextRef="#ctx0" brushRef="#br0" timeOffset="2374">20241 4842 0</inkml:trace>
  <inkml:trace contextRef="#ctx0" brushRef="#br0" timeOffset="2383">20241 4842 0</inkml:trace>
  <inkml:trace contextRef="#ctx0" brushRef="#br0" timeOffset="2845">20453 4736 0,'26'79'16,"1"54"-1,-1-27 1,-26-27 0,0-26-16,0 0 15,0-27 16,0-52-15,-26-54 0,52-78-1,0 25 1,54 80-1,-1 27 1,54-27 0,25 53-1,-78 26 1,-27 27-1,-1-26 32,-25-80-16</inkml:trace>
  <inkml:trace contextRef="#ctx0" brushRef="#br1" timeOffset="32178">16643 6668 0,'26'-53'62,"-211"-80"1,-106 424-1,397 80-15,-27-345-47,-26 1 16,26-27-1,1-106 1,-1 26-1,-79-25 1,0 52 0,0-27-16,0 27 31,0 53-31,0 0 47,0 53-32,0 27-15,27-1 16,-27-26-1,26 53 1,-26-53-16,26 0 16,-26-27-1,27 27-15,-27-53 16,0 0 31,0-53-47,0 27 15</inkml:trace>
  <inkml:trace contextRef="#ctx0" brushRef="#br1" timeOffset="32889">17040 6773 0,'26'0'15,"53"0"-15,1-26 16,26 26 0,-54 0-1,-25 0 1,-1-27-1,1 27 1,-1 0 0</inkml:trace>
  <inkml:trace contextRef="#ctx0" brushRef="#br1" timeOffset="33473">17040 7144 0,'0'132'32,"0"-106"-17,0 1 1,0-27-16</inkml:trace>
  <inkml:trace contextRef="#ctx0" brushRef="#br1" timeOffset="33868">17198 6985 0,'27'0'16,"52"0"-16,27 0 15,53 0 1,-80 0 0,-53 0-1,1 0 1,-54-26 15</inkml:trace>
  <inkml:trace contextRef="#ctx0" brushRef="#br1" timeOffset="34815">16404 8361 0,'0'53'16,"27"26"-1,26 53 1,0 27 0,-53-27-1,0-79 1,0 0-1,-27-26 1,27-54 0,-26-52-1,-27-53 1,26-54-1,27 54 1,27 79 0,26 0-16,26 53 15,1 0 1,-1 27-1,27 52 1,-80-52 15,1-27-15,-27 0 15,0 0-15</inkml:trace>
  <inkml:trace contextRef="#ctx0" brushRef="#br1" timeOffset="35058">17066 8652 0,'132'-27'16,"-52"27"-1,-1-26 1,-79 26 0</inkml:trace>
  <inkml:trace contextRef="#ctx0" brushRef="#br1" timeOffset="35266">17092 8811 0,'53'0'16,"53"0"0,-53 0-1,0 0 1,-27 0-16,1-27 15</inkml:trace>
  <inkml:trace contextRef="#ctx0" brushRef="#br1" timeOffset="62086">18362 6429 0,'0'-26'16,"27"26"15,-27 53 0,26 185 0,1-26-15,-1-54 0,-26-52-1,27-53 16,-27-26-15,-27-107 78,54 1-94</inkml:trace>
  <inkml:trace contextRef="#ctx0" brushRef="#br1" timeOffset="71190">18204 7964 0,'0'-53'15,"26"80"48,-26-27-63,0 132 15,27-53 1,-27 27-1,26-53-15,1 0 16,-27 0 0,-27-27-1,27-26-15,0 27 16,0-27-1,-26 0 1</inkml:trace>
  <inkml:trace contextRef="#ctx0" brushRef="#br1" timeOffset="71470">17886 8599 0,'0'0'0,"106"0"16,0-27-1,79 27-15,-26-26 16,-27 26-1,-26 0 1,-53 0-16,-53 0 16,0 0 15</inkml:trace>
  <inkml:trace contextRef="#ctx0" brushRef="#br1" timeOffset="71936">18336 8837 0,'212'0'31,"-159"79"-16,-27 27 1,-105 0 15,-54 26-15,28-79-1,-54-79 1,106-27 15,53 0-15,79-79-1,27 105 1,26 27 0,-26 53 15,0 27 0,-106-54-15</inkml:trace>
  <inkml:trace contextRef="#ctx0" brushRef="#br1" timeOffset="90033">17489 8281 0,'238'-26'63,"-185"26"-48,-26 0 1,-27 0-16,0 0 16,0-26 30,-27 26-30,-52 26-16,26-26 16,0 26-1,27-26 1,-27 27-16,26-27 15,54 0 17,52 0-1,0 0-31,-26-27 15,-26 27 1,26 0-16,0-26 16,-53 26-1,-27 0 16,-52 26-15,26-26-16,-26 27 16,26-27-1,26 26-15,27-26 16,27 0 15</inkml:trace>
  <inkml:trace contextRef="#ctx0" brushRef="#br1" timeOffset="95382">4551 8414 0,'0'-53'16,"-26"-27"15,-239 1 0,-26 132 0,185 79-15,106 53 15,212 54 0,-27-1 1,-105-53-1,-80 0 16,-106-158-32,0-1 1,26-26-16,1 0 15,26 0 17,53-79-17,27 26 1</inkml:trace>
  <inkml:trace contextRef="#ctx0" brushRef="#br1" timeOffset="95624">4763 8784 0,'159'-26'15,"-107"26"1,1-27 0,-26 27-16,26 0 15,0 0 16</inkml:trace>
  <inkml:trace contextRef="#ctx0" brushRef="#br1" timeOffset="95832">4869 8943 0,'53'26'0,"-1"-26"31,1-26-31,-26 26 16,26 0 0</inkml:trace>
  <inkml:trace contextRef="#ctx0" brushRef="#br1" timeOffset="96545">7488 7699 0,'26'106'15,"-26"27"1,53 78 0,-26-52-1,-1-106 1,-26 0-16,0 0 31,0-53-15</inkml:trace>
  <inkml:trace contextRef="#ctx0" brushRef="#br1" timeOffset="97098">6403 8811 0,'53'-27'15,"79"1"1,54 26-1,158-27 1,0 1 0,-133 26-1,27-27 1,106 1-1,-79 26 1,-159 0 0,0 0-16,-27-27 15,-53 27 1,1 0 15,-54 0 0</inkml:trace>
  <inkml:trace contextRef="#ctx0" brushRef="#br1" timeOffset="97899">6483 9260 0,'-27'133'15,"80"52"17,-26-26-17,-1-80 1,0 0-1,-26-26 1,0 0 0,0-26-1,0-27 1,0-27-1</inkml:trace>
  <inkml:trace contextRef="#ctx0" brushRef="#br1" timeOffset="99171">6880 9684 0,'-27'0'15,"80"-27"1,0 27 0,26 0-16,-26 0 15,27 0 1,-1 0-1,-26 0-15,-27 0 16,1 0 0,-27 0-1,0-26 1</inkml:trace>
  <inkml:trace contextRef="#ctx0" brushRef="#br1" timeOffset="101394">7700 9393 0,'-27'0'0,"54"0"32,79-27-17,-1 27 1,-52 0-16,0 0 15,53 0 1,-106 0-16,27 0 16,-27 0-16,26 0 15,-26 0-15</inkml:trace>
  <inkml:trace contextRef="#ctx0" brushRef="#br1" timeOffset="101674">8546 8996 0,'0'132'16,"0"-52"0,27-28-16,-27 1 15,26 0 1,-26-26-16,27 26 15,-27-27 1,0-26-16,26 0 16</inkml:trace>
  <inkml:trace contextRef="#ctx0" brushRef="#br1" timeOffset="101873">8388 9604 0,'79'0'16,"0"0"-16,27 0 31,0-26-15</inkml:trace>
  <inkml:trace contextRef="#ctx0" brushRef="#br1" timeOffset="101877">8758 9578 0</inkml:trace>
  <inkml:trace contextRef="#ctx0" brushRef="#br1" timeOffset="101880">8758 9578 0</inkml:trace>
  <inkml:trace contextRef="#ctx0" brushRef="#br1" timeOffset="102399">8652 9790 0,'106'-27'15,"-53"27"1,0 53 0,-53 53 15,-53-53-16,-26 26 1,-27 1 15,53-54-15,53-52 15,79-1-15,1 1-1,-1-1 16,53 1-15,-26 26 15,-106 0-15,27 0 31</inkml:trace>
  <inkml:trace contextRef="#ctx0" brushRef="#br1" timeOffset="106910">7885 9208 0,'26'0'31,"1"52"-16,-1 28 1,-26-27 0,27 26-1,-27-52 1,26-1-1</inkml:trace>
  <inkml:trace contextRef="#ctx0" brushRef="#br1" timeOffset="107365">7144 9551 0,'0'159'15,"27"-106"1,-27 79-1,26-79 1,-26-26-16,0-27 31,0 0-15</inkml:trace>
  <inkml:trace contextRef="#ctx0" brushRef="#br1" timeOffset="108024">9525 8705 0,'0'0'15,"106"0"1,-53 0 0,0 0-1,0 0 1,-27 0-1,1 0 1</inkml:trace>
  <inkml:trace contextRef="#ctx0" brushRef="#br1" timeOffset="108223">9552 8864 0,'79'0'31,"53"0"-15,-105-27-16,26 27 16</inkml:trace>
  <inkml:trace contextRef="#ctx0" brushRef="#br1" timeOffset="109089">12594 7488 0,'0'0'31,"0"132"-15,0 27 0,0 0-1,0 105 1,0-132-1,0-52-15,0-54 16,0 1 0</inkml:trace>
  <inkml:trace contextRef="#ctx0" brushRef="#br1" timeOffset="109739">11377 8811 0,'53'-27'16,"53"27"-1,212-26 17,-1 26-17,-26-27 1,80 27-1,-54-26 1,27 26 15,0 0-15,-212 0-1,1-27 1,-80 1 15,-1 26-15,-25 0-1</inkml:trace>
  <inkml:trace contextRef="#ctx0" brushRef="#br1" timeOffset="121594">12594 9128 0,'133'-53'32,"-1"133"14,-317 105 1,185-185-31,-27 26-1,1-26 1,26 0 0,26-26-16,1 26 15,26-27 1,-27 27-1,27 0-15,-26 27 16,-1-1 0,-26 54-1,0-54 1,-53 1-16,27-1 15,-54-26 1,54 0 0,-1 0-16,1 0 15,-1 0 1</inkml:trace>
  <inkml:trace contextRef="#ctx0" brushRef="#br1" timeOffset="121923">12436 9763 0,'106'0'0,"-1"0"15,28-26 1,25 26 0,-52 0-1,-53-27 1,-26 27-16,-27 0 47</inkml:trace>
  <inkml:trace contextRef="#ctx0" brushRef="#br1" timeOffset="122374">12674 10001 0,'159'-26'16,"-106"52"-1,-27 27 1,-26 27-1,-26-28 1,-1 28-16,-26-27 16,-53-27-1,80 1 1,-27-27 15,26-27-31,27 1 16,0-1 15,80 1-31,-54 26 15,80 0 1,-53 26 0,53 27 15,-106-53-16</inkml:trace>
  <inkml:trace contextRef="#ctx0" brushRef="#br1" timeOffset="129961">6244 9340 0,'0'-27'15,"27"27"1,-27 0 0,26-53-1,27 53 1,0-26-1,-26 26-15,-1 0 16,1 26 0,-1 1-1,1-27-15,-1 26 16,-26 1-1,0-1 1,-26 54-16,-1-54 16,-26 1-1,27-1 1,-54 0-16,80 1 15,-26-27 1,-1 26 0,27-26-1,0-26 1,53 26-1,0-27 1,27 1-16,-1 0 16,-26 26-1,0-27 1,-27 27-16,-26 0 15,0 0 17</inkml:trace>
  <inkml:trace contextRef="#ctx0" brushRef="#br1" timeOffset="130236">6218 9710 0,'79'-26'0,"1"26"16,79-53-1,-27 26 1,-53 27 0</inkml:trace>
  <inkml:trace contextRef="#ctx0" brushRef="#br1" timeOffset="130804">6403 9816 0,'53'-26'15,"27"-1"1,-1 54 0,-26 25-1,-53 28 16,-53-27-15,-26 26 0,26-26-1,-27-26 1,1-1 15,52-52-15,1-27-1,52 0 1,1 26-1,158 27 32,-132 0-31,0 27-1,0-27 1,26 26 0,-52-52 15,-1 26-16,-26 0 1</inkml:trace>
  <inkml:trace contextRef="#ctx0" brushRef="#br1" timeOffset="132805">10054 12144 0,'27'0'15,"105"-26"1,-52 26 0,-27-27-1,26 27 1,-26 0-1</inkml:trace>
  <inkml:trace contextRef="#ctx0" brushRef="#br1" timeOffset="132989">10160 12303 0,'53'0'16,"0"0"-16,27-26 15,-1-27 1</inkml:trace>
  <inkml:trace contextRef="#ctx0" brushRef="#br1" timeOffset="132993">10425 12224 0</inkml:trace>
  <inkml:trace contextRef="#ctx0" brushRef="#br1" timeOffset="132997">10425 12224 0</inkml:trace>
  <inkml:trace contextRef="#ctx0" brushRef="#br1" timeOffset="134717">11668 11642 0,'-52'53'15,"52"52"1,0 134-1,26-81 1,-26 1 0,-26-53 15,26-53-16,0-53 17</inkml:trace>
  <inkml:trace contextRef="#ctx0" brushRef="#br1" timeOffset="135278">12171 12065 0,'-26'0'16,"-1"0"0,27 26-1,27 27 1,-1-26-16,1-1 15,26-26 1,-53 0 0,0-53-1,0 27 1,-53-1-1,26 1 1,1 52 0,26-26-16,0 53 31,26-26-16,27-1 1,-26-26 0,-27-79 15,-27 79-16,-26 0 1,53 26 15</inkml:trace>
  <inkml:trace contextRef="#ctx0" brushRef="#br1" timeOffset="135888">13230 9419 0,'79'185'16,"27"-105"0,-106-1-16,0 0 31,0-52-16,0-1 1,-27-52 0</inkml:trace>
  <inkml:trace contextRef="#ctx0" brushRef="#br1" timeOffset="136055">13256 9525 0,'185'-53'15,"-79"53"1,-27-53 0,1 53-1</inkml:trace>
  <inkml:trace contextRef="#ctx0" brushRef="#br1" timeOffset="136058">13706 9419 0</inkml:trace>
  <inkml:trace contextRef="#ctx0" brushRef="#br1" timeOffset="136062">13706 9419 0</inkml:trace>
  <inkml:trace contextRef="#ctx0" brushRef="#br1" timeOffset="136902">13362 9737 0,'132'26'16,"-53"-79"0,1 0-1,-27 0 1,0-52-1,-53 52 1,0 26 0,-27 27-16,27 27 15,0 78 1,0-25-1,106-1 1,-27-52 0,1-27-1,-27-27 1,-53-26-1,26-79 1,-26 53 0,-26 52-1,-1 107 1,27 25-1,53 1 1,0-79 0,0-27-1,-27-27 1,1-79-1,-27 53 1,-27-26 0,1 79-1,26 53 1,26 26-1,1 27-15,-1 26 16,-26 1 0,0-54 15,0-79-16,-79-212 17,53-52-17,131 158 16,-52 27-15,27 79 0,-27 106-1,-80-27 1,-105 27 15,79-80-15</inkml:trace>
  <inkml:trace contextRef="#ctx0" brushRef="#br1" timeOffset="137062">14103 9393 0,'0'26'16,"0"27"-1</inkml:trace>
  <inkml:trace contextRef="#ctx0" brushRef="#br1" timeOffset="137067">14103 9472 0</inkml:trace>
  <inkml:trace contextRef="#ctx0" brushRef="#br1" timeOffset="137071">14103 9472 0</inkml:trace>
  <inkml:trace contextRef="#ctx0" brushRef="#br1" timeOffset="137937">12965 11880 0,'26'-27'16,"107"-26"0,-27 27-1,-27 0-15,0 52 16,-52 27-1,-54 53 1,-52-27 0,0-26-1,-27 0 1,26 0-1,54-53 1,-1 26 0,1-26-1,52-26 32,54 26-47,131-27 31,-105 1-15,-26-1-1,-27 27 1,-27 0 0,-26 0-1,0 0 16</inkml:trace>
  <inkml:trace contextRef="#ctx0" brushRef="#br1" timeOffset="138174">12938 12488 0,'27'0'15,"26"0"-15,79 0 16,27-26 15,-80-1-31,1 27 16,-54-26-1,1 26 1</inkml:trace>
  <inkml:trace contextRef="#ctx0" brushRef="#br1" timeOffset="138713">13071 12859 0,'53'0'16,"26"0"0,-52 0-1,-1 53 1,-26 0-1,-26 0-15,-80-1 16,0-25 15,79-1-31,1-26 16,26 0-1,0-26 1,79-1 0,1 1-1,-1 0 1,53 52-1,-105 27 1,-27 0-16,-106 106 47,53-107-32,-26-52-15,52 53 16,-52-53 0,26 27-1,0-54 16</inkml:trace>
  <inkml:trace contextRef="#ctx0" brushRef="#br1" timeOffset="139020">14632 12303 0,'132'0'16,"-79"0"-1,-27 0 1</inkml:trace>
  <inkml:trace contextRef="#ctx0" brushRef="#br1" timeOffset="139226">14420 12568 0,'238'-80'15,"-211"80"1,52-26 0,-79 26-1</inkml:trace>
  <inkml:trace contextRef="#ctx0" brushRef="#br1" timeOffset="140258">14420 12277 0,'80'0'15,"78"-27"1,-52 1-1,0 26 1,-27-27 0,-52 27-1</inkml:trace>
  <inkml:trace contextRef="#ctx0" brushRef="#br1" timeOffset="141804">15902 11853 0,'132'-26'0,"-132"-1"15,79 27-15,-26 0 16,-53 0-16,53 0 0,-26 0 16,-27 0-16,0 27 15,0-1-15,-27 54 16,27-80-16,-53 53 15,0-27-15,-26 27 16,26 0-16,53-53 0,-79 53 16,-1-27-1,54 1-15,0-27 0,26 0 16,0 0-1,26 0-15,0 0 16,-26 0-16,133-27 16,-80 27-16,79-26 15,-26-1-15,0 1 16,-80 26-1,27 0 1,-27 0 15,-26 0-31</inkml:trace>
  <inkml:trace contextRef="#ctx0" brushRef="#br1" timeOffset="142051">15902 12409 0,'53'26'16,"0"-52"-1,52 26-15,28-27 16,-80 27-1,52 0 1,-52-26-16,0 26 16,-26 0-1,-1 0 1,-26 26-16</inkml:trace>
  <inkml:trace contextRef="#ctx0" brushRef="#br1" timeOffset="142554">16166 12779 0,'106'-26'0,"-106"26"15,80 0 1,-54 0 0,-26 79-1,-79 1 16,-54-1-15,80-52 0,53-27 15,53-53-16,80 26 1,-54 1 0,-53 52 15,1 54-16,-54-1 1,-158 80 15,53-133 0,26-26-15</inkml:trace>
  <inkml:trace contextRef="#ctx0" brushRef="#br1" timeOffset="143805">15426 11430 0,'-27'159'16,"27"26"0,0 27-16,53 132 15,0-27 16,-53-132-31,0 1 16,-27 25 0,1-52-1,0-80 1,26-26-1,-27 53 1,27-53 0,0-27-1,0 1-15,0-27 16,53 0-1,0 0 1,212-80 15,-1 54-15,1 0-1,-107 26 1,-25 26 0,78-26-1,-52 26 1,-27-26-1,-79-26 1,0 0 15,-53-1-15,-26-52-1,-27-27 1,0-79 15,27-27-15,-54-238 15,80 80-15,0 132-1,27 79 16,26-26-15,-27 105 0,0 1-1,1 53 16,-80 26-15,-26 0 0,-54-27 15,-25 27-16,-1-26 1,-106 26 0,-79 0 15,106 26-16,53 27 17,106-53-17,52 26 1,1-26-1,26 27 1,0-27 0</inkml:trace>
  <inkml:trace contextRef="#ctx0" brushRef="#br1" timeOffset="895075">21564 12039 0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B1BF13-34E8-4211-9A13-D2786846E0AB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B2C7315-4650-4C50-A2A8-CA6FB3E29A7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customXml" Target="../ink/ink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4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emf"/><Relationship Id="rId4" Type="http://schemas.openxmlformats.org/officeDocument/2006/relationships/image" Target="../media/image12.wmf"/><Relationship Id="rId9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9.bin"/><Relationship Id="rId7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1.bin"/><Relationship Id="rId7" Type="http://schemas.openxmlformats.org/officeDocument/2006/relationships/customXml" Target="../ink/ink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emf"/><Relationship Id="rId5" Type="http://schemas.openxmlformats.org/officeDocument/2006/relationships/customXml" Target="../ink/ink8.x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chemeClr val="accent1">
                    <a:lumMod val="50000"/>
                  </a:schemeClr>
                </a:solidFill>
              </a:rPr>
              <a:t>Section#11.3 </a:t>
            </a:r>
            <a:br>
              <a:rPr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smtClean="0">
                <a:solidFill>
                  <a:schemeClr val="accent1">
                    <a:lumMod val="50000"/>
                  </a:schemeClr>
                </a:solidFill>
              </a:rPr>
              <a:t>Geometric Sequences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accent1">
                    <a:lumMod val="50000"/>
                  </a:schemeClr>
                </a:solidFill>
              </a:rPr>
              <a:t>Homework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Section#11.3: pg#844</a:t>
            </a:r>
          </a:p>
          <a:p>
            <a:r>
              <a:rPr lang="en-US" sz="2800" dirty="0" smtClean="0"/>
              <a:t>5-11odd, 23, 24, 39, 47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geometric sequence is a sequence of the form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number “a” is the first term and “r” is the common</a:t>
            </a:r>
          </a:p>
          <a:p>
            <a:pPr>
              <a:buNone/>
            </a:pPr>
            <a:r>
              <a:rPr lang="en-US" dirty="0" smtClean="0"/>
              <a:t>ratio of the sequence. </a:t>
            </a:r>
          </a:p>
          <a:p>
            <a:pPr>
              <a:buNone/>
            </a:pPr>
            <a:r>
              <a:rPr lang="en-US" dirty="0" smtClean="0"/>
              <a:t>The n  term of a sequence is given 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43200" y="1447800"/>
          <a:ext cx="298661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054080" imgH="228600" progId="Equation.3">
                  <p:embed/>
                </p:oleObj>
              </mc:Choice>
              <mc:Fallback>
                <p:oleObj name="Equation" r:id="rId3" imgW="10540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47800"/>
                        <a:ext cx="298661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76600" y="3886200"/>
          <a:ext cx="1686761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622080" imgH="241200" progId="Equation.3">
                  <p:embed/>
                </p:oleObj>
              </mc:Choice>
              <mc:Fallback>
                <p:oleObj name="Equation" r:id="rId5" imgW="6220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0"/>
                        <a:ext cx="1686761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133560" y="2219400"/>
              <a:ext cx="7668000" cy="37339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4200" y="2210040"/>
                <a:ext cx="7686720" cy="375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a=-6, r=3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Example: Find the n  term of the geometric sequence</a:t>
            </a:r>
            <a:br>
              <a:rPr sz="310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		with the given first term “a” and common </a:t>
            </a:r>
            <a:br>
              <a:rPr sz="310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		ratio “r”.  What is the fourth term?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76600" y="228600"/>
          <a:ext cx="285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14120" imgH="190440" progId="Equation.3">
                  <p:embed/>
                </p:oleObj>
              </mc:Choice>
              <mc:Fallback>
                <p:oleObj name="Equation" r:id="rId3" imgW="11412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"/>
                        <a:ext cx="2857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609840" y="1581120"/>
              <a:ext cx="7286760" cy="4858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0480" y="1571760"/>
                <a:ext cx="7305480" cy="487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Example: Determine whether the sequence is geometric.</a:t>
            </a:r>
            <a:br>
              <a:rPr sz="310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		If it is, find the common ratio.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2, 6, 18, 36, . . 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 27, -9, 3, -1, . . .</a:t>
            </a: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143000" y="1266840"/>
              <a:ext cx="7620480" cy="2838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3640" y="1257480"/>
                <a:ext cx="7639200" cy="285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Example: Determine the common ratio, the fifth term,</a:t>
            </a:r>
            <a:br>
              <a:rPr sz="310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		and the n  term of the geometric sequence.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81400" y="838200"/>
          <a:ext cx="3619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14120" imgH="190440" progId="Equation.3">
                  <p:embed/>
                </p:oleObj>
              </mc:Choice>
              <mc:Fallback>
                <p:oleObj name="Equation" r:id="rId3" imgW="11412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838200"/>
                        <a:ext cx="3619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66800" y="1371600"/>
          <a:ext cx="25055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117440" imgH="393480" progId="Equation.3">
                  <p:embed/>
                </p:oleObj>
              </mc:Choice>
              <mc:Fallback>
                <p:oleObj name="Equation" r:id="rId5" imgW="11174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250558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1476360" y="1333440"/>
              <a:ext cx="6591960" cy="2877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67000" y="1324080"/>
                <a:ext cx="6610680" cy="289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8305800" cy="2286000"/>
          </a:xfrm>
        </p:spPr>
        <p:txBody>
          <a:bodyPr/>
          <a:lstStyle/>
          <a:p>
            <a:r>
              <a:rPr lang="en-US" dirty="0" smtClean="0"/>
              <a:t>For a geometric sequence,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  partial sum is given by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chemeClr val="accent1">
                    <a:lumMod val="50000"/>
                  </a:schemeClr>
                </a:solidFill>
              </a:rPr>
              <a:t>Partial Sums of a Geometric Sequence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733800" y="3886200"/>
          <a:ext cx="1686761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22080" imgH="241200" progId="Equation.3">
                  <p:embed/>
                </p:oleObj>
              </mc:Choice>
              <mc:Fallback>
                <p:oleObj name="Equation" r:id="rId3" imgW="6220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86200"/>
                        <a:ext cx="1686761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276600" y="4724400"/>
          <a:ext cx="3619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114120" imgH="190440" progId="Equation.3">
                  <p:embed/>
                </p:oleObj>
              </mc:Choice>
              <mc:Fallback>
                <p:oleObj name="Equation" r:id="rId5" imgW="11412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24400"/>
                        <a:ext cx="3619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657600" y="5105400"/>
          <a:ext cx="189114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799920" imgH="419040" progId="Equation.3">
                  <p:embed/>
                </p:oleObj>
              </mc:Choice>
              <mc:Fallback>
                <p:oleObj name="Equation" r:id="rId7" imgW="7999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05400"/>
                        <a:ext cx="189114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Ink 3"/>
              <p14:cNvContentPartPr/>
              <p14:nvPr/>
            </p14:nvContentPartPr>
            <p14:xfrm>
              <a:off x="1571760" y="4467240"/>
              <a:ext cx="5353560" cy="1905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62400" y="4457880"/>
                <a:ext cx="5372280" cy="192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Example: Find the partial sum          of the geometric</a:t>
            </a:r>
            <a:br>
              <a:rPr sz="310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		sequence that satisfies the given conditions.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876800" y="457200"/>
          <a:ext cx="393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77480" imgH="228600" progId="Equation.3">
                  <p:embed/>
                </p:oleObj>
              </mc:Choice>
              <mc:Fallback>
                <p:oleObj name="Equation" r:id="rId3" imgW="1774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"/>
                        <a:ext cx="393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66800" y="1447800"/>
          <a:ext cx="239333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1168200" imgH="393480" progId="Equation.3">
                  <p:embed/>
                </p:oleObj>
              </mc:Choice>
              <mc:Fallback>
                <p:oleObj name="Equation" r:id="rId5" imgW="1168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239333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1362240" y="1438200"/>
              <a:ext cx="7125120" cy="4315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52880" y="1428840"/>
                <a:ext cx="7143840" cy="433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             , then the geometric series has the sum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 </a:t>
            </a:r>
            <a:br>
              <a:rPr smtClean="0"/>
            </a:br>
            <a:r>
              <a:rPr smtClean="0">
                <a:solidFill>
                  <a:schemeClr val="accent1">
                    <a:lumMod val="50000"/>
                  </a:schemeClr>
                </a:solidFill>
              </a:rPr>
              <a:t>Sum of an Infinite Geometric Series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52600" y="3581400"/>
          <a:ext cx="863600" cy="61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355320" imgH="253800" progId="Equation.3">
                  <p:embed/>
                </p:oleObj>
              </mc:Choice>
              <mc:Fallback>
                <p:oleObj name="Equation" r:id="rId3" imgW="3553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863600" cy="616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733800" y="4343400"/>
          <a:ext cx="1352550" cy="93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343400"/>
                        <a:ext cx="1352550" cy="931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828720" y="609480"/>
              <a:ext cx="7906320" cy="4915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9360" y="600120"/>
                <a:ext cx="7925040" cy="493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Example:  Find the sum of the infinite geometric </a:t>
            </a:r>
            <a:br>
              <a:rPr sz="310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sz="3100" smtClean="0">
                <a:solidFill>
                  <a:schemeClr val="accent1">
                    <a:lumMod val="50000"/>
                  </a:schemeClr>
                </a:solidFill>
              </a:rPr>
              <a:t>		series.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90600" y="1295400"/>
          <a:ext cx="266003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95400"/>
                        <a:ext cx="266003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1390680" y="1152360"/>
              <a:ext cx="6372720" cy="3791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1320" y="1143000"/>
                <a:ext cx="6391440" cy="381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175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Wingdings 2</vt:lpstr>
      <vt:lpstr>Paper</vt:lpstr>
      <vt:lpstr>Equation</vt:lpstr>
      <vt:lpstr>Section#11.3  Geometric Sequences </vt:lpstr>
      <vt:lpstr>PowerPoint Presentation</vt:lpstr>
      <vt:lpstr>Example: Find the n  term of the geometric sequence   with the given first term “a” and common    ratio “r”.  What is the fourth term?</vt:lpstr>
      <vt:lpstr>Example: Determine whether the sequence is geometric.   If it is, find the common ratio.</vt:lpstr>
      <vt:lpstr>Example: Determine the common ratio, the fifth term,   and the n  term of the geometric sequence.</vt:lpstr>
      <vt:lpstr>Partial Sums of a Geometric Sequence</vt:lpstr>
      <vt:lpstr>Example: Find the partial sum          of the geometric   sequence that satisfies the given conditions.</vt:lpstr>
      <vt:lpstr>  Sum of an Infinite Geometric Series</vt:lpstr>
      <vt:lpstr>Example:  Find the sum of the infinite geometric    series.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Section#11.3  Geometric Sequences</dc:title>
  <dc:creator>Kerry</dc:creator>
  <cp:lastModifiedBy>Kimberly Bolle</cp:lastModifiedBy>
  <cp:revision>4</cp:revision>
  <dcterms:created xsi:type="dcterms:W3CDTF">2011-01-22T23:20:55Z</dcterms:created>
  <dcterms:modified xsi:type="dcterms:W3CDTF">2016-05-06T17:45:19Z</dcterms:modified>
</cp:coreProperties>
</file>