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080E1-CCC0-467E-82F2-9B46E3230E5B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9B03F-5DEE-4D87-82A8-CAF7C841E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667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05:38.4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3652 12065 0,'0'-26'0,"0"-1"32,26 27 14,0 0-30,27 79-16,0 1 16,53-27-16,0 26 15,-27 27-15,-26-80 16,27 80-1,-1-53-15,-79-26 16,27-1-16,25 1 16,-25-1-16,-1 0 15,-26 1-15,27-27 31</inkml:trace>
  <inkml:trace contextRef="#ctx0" brushRef="#br0" timeOffset="863.0863">4154 11853 0,'0'0'0,"0"0"16,0 0 15,0 27 16,0-27-32,0 26-15,0 1 16,0 26-16,0 0 16,-53-1-16,27 28 15,-27 26-15,27-53 16,-1 26-16,-52 27 15,52-80-15,1 27 16,-1 0-16,1-26 16,26-1-16,0 0 15,-53 1-15,0-1 16,53 1-16,0-27 93,0 26-93,0 1 16,0-1-16</inkml:trace>
  <inkml:trace contextRef="#ctx0" brushRef="#br0" timeOffset="1982.1982">3466 12568 0,'0'0'63,"0"-27"-16,27 27-47,-1 0 15,27-26-15,-26 26 16,26 0-16,-53-27 15,52 1-15,-25 26 16,-1-27 0,1 1-16,-1 26 15,27-27-15,-53 27 16,27-26-16,-1 26 15,1-26-15,26 26 16,-1 0-16,-25-27 16,52 1-16,-79 26 15,27 0-15,-1 0 16,1 0-1,-1 0-15,1 0 0,-1-27 16,1 27 15,-1 0-15,-26 0-16,26 0 15,1 0-15,-1 0 16,27 0-16,-26 0 16,-1 0-16,-26 0 62</inkml:trace>
  <inkml:trace contextRef="#ctx0" brushRef="#br0" timeOffset="29285.9283">10398 14605 0</inkml:trace>
  <inkml:trace contextRef="#ctx0" brushRef="#br0" timeOffset="29299.9297">10398 14605 0</inkml:trace>
  <inkml:trace contextRef="#ctx0" brushRef="#br0" timeOffset="34835.4832">11642 12250 0,'0'0'0,"26"-26"31,-26 26 16,0 0-32,0 26 1,0 1 0,0 26-1,0-27-15,-26 27 16,26 0-1,0-27 1,0-26-16,0 27 16,0-1-1,0-52 16,0 26-15,0-80 15,0 54-31,0-1 16,0 1-1,26-27-15,-26 53 16,0-26 0,27-1-16,-27 27 31,0 0 0,0 27-15,0 26-1,-27-27 1,27 0-16,0 27 15,0-26-15,-26-1 16,26 27 0,0-26-16,0-27 15,0 0 16,0-27-15,0 27-16,0-26 16,0-27-1,0 26-15,0-26 16,0 27-16,0 0 15,0-1 1,0 1-16,0 26 16,0 26 30,0 1-30,0 25-16,0 1 16,-26-26-1,26 26-15,0-53 16,0 53-1,0-53 32</inkml:trace>
  <inkml:trace contextRef="#ctx0" brushRef="#br0" timeOffset="35524.5521">10981 12753 0,'-27'0'16,"54"53"-16,-1 53 16,53 105-1,27 27 1,-79-79-1,-1-27 1,27 80 0,-27-80-1,-26-79 1,27-26-1,-54-1 1,1-52 0</inkml:trace>
  <inkml:trace contextRef="#ctx0" brushRef="#br0" timeOffset="36343.634">10875 12859 0,'-27'-27'16,"27"80"15,0 53-15,0 26-1,0-52 1,0-27 15,0 0-15,27-80 15,-27-26-15,-27-53 15,27 27-16,0 26 1,0-79 15,27 132 0,-1-27 1,133 27-17,-106 0 1,26 0-1,-26-26 17,-26-1-17,-27 54 79</inkml:trace>
  <inkml:trace contextRef="#ctx0" brushRef="#br0" timeOffset="37479.7475">10425 14764 0,'26'-27'32,"27"1"-17,0-54 1,-26 28-1,-27-1 1,26 26 15,-26 27 0,0 80-15,27 105 0,26 0 15,-53-79-16,0-53 1,0 26-16,0 0 31,0-79 0,0 0-15,0-26 0</inkml:trace>
  <inkml:trace contextRef="#ctx0" brushRef="#br0" timeOffset="37679.7675">10504 15161 0,'0'0'0,"27"0"15,26 0 1,26-27-16,27 27 16,-53-26-1,-27 26 1,27-27-16</inkml:trace>
  <inkml:trace contextRef="#ctx0" brushRef="#br0" timeOffset="37682.7678">10901 15081 0</inkml:trace>
  <inkml:trace contextRef="#ctx0" brushRef="#br0" timeOffset="37693.7689">10901 15081 0</inkml:trace>
  <inkml:trace contextRef="#ctx0" brushRef="#br0" timeOffset="38129.8126">11351 14711 0,'-159'-53'16,"106"53"0,0 0-1,-26 26 1,53 27-1,26-26 1,26 26 0,53 0-1,27-1 1,-79-25-1,-1-1 1,1 27 0,-80-26-1,0-27 1,-27 26-16,1-52 15,0 26 17,79-80-17,26 54 1</inkml:trace>
  <inkml:trace contextRef="#ctx0" brushRef="#br0" timeOffset="38376.8373">11377 14499 0,'0'27'16,"27"52"-1,-1 80 1,1-27-1,-1-53 1,1-26-16,-27-26 31</inkml:trace>
  <inkml:trace contextRef="#ctx0" brushRef="#br0" timeOffset="38515.8512">11377 14870 0,'53'-53'16,"80"26"0,25-26 15</inkml:trace>
  <inkml:trace contextRef="#ctx0" brushRef="#br0" timeOffset="38518.8515">11721 14737 0</inkml:trace>
  <inkml:trace contextRef="#ctx0" brushRef="#br0" timeOffset="38521.8518">11721 14737 0</inkml:trace>
  <inkml:trace contextRef="#ctx0" brushRef="#br0" timeOffset="39045.9042">10346 15743 0,'-27'-27'15,"27"54"1,27 79 0,-1 52-1,0 1 1,-26-106-1,0 26 1,27-52 0</inkml:trace>
  <inkml:trace contextRef="#ctx0" brushRef="#br0" timeOffset="39865.9862">10187 16034 0,'79'-27'16,"53"1"15,-26-1-31,-26 27 16,26-26-1,-54 26 1,-25 0 0,-27-27-1,26 1 1,-26-53-1,-26 79 1,-1-27 0,-25 27-1,25 27 1,-26 131 15,53-52-15,106 0 15,132-106-16,-132-79 17,-53-27-17,-27-26 1,-26 52-1,-26 27 1,-1 53 15,27 0-15,0 80-1,53 25 17,-26 28-17,-1-80 1,-26 0 31,0-80-32,-26-52 1,-27-54 15,53 81-15,26-28-1,27 54 1</inkml:trace>
  <inkml:trace contextRef="#ctx0" brushRef="#br0" timeOffset="40537.0533">11351 15716 0,'0'53'0,"0"53"15,26-53 1,1 0-1,-27 53 1,0-53 0,0-53-1,0 0 16,0-53-15,-27-106 0,27 106-1,0-26-15,53-1 31,-26 80-15,-1 0-16,27 27 16,0 79-1,0-1 16,-53-78-15,26 26 0,-26-80 15,-26-105-16,26 79 1,0-26 0,26 26-1,27 0 1,0 26-1,0 27 1,27 0 0,-1 80-1,-26-27 1,-27 0-16,1 0 15,-27-27 17,0-26-17</inkml:trace>
  <inkml:trace contextRef="#ctx0" brushRef="#br0" timeOffset="46212.6207">10822 13229 0,'26'-26'16,"-26"26"0,53-27-1,-26 1-15,52-27 16,-26 26-1,-27 1 1,1 0-16,-1-1 16,1-26-1,-1 53 1,-26 0-1,0 0 1,0 0 15,0 0 0,0 0 47,-26 0-78,-27 27 16,-27-1 0,28 27-1,-1-27-15,26 1 16,1-1-1,26-26 17,0 0-32,79-53 15,-26 27 1,-27-27-1,27 27-15,-26-1 16,-1 1 0,1 26-1,-54 0 32,-26 26-31,0-26-1,1 27 1,-1-1-16,26-26 31,27 0-15,0 0-16,27 0 15,78-26 1,-78-1-1,-1 27 1,-26 0 31,-53 0-32,-26 0 1,53 0 0,-27 0 15,26 0-16,27-26 48,0 26-48,0-27-15,0 27 16,0-26 46,0 79-46,0 0 0,27 0-16,-54-1 15,27 1 1,0-53-1,0 27 1,0-27 15,0-27-15,0-26-1,0 1 1,-26-1-16,26 0 16,0 26-1,0 27-15,0 0 47,26-26-31,54 26-16,-27 0 15,26 0 1,-26 0-1,26 0-15,-26 0 16,0 0 0,-27 0-1,-26 0 48,-26 0-48,0 26 1,-1-26-1,-26 0-15,-26 27 16,-1-27 0,28 26-16,25-26 15,1 0 1,52 0-1,1 0 1,105-26 0,-79-1 15,0 27-31,26-26 31,-105 26 16,-1 0-32,1 26-15,-27 1 16,0-1 0,0 1-1,26-1 1,1-26-1,52 0 17,54-26-17,-54 26 1,1-27-16,-27 27 31,-53-26 0,26 26-15,-26 26-1,27-26 1,-27 0 0,53 0-1,27 0 1,52 0-1,27 0 1,-27 0 0,-79 0-1,27-26 1,-1 52 77,-52-26-77,26 27 0,-80 26-1,1-1 1,26-25-1,0-27 1,27 26 0,-1 1-1,27-1 1,0-26 15,0-26 0,27-1-15,-1-26-16,53 27 15,-26-53 1,106-1 15,-159 54-15,26 26-16,-26 0 62,-26 26-46,0 1-1,-27-1 1,0 1 0,0 26-16,0-1 15,0 1 1,-26-53-1,26 53-15,53-26 16,-27-27 0,27 26-1,0-52 1,0 26-1,0-27 1,27 1 0,-27-1-1,26-26-15,-26 1 16,0-1-1,27 26 1,-27 1-16,0 26 16,0 0-1,0 0 16,0 0-15,0 26 0,26 54-1,1-28 1,-27 1-16,26 0 15,-26-53 1,0 27 0,0-27 15,0-27-15,-26-26-16,-1-52 31,1 25-16,26 54 1,0 26 46,0 26-46,0 54 0,-27 25-1,27-78 16,0-27 16,-26-106-31,26 27-1,0 52 17,0 80 30,0 26-46,0-26-1,-27 27 1,27-27 15,-26-27-15,26-26-1,0 0 48,0 0-48,26-26 1,1-1-1,26 1-15,26-1 16,-26-26 0,-27 0-1,54 27-15,-27 0 16,-27 26-1,-26-27 1,27 1-16,-27 26 16,0 0 46,-27 26-62,-52 27 31,-1 0-31,27 0 16,-26 0-1,26-27 1,27 1-16,-27 26 16,0-53-1,53 26 1,0-26-16,26 0 31,-26-26-31,0 26 16,27 0-1,26-27 1,26-26-16,0 0 15,1 27 1,-1-27 0,-26 0-16,53 0 31,-53 0 0,-53 53 78,-27 0-78,-26-26-15,-26 26 15,0 0-15,-27-27-1,0 54 1,27-27 15,105-27 32,80 27-48,26 0 1,1 0 15,-81 0-15,-52 0 15,-79-26 0,26 26-15,-26 0-16,-1 0 15,28 0 1,-28 0-1,54 0 1,26 0 0,26 0-16,54 0 15,-1 0 1,-26 0-16,53 26 15,-53-26 1,-27 0 0,-26 0-1,0 27 1,-26-27-16,-54 26 15,27 1 1,27-1 0,-27 1-16,53-27 15</inkml:trace>
  <inkml:trace contextRef="#ctx0" brushRef="#br0" timeOffset="47770.7766">11642 12303 0,'0'-26'0,"0"26"15,0 26 32,0 27-31,0 0-16,0 0 15,-26 0 1,26 0 0,0-27-16,0 1 15,0-27 1,0-27 31,0-79-47,26 53 15,-26 0 1,0 1-1,0 52 1,0 0 31,0 52-32,0 1 1,0-26 0,0 26-16,0 0 15,0-53 1,0 0 15,0 0-15,0-53-1,0 0-15,0 0 16,0-26-1,0 79 1,0 0 15,-26 105 0,26-78-15,0 26-16,0-53 16,0 53-1</inkml:trace>
  <inkml:trace contextRef="#ctx0" brushRef="#br0" timeOffset="49859.9855">17648 12832 0,'0'-26'0,"26"105"31,80 27-15,0 79-1,26 0 17,-52-79-17,-54-53 1,27 0-1,-106-79 32</inkml:trace>
  <inkml:trace contextRef="#ctx0" brushRef="#br0" timeOffset="51890.1885">17674 12779 0,'0'0'15,"27"0"-15,-27 0 16,0 27 15,-27 26-15,27 26-1,0 1 1,0 52-1,0-53 1,0-26 0,0-26-16,0-27 46,0 0-30,0-80-16,0 1 16,0-27-1,-26-106 16,26 133-15,0 26 0,0 53-1,0-26 32,26 52-47,54 27 16,26-27-1,-27 27 1,-26-26-1,-53-1 1,26-26 0,-26 27 15,-26-27-16,26 0-15,-159 132 47,106-26-31,-26-53-16,79-53 15,-27 26 1,54-26 15,-27-26-15,0-27-1,26-27 1,27-25 0,-26 78-1,-27 1-15,0 26 63,-27 79-48,27-26 1,-53 53-1,27-80 1,26-26 31,0-53-32,26 0-15,-26-26 16,0 0 15,0 26-31,-26 26 16,26 1-1,0-1 1,0 27 0,26 0-1,80 27 1,-53 26-1,27-27 1,-54 27 31,-26-79-16,-79-1-15,52 1-1,1 26-15,-27-27 31,53 27 1,26 0-17,27 27 1,-26-1-1,-1-26 1,-52 0 15,-1 0-15,-79 27 15,80-1-15,26-26-1,0 0 16,53 0-15,0 0 0,-27 0-1,-26-26-15,0 26 47,-26 0-31,-1 26-16,1-26 15,-1 27 1,107-27 31,-80 0-32,26-27 1,1 1-1,-27 52 17,-27-26-17,-26 53 1,27-26-1,-1-1 1,27-26 15</inkml:trace>
  <inkml:trace contextRef="#ctx0" brushRef="#br0" timeOffset="52907.2901">18812 13388 0,'0'-79'15,"0"26"-15,-53 26 16,-26 54 15,0 26-31,52-1 16,1 107-1,26-27 1,79-26-1,27-106 1,0 53 0,-27-79-1,-26-54 16,0-78-15,-27 25 0,-52 54-1,26 79 32,26 79-31,1 133-1,26-133 1,-27-52-1,1-54 17,26-78-17,-27-1 1,-26-27 15,-26 81-15,-54 25-1,1 27 1,26 27 15,26 25 0</inkml:trace>
  <inkml:trace contextRef="#ctx0" brushRef="#br0" timeOffset="53576.3571">19394 13256 0,'80'105'0,"-80"-25"15,26 52 1,-26-53-1,0-26 1,-26-53 0,26 0-1,-27-79 16,27 0-31,0-1 16,27-26 0,26 1-1,0 105 1,-27-27-1,27 54 1,0 78 0,-53-25-1,26-1 1,-26 80-1,0-106 1,0-80 15,0 27-31,0-79 16,0-53 15,27 79-31,-1-27 16,54 28-1,-28 25 1,1 27-1,-26 53 1,-1 79 0,-26-26-1,0 26 16,-26-105-15</inkml:trace>
  <inkml:trace contextRef="#ctx0" brushRef="#br0" timeOffset="54273.4268">20135 13361 0,'53'-26'15,"-27"105"1,-26 54 0,0-28-1,0-25 16,0-54-15,0-79 15,0-52-15,27-1-1,26-27 17,0 107-17,-27 26 1,27 79 15,-26 133 0,-27-159-15,0-27-1,0-79 32,26-79-31,1 53-16,-1 26 15,27 0 1,0 53 0,-27 0-1,-26 0 1,53 132-1,-53-26 1,0-27 0,0-26-1,27-53 16</inkml:trace>
  <inkml:trace contextRef="#ctx0" brushRef="#br0" timeOffset="54595.459">20823 13335 0,'27'26'16,"-27"27"-1,26 53-15,27-26 31,0-1-15,0-53-16,0 1 16,-27-27-1,53-106 1,-52 27-1,-27-27 1,-27 26 0,-52 54-1,0 0 1,-1 26-1,-25 26 1</inkml:trace>
  <inkml:trace contextRef="#ctx0" brushRef="#br0" timeOffset="55017.5012">21220 13388 0,'132'79'15,"-132"27"1,27-53 0,-27 0-16,26-27 15,-26-26 16,-26-26-15,26-80 0,26-26-1,27 26 1,0 53-1,0 53 1,26 0 0,-26 53-1,-53 53 1,27-27-16,-27 27 15,0-53 17,0-27-17</inkml:trace>
  <inkml:trace contextRef="#ctx0" brushRef="#br0" timeOffset="55905.59">19183 14288 0,'-80'-27'31,"-26"27"-16,27 106 1,26 26 15,27-79-31,52 0 16,53 0-1,1-27 1,-1-26 0,-52-53-1,26-26 1,-53-80-1,26 54 1,-26-1 0,0 0-1,-26 79 1,26 27 31,26 53-47,-26 106 15,27-53 16,-27-27-31,26 1 16,-26-54 0,26 27-1,-26-53 16</inkml:trace>
  <inkml:trace contextRef="#ctx0" brushRef="#br0" timeOffset="56116.6111">19447 14235 0,'27'105'31,"-1"-25"-31,-26-27 15,27 0 1,-27-27 0,0 1-1</inkml:trace>
  <inkml:trace contextRef="#ctx0" brushRef="#br0" timeOffset="56241.6235">19527 14129 0,'0'0'16</inkml:trace>
  <inkml:trace contextRef="#ctx0" brushRef="#br0" timeOffset="56245.624">19527 14129 0</inkml:trace>
  <inkml:trace contextRef="#ctx0" brushRef="#br0" timeOffset="56248.6243">19527 14129 0</inkml:trace>
  <inkml:trace contextRef="#ctx0" brushRef="#br0" timeOffset="56571.6566">19923 14076 0,'-52'26'15,"-1"107"1,26-1-1,1-26 1,-1-27 0,27-26-1,27 0 1,-27-27-1,26-26-15,1 0 32,-1-79-17</inkml:trace>
  <inkml:trace contextRef="#ctx0" brushRef="#br0" timeOffset="56751.6746">19632 14420 0,'53'-27'16,"80"27"0,-54-26-16,27 26 15,-27-27 1</inkml:trace>
  <inkml:trace contextRef="#ctx0" brushRef="#br0" timeOffset="56753.6748">20082 14340 0</inkml:trace>
  <inkml:trace contextRef="#ctx0" brushRef="#br0" timeOffset="56755.675">20082 14340 0</inkml:trace>
  <inkml:trace contextRef="#ctx0" brushRef="#br0" timeOffset="57052.7047">20320 14129 0,'-53'0'0,"0"132"31,53-26-31,-26-27 16,26 27 0,0-53-1,26-27 1,-26 1-1,0-27 17,0-53-17</inkml:trace>
  <inkml:trace contextRef="#ctx0" brushRef="#br0" timeOffset="57505.75">20082 14420 0,'0'-27'16,"27"27"-1,-54 0 63,27 0 0,27 0-62,52 0 0,27 0-1,-53 0 1,-27 0-16,27-26 47</inkml:trace>
  <inkml:trace contextRef="#ctx0" brushRef="#br0" timeOffset="58243.8238">20611 14499 0,'80'-26'15,"-27"-27"-15,-53 26 16,0-26 0,0 1-1,-53 52-15,26-27 16,-26 27-1,27 0 1,-1 53 0,1 0-16,0 53 15,52-80 1,-26 27-1,79 0-15,-26 0 16,27-53 0,-1 0-1,-26 0-15,0-27 16,-27-52-1,1 26 1,-27-132 0,-27 159-1,27 26 1,0 26 15,0 27-31,0 26 16,0-26-1,0 0 1,0 0-1,0-27 17,0-52-17,0-133 16,0 53-15,53 54 0,80-1 30</inkml:trace>
  <inkml:trace contextRef="#ctx0" brushRef="#br0" timeOffset="58615.861">21299 14526 0,'133'-53'15,"-81"-27"1,1-25 0,-79 52 15,-27 26-16,-53 80 1,27 26 0,52 54 15,80-27-16,53-80 1,26 0 0,-52-26-1,-27-26 1</inkml:trace>
  <inkml:trace contextRef="#ctx0" brushRef="#br0" timeOffset="59023.9018">21749 14261 0,'0'0'0,"0"53"32,0 26-32,0-26 15,-26 27 1,26-27-1,0-53 1,0 0 15,0-27-15,26-79-1,-26 27 1,27 26-16,25 0 31,28 27-15,-54 26-16,1 26 15,26 80 1,-80 79 15,27-158-15,0-1-1</inkml:trace>
  <inkml:trace contextRef="#ctx0" brushRef="#br0" timeOffset="59294.9289">22305 14261 0,'-53'-26'15,"26"105"1,-26-26 0,53 0-16,0 26 15,53-26 16,-26-26-31,52-1 16,-26-26 0</inkml:trace>
  <inkml:trace contextRef="#ctx0" brushRef="#br0" timeOffset="59886.9881">22543 14499 0,'132'-26'16,"-79"26"-1,26 0-15,27-27 16,-53 1 15,-26-27-31,-1 26 16,-52-78-1,-54 78 1,1 27 0,-1 0-1,-25 106 1,25 0-1,107 26 1,26-79 15,52-27-15,107-26 15,-159-52-15,0 25 15,-27-26-16,-26 53 32,-26 0-16,26 0 47</inkml:trace>
  <inkml:trace contextRef="#ctx0" brushRef="#br0" timeOffset="71026.1019">14103 12832 0,'0'238'94,"211"318"-32,-158-291 1,-53-265-48,0-27 1</inkml:trace>
  <inkml:trace contextRef="#ctx0" brushRef="#br0" timeOffset="74344.4337">14023 12885 0,'27'0'31,"-27"0"0,-27 0 0,27 0-31,-26 80 16,26-54-1,-27 53 1,1-26-16,-1 27 16,27-27-1,-26-27 1,26 27-16,-27-53 15,27 26 1,0-26 0,27 0-1,-27-26 16,0 26 1,0 0 77,0 0-78,26-26-15,54 26-16,-27-27 15,0-26 1,26 53-1,0-26-15,1-1 16,52 1 0,-105-1-1,52 27 1,-53-26-1,27 26-15,-26-27 16,-27 27 0,0 0 30,-27 0-30,1 0-16,-1 0 16,1-26-1,-27 26 1,27 0-16,-54-26 15,54-1 1,-27 27 0,0-26-16,0-1 15,-26 1 16,52 26-15,1-27-16,26 27 16,-27 0-1,27-26 1,-26 26-1,26 0 1,0 0-16,-27 0 16,27 0 15,0 0 16,27 0-47,-27 26 15,26-26 1,54 27-1,-1 26-15,0-27 16,27 27 15,-79-53-15,-27 0-1,-27 0 17,-52 0-17,-1-26 16,1 26-31,26-27 16,-53 27 0,80 27-1,26-27 16,53 0-15,53 26 0,-1-26-1,-52 0 1,27 0-1,-133 0 17,0 0-17,0 0 1,0 0-1,0 0 1,0 0 0,53 26-1,27-26 1,26 0-1,26 0 1,-26 0 0,-53 0-1,26 0 1,-52 0 15,-133 53-15,80-53-1,-1 27 1,54-1-1,52-26 17,54 0-17,-1 0 1,53 0-1,-52 0 1,-27-26-16,-53 26 31,-27 0-15,-52 0-1,-1 26 1,1-26 0,0 27-1,26-1 16,79-26-15,1 0 0,52 0-1,0 0 1,-26-26-16,0 26 15,-53 0 17,-26 0-17,-54 0 1,28 26-1,-28 1 1,27-1 0,27-26-1,26 0 16,0 0-15,26-79 0,1 26-1,-1 0 1,-26-26-1,0 79 1,0 0 15,53 0 16,26 26-31,1-26-1,-27 0 1,53 0-1,-1 0 1,-78 0 0,-27 0-1,-79 26 16,-54-26-15,54 0 0,26 27-1,-26-1 1,52-26-1,27 0 1,27 0 0,52 27-1,53-27 1,-52 0-1,-1 0 1,-79-27 15,-26 27 0,-27 0-15,-106 0 0,159 0-1,-27 27 16,54-27-15,26 0 0,53 0-1,-53 0 1,-27-27-1,0 27 1,-52 0 0,-53 0-1,26 27 1,0-27-16,0 26 15,53-26 17</inkml:trace>
  <inkml:trace contextRef="#ctx0" brushRef="#br0" timeOffset="75357.535">13944 14288 0,'0'79'15,"-27"53"1,27 0 15,-26-52-15,52-27-1,1-80 17</inkml:trace>
  <inkml:trace contextRef="#ctx0" brushRef="#br0" timeOffset="75602.5595">14156 14288 0,'0'79'31,"26"0"-15,-26-26-16,0 27 15,0-1 1,0-26-1,-26-27-15,-1 1 16,27-1 0</inkml:trace>
  <inkml:trace contextRef="#ctx0" brushRef="#br0" timeOffset="75875.5867">13653 14526 0,'211'-27'15,"-105"27"1,27-26 0,-28 26-1,-52 0-15,0-27 16,-26 27-1,-54 0 17</inkml:trace>
  <inkml:trace contextRef="#ctx0" brushRef="#br0" timeOffset="76121.6114">13785 14684 0,'53'0'16,"-27"0"-16,107-26 16,-1-1 15,-79 1-16,0 26 1,-27-26 15</inkml:trace>
  <inkml:trace contextRef="#ctx0" brushRef="#br0" timeOffset="76595.6588">14817 14367 0,'-26'79'16,"-1"27"0,54-53 15,-1 0-16,27-27 1,0-26 0,-27-79 15,1 26-16,-54-79 1,-79 79 15,27 26-15,26 27-1,53 0 1,27 80 15</inkml:trace>
  <inkml:trace contextRef="#ctx0" brushRef="#br0" timeOffset="76953.6946">15187 14102 0,'-26'133'16,"-1"-54"-1,1 0 1,26 80 0,26-53-1,-26-53 1,0 0-16,27-53 31,-27 26-15,0-52 15,0-1-16,-27 1 1</inkml:trace>
  <inkml:trace contextRef="#ctx0" brushRef="#br0" timeOffset="77188.7181">14923 14314 0,'132'0'16,"-53"0"0,1 0-1,-27-26-15,-53 26 16</inkml:trace>
  <inkml:trace contextRef="#ctx0" brushRef="#br0" timeOffset="77774.7767">13944 15214 0,'-27'52'16,"27"54"-16,0 27 31,0-28-16,27-52-15,-27 0 16,0 0 0,0-53 15</inkml:trace>
  <inkml:trace contextRef="#ctx0" brushRef="#br0" timeOffset="78200.8193">13679 15505 0,'80'-27'16,"78"27"-1,-52-26 1,0 26-16,26-27 15,1 1 17,-80 26-32,-53-27 15,26 27 1,-52-53-1,-80 27 17,26 26-17,27 26 1,27 80 15,52 0-15,54-53-1,79 26 16,-80-79-15</inkml:trace>
  <inkml:trace contextRef="#ctx0" brushRef="#br0" timeOffset="78538.8531">14685 15319 0,'-27'-26'31,"1"52"-16,52 54 1,-26 52 0,0-79 15,0 0-16,0-53 17,0 0-17,0-106 1,0-26 15,53 52-15,0 27-1</inkml:trace>
  <inkml:trace contextRef="#ctx0" brushRef="#br0" timeOffset="79248.9241">14976 15266 0,'26'80'15,"1"26"1,-27-53-16,0 26 15,-27-26 1,27-27 0,0 1-1,0-54 16,0-26-15,0-79 0,27 79-1,-1 0 1,27 0-1,-27 27 1,27 26 0,-26 53-16,-1 26 15,-26 54 16,27-133-15,-27 52 0,0-52 15,0-79-16,0 26 1,26-26 0,1-1-1,26 54 1,-27-1-16,1 1 15,25 79 1,-25 53 0,-27-27-1,0-26 1,-27 0-1,27 26 1,-26-79 15</inkml:trace>
  <inkml:trace contextRef="#ctx0" brushRef="#br0" timeOffset="79787.978">16034 15266 0,'0'-79'15,"-53"79"1,-26 53-1,-1-27 1,54 27 0,-27 27-1,27-54 1,52-26-1,1 27 1,52-27 0,53 0-1,0-27 1,-52 54 15,-80-1-15,-27 54-1,-158-28 16,106-25-15,-1-54 15,54 27-15,0 0-1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08:15.31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13997 4313 0,'-27'132'16,"54"133"15,-27-133-16,26-26 1,-52-27 0,26-79 15</inkml:trace>
  <inkml:trace contextRef="#ctx0" brushRef="#br0" timeOffset="222.0222">13891 4339 0,'159'-26'16,"79"26"15,-132 26-15,-80-52-1</inkml:trace>
  <inkml:trace contextRef="#ctx0" brushRef="#br0" timeOffset="731.0731">13917 4604 0,'239'-27'15,"-134"1"1,-25-1 0,-54 27-1,1 27 1,26 79-1,-27-53-15,1-1 16,52 28 0,0-54-1,-26-26 1,-26 27-1,-27-54 1,26-52 0,-26 0-1,-26 26 1,-27-53-1,-159 53 17,133 53-17,52 53 1,1-27-1,26 27 1</inkml:trace>
  <inkml:trace contextRef="#ctx0" brushRef="#br0" timeOffset="1035.1035">14817 4524 0,'106'212'15,"-53"-80"1,-53-52 15,0-54-15,0-52 15,-27-54-15,27-78-1,0 25 1,53 27 15</inkml:trace>
  <inkml:trace contextRef="#ctx0" brushRef="#br0" timeOffset="2005.2005">15240 4471 0,'0'186'16,"27"-81"-1,-1 28 1,-26-54 15,0-52-15,0-27-1,-26-133 17,52 27-17,1-26 1,-1 106-1,1-27 1,26 53 0,52 106-1,-78-27 1,-1-26-16,1 53 31,-27-106 0,0 0-15,0-27-1,0-105 1,26 26 0,1 80-1,-1-1 1,1 27-1,26 80 1,-1-1 0,1-26-16,27 26 15,-54-26 16,27-53-31,-53 0 32,0-132-1,-26 26-16,26 106 1,0-26 0,0 79-1,26 52 1,27-78-1,26 52 1,-26-52 0,-53-27-1,27-133 16,-27 28-15,0 25 0,0 133 15,53 132 0,-27-132 0</inkml:trace>
  <inkml:trace contextRef="#ctx0" brushRef="#br0" timeOffset="2210.221">16431 4366 0,'0'53'16,"26"185"15,-26-80-16,27-25 1</inkml:trace>
  <inkml:trace contextRef="#ctx0" brushRef="#br0" timeOffset="2646.2645">16881 4815 0,'26'-158'16,"-79"105"-1,27 53 1,-54 0-16,28 132 31,-1 0-15,26-52-16,54-27 15,-1-27 1,53-26 0,-52-26-1,26-54 1,0-79-1,-27 54 1,-26 25 0,0 80-1,0 106 16,-26 106-15,52-159 0,-26-27-1</inkml:trace>
  <inkml:trace contextRef="#ctx0" brushRef="#br0" timeOffset="3476.3476">18045 4630 0,'0'-53'16,"-27"27"-1,-52-27 16,-53 79-15,52 80 0,27-26-1,106-28 16,27-25-15,26-27 0,-53-27-1,-27 1 1,-52 26 31,-1 0-32,-132 132 1,53-26 15,106-53-15,53-53-1,53 0 16,-26-26-15,-54-27 0,1 26 15,-27 54 0,-27 26-15,27 0-1,0-27-15,0 27 16,-26-27 15</inkml:trace>
  <inkml:trace contextRef="#ctx0" brushRef="#br0" timeOffset="3727.3727">17807 4154 0,'0'26'15,"26"80"1,1 0-1,-27-106 1,26 53-16,-26-53 31</inkml:trace>
  <inkml:trace contextRef="#ctx0" brushRef="#br0" timeOffset="4127.4127">19156 4630 0,'0'212'16,"27"-133"0,26 1-1,-53-80 1</inkml:trace>
  <inkml:trace contextRef="#ctx0" brushRef="#br0" timeOffset="4479.4478">19368 4498 0,'0'0'16,"26"185"15,27-26-15,27-106-16,-1 0 15,-53-53 1,27 0 0,-53-80-1,27 27 1,-1-52-1,-52-1 1,-27 53 0,-53 26-1,0 27 1,27 27-1,79-1 1,-27 1-16</inkml:trace>
  <inkml:trace contextRef="#ctx0" brushRef="#br0" timeOffset="5170.517">19897 4313 0,'26'53'0,"1"26"16,-1 80-1,-26-53 1,0-80 0,0-26-1,-26 26 1,26-105-1,-27 26 1,1 0 0,-27 27-1,27-1 1,105 54 15,27-27-15,26-53 15,-79 26 0,-27 107-15,-26 26-1,27-53 16,-27-53 1,0-27-17,26-185 1,54 160-1,-54 52 17,27 132-17,-26-53 1,-27-26-1</inkml:trace>
  <inkml:trace contextRef="#ctx0" brushRef="#br0" timeOffset="5626.5626">21432 4392 0,'-27'212'15,"1"-80"1,52 27-1,1-106 1,-27-27 0,0-26-1,0-26 16</inkml:trace>
  <inkml:trace contextRef="#ctx0" brushRef="#br0" timeOffset="6328.6328">21088 4736 0,'105'26'16,"28"-26"-1,78 27 1,-52-27-1,-106 0 1,-26 0 0,-1-27-1,0 1 1,-26-53-1,0 26-15,-52 0 16,-28 53 0,54 0-1,-1 79 1,1 53-1,52-26 1,54-79 0,-27 26-1,79-27 16,-79-52-15,0-27 0,-53-53-16,26-26 31,-26 26-16,0 106 1,0 0 0,27 106-1,-1 26 16,-26-79-31,27-27 16,-27 27 0,0-79 30,0-107-14,0 54-17,26-27 1,27 27-1</inkml:trace>
  <inkml:trace contextRef="#ctx0" brushRef="#br0" timeOffset="6939.6939">22411 4630 0,'0'132'0,"26"1"31,-26-80-31,-26-27 15,26 27 1,0-53 0,-27 0-1,27-106 1,53-26-1,26 0 17,1 79-32,-54 53 15,27-27 1,0 133-1,-53 0 1,0-27 0,0-26-1,0 27 16,0-80 1,0-80-32,26-26 15,54-52 1,-27 105-1,26 53 1,-52-27 0,26 107-1,-27 25 1,-26 1-1,-26 0 1,-1-79 0,1-1-1</inkml:trace>
  <inkml:trace contextRef="#ctx0" brushRef="#br0" timeOffset="9607.9607">20162 4260 0,'0'26'31,"0"-26"-16,0 0-15,0 27 16,0 52 0,0 0-16,0-52 15,0 26-15,26-27 16,-26-26-1,0 53-15,0-26 16,0-27 0,0 26-16,0-26 15,0 0-15,0 0 31</inkml:trace>
  <inkml:trace contextRef="#ctx0" brushRef="#br0" timeOffset="53564.3559">3043 6853 0,'0'0'15,"0"0"16,0-27-15,-26-52 0,-54 52-16,27-25 15,-26 25 1,26 27-1,-26 0-15,52 0 16,-26 79 0,27-26-1,-1 80-15,1-54 16,52 27-1,-26-27 1,27 1-16,26-28 16,-27-25-1,27-1 1,79-26-1,-79 0 1,-26-53 0,26 1-1,0-54-15,-53 53 16,0-27-1,0 28 1,0 25-16,-27-52 16,27 26 15,-26 53 0,26 26-15,0 54 15,26 52-16,1 0 1,-1 27 15,1-80 0,-1-79-15</inkml:trace>
  <inkml:trace contextRef="#ctx0" brushRef="#br0" timeOffset="54215.421">3255 7170 0,'0'27'16,"26"78"-1,-26-25 1,0-1-1,0-52 1,0-1 0,0-26 15,0-79-16,27 26 1,-27 0 0,0-53-1,26 27 1,-26 79-1,27-27 1,25 27 0,28 27-1,-27 26 1,0 0-1,-53-1 1,26 1 0,-26-26-1,-26-1 1,26 27-1,0-53 1,-27 0 0,27 0-1</inkml:trace>
  <inkml:trace contextRef="#ctx0" brushRef="#br0" timeOffset="54539.4534">3996 6906 0,'105'0'16,"28"0"-1,-1 0 1,-79-27 0,-27 27-16,1 0 15</inkml:trace>
  <inkml:trace contextRef="#ctx0" brushRef="#br0" timeOffset="54737.4732">4101 7091 0,'159'0'16,"-53"0"-1,-27 0 1,-26-27-16</inkml:trace>
  <inkml:trace contextRef="#ctx0" brushRef="#br0" timeOffset="54738.4733">4498 7064 0</inkml:trace>
  <inkml:trace contextRef="#ctx0" brushRef="#br0" timeOffset="54741.4736">4498 7064 0</inkml:trace>
  <inkml:trace contextRef="#ctx0" brushRef="#br0" timeOffset="55635.563">5398 6800 0,'0'0'15,"0"-27"1,-27-52-1,-105 0 1,53 79-16,-1 0 16,-26 53-1,27 79 1,26-26-1,53-1 1,0 28 0,27-54-1,26-52 1,-1-1-1,28-26 1,-54 0 0,27-79-1,0 26 1,27-159-1,-54 106 17,-26 53-32,0 0 15,-26 27 1,26 26 15,-27 132 0,27 1-15,-26-28-1,79 54 1,-1-132 0,1-1-1,53 0 16,-79-52-15,26-27 15,-53 53 0</inkml:trace>
  <inkml:trace contextRef="#ctx0" brushRef="#br0" timeOffset="56156.6151">5610 7117 0,'0'53'0,"26"27"32,0 25-17,-26-78 1,0-1-16,0 27 15,-26-53 17,26 0-17</inkml:trace>
  <inkml:trace contextRef="#ctx0" brushRef="#br0" timeOffset="56594.6589">6006 6959 0,'80'0'15,"52"0"1,27 0-1,-27 0 1,-79-27 0,-27 27-1,1 0 1,-27-26-1</inkml:trace>
  <inkml:trace contextRef="#ctx0" brushRef="#br0" timeOffset="56877.6872">6244 6668 0,'27'132'0,"-27"53"16,26-53 15,1-79-31,-27 0 15,26 0 1,-26-53 0,0 0 15</inkml:trace>
  <inkml:trace contextRef="#ctx0" brushRef="#br0" timeOffset="58081.8076">7144 6641 0,'0'53'31,"0"185"-16,27-79 1,-1-80 0,-26 27 15,26-106-16,-26 0 17,0-132-17,0-1 16,27-25-15,-1-1 0,54 106-1,26 53 16,26 106 1,-79-27-17,-53 27-15,26 0 16,1-53-1,-27 0 1,0 0-16,0-27 16,0-26-1,0 27 1,0-27 31,0-27-1</inkml:trace>
  <inkml:trace contextRef="#ctx0" brushRef="#br0" timeOffset="60565.0559">7885 6985 0,'0'0'0,"53"0"16,53 0-1,0 0 1,-1-26 0,-25 26-1,-54-27 1,1 27-1</inkml:trace>
  <inkml:trace contextRef="#ctx0" brushRef="#br0" timeOffset="60880.0874">8599 6641 0,'0'53'0,"27"53"16,-27 53-1,26-27 1,-26-79 0,0-27-1,0 27 1</inkml:trace>
  <inkml:trace contextRef="#ctx0" brushRef="#br0" timeOffset="61271.1265">8917 6324 0,'264'132'16,"-105"0"0,-53 53-1,-53-52 1,-53-28-1,-27 54 1,-78-27 0,25-79-1,1 0 1,-1-26-1,28-27 1</inkml:trace>
  <inkml:trace contextRef="#ctx0" brushRef="#br0" timeOffset="62044.2038">7171 6376 0,'0'-26'0,"-27"52"16,-26 1 15,-79 132-16,53 26 1,26-26 0,26-27-1,27-26 1,80 52-1,-1-78 1,0-27 0,-26 0-1,0-27 1,-26 1-1</inkml:trace>
  <inkml:trace contextRef="#ctx0" brushRef="#br0" timeOffset="63012.3006">9684 6853 0,'27'0'0,"-27"53"32,52-27-17,-25 1 1,-27-27-16,0-27 31,0-26-15,0 27-1,-27-1-15,1 27 31,0 27-15,26 52-16,0-52 16,26-1-1,-26-26 1,26 0 15,-26-26-31,-26-80 31,0 106 0,26 0-15,0 26 0</inkml:trace>
  <inkml:trace contextRef="#ctx0" brushRef="#br0" timeOffset="63945.3939">10504 6773 0,'-53'-26'15,"27"-1"1,-27 27-16,-79 27 31,-1 79-15,80 26-16,1-26 15,52 0 1,79-27 15,0-53-31,1-26 16,26 0-1,-27-79 1,-79 26-1,53-26 1,0-53 0,-27-54-1,1 81 1,-27-54-1,0 53 1,0 0 0,0 80-1,0 26 1,-27-27-1,27 27 1,-26 0 0,26 80-1,0 25 1,0 54-1,0-53 1,0 26-16,0 27 31,26-27-15,1-79-16,-27 0 15,26-26 1,-26 25 15,0-52-15,0 0-1,27 0 32,-27 27 0</inkml:trace>
  <inkml:trace contextRef="#ctx0" brushRef="#br0" timeOffset="84421.4412">3017 8916 0,'-27'-52'0,"-26"-1"32,-26 26-17,-1 1 1,28 26-16,-54 26 15,0 80 17,53-27-32,26 54 15,1 25 1,26-25-1,0-54 1,26-26 0,27 0-1,0-53 1,0 0-1,27 0 1,25-27 0,28-131-1,-80 105 1,-27-27-1,1-52 1,-27 26 0,-27 53-1,1 0 1,26 53-1,0 0 17,0 0-17,0 80 1,53 79-1,0-1 1,-27-78 0,-26-1-16,26 27 15,-26-80 16,0-26-15</inkml:trace>
  <inkml:trace contextRef="#ctx0" brushRef="#br0" timeOffset="84976.4967">3281 9313 0,'0'133'0,"27"-54"31,-27-26-15,0 0-1,0-53 16,0-53 1,0-79-17,26 26 1,1 53-1,52 0 17,-26 53-17,26 26 1,-26 80 15,-26 27-15,-27-81-1,-27 1 16,27-26-15</inkml:trace>
  <inkml:trace contextRef="#ctx0" brushRef="#br0" timeOffset="85251.5243">3916 9128 0,'132'0'15,"27"-26"1,-79 26 0,-27 0-16,26-27 15,-53 27 16</inkml:trace>
  <inkml:trace contextRef="#ctx0" brushRef="#br0" timeOffset="85526.5518">4128 9313 0,'159'-26'15,"-106"26"1,-1-27 15,-52 27-15,27 0 31</inkml:trace>
  <inkml:trace contextRef="#ctx0" brushRef="#br0" timeOffset="88222.8214">5689 4524 0,'-27'-26'15,"-25"-1"1,25-25-1,-79 25 1,-53-26 0,80 27-1,-27-1 1,-53 1-1,1 26 1,-54 0 0,27 26-1,-27 1 16,-132 26-15,159 0 0,0-1-1,-133 54 32,160-79-31,-28 26-1,-25 0 16,105-27-15,0 27 0,27 0-1,52 26 16,1 1-15,-1-1 0,27 0-1,53-26 1,79 53 15,133-26 0,-53-54-15,52-26 15,-105 0-15,0 0-1,-53 0 1,-1 0-16,54 0 15,-26 0 17,-28 0-32,1 0 15,27 0 1,-1 0-1,-79 0 1,26 0 0,27-26-1,79 26 16,-158 0-15,52 0 0,-26 26-1,26-26 1,-26 0-1,0 0-15,26 0 32,1 0-17,-27 0 1,-27-26-1,54-1 1,-27 1 0,26-1-1,-53-26-15,1 0 16,26 27 15,-27-27-31,1-26 31,-27-27-15,0 53-1,-53-53 17,-27 53-17,-52 27 1</inkml:trace>
  <inkml:trace contextRef="#ctx0" brushRef="#br0" timeOffset="89294.9286">4948 5398 0,'0'0'31,"0"79"-15,0 0 0,0 1-1,0-1 1,26 53-1,-26-26 1,0-53 0,27 0-1,-27 26 1,0-52-1,0 26 1,0-27-16,0 27 31,0-26-15,0-27 31,0-27-32,26-52 1,27-1-1,-26 27 1,-1 27-16,1-1 31,-27 27-15,0 0-1,-27 27 1,1 26 0,-1 26-1,27-26 1,0-26-16,-26 26 15,26-27 17,0-26-32,0 26 31,0-26-16,-53-26 1,-26 26 0,-1-26 15,1 26-16,52 0 1</inkml:trace>
  <inkml:trace contextRef="#ctx0" brushRef="#br0" timeOffset="90141.0131">4789 9128 0,'106'0'16,"26"0"-1,1-26 1,-80 26-16,-53-27 16,26 27-1</inkml:trace>
  <inkml:trace contextRef="#ctx0" brushRef="#br0" timeOffset="90785.0776">5610 8811 0,'-53'105'15,"53"-25"1,-27 105 0,27-26-1,27-106 1,-1 26-1,53-26 1,1-53 0,-27 0-1,-27 0-15,27-53 16,0-53 15,-27 80-31,1-27 16,-27-53 15,-53 53-16,27 27 1,-1-1-16,-52 54 31,26 52-15,0 53 15,53-52-15,26-27-1,-26 0 1,27-27 15,-1-26-15</inkml:trace>
  <inkml:trace contextRef="#ctx0" brushRef="#br0" timeOffset="91267.1258">6430 9128 0,'26'0'31,"54"0"-31,25 0 16,-25 0-1,26 0 1,-80 0-16,27-26 16,-27 26-1,1 0 1,-27 0-1,0-27 1</inkml:trace>
  <inkml:trace contextRef="#ctx0" brushRef="#br0" timeOffset="91553.1544">6641 8943 0,'0'159'16,"0"-53"-16,0-27 15,0 0 1,27-52-1,-27 26-15,0-27 16,0-26 0,0 0-1</inkml:trace>
  <inkml:trace contextRef="#ctx0" brushRef="#br0" timeOffset="92606.2597">7514 8811 0,'0'0'0,"0"26"16,0 27-1,0 53 1,0 0-16,27 0 16,-27-27-1,26-26 1,-26 0-16,0-27 15,0-26 1,0-26 0,0 26-1,0-106 1,-26 27-1,52-27 1,-26 0-16,0 26 16,27 1-1,-1 26 1,27 27-16,132 26 31,-105 53-15,-1 0-1,-79 26-15,80 27 16,-80-27-1,0 1 1,-27-28-16,27 1 16,0-26-1,-26-27 1,26 26-16,26-52 31</inkml:trace>
  <inkml:trace contextRef="#ctx0" brushRef="#br0" timeOffset="92840.2831">8255 9022 0,'159'0'0,"-80"0"31,1-26-15,-1 26-1,-52-27 1</inkml:trace>
  <inkml:trace contextRef="#ctx0" brushRef="#br0" timeOffset="93170.3161">8970 8758 0,'-27'79'16,"27"106"0,0-52-1,0-54 1,27 27 15</inkml:trace>
  <inkml:trace contextRef="#ctx0" brushRef="#br0" timeOffset="93483.3474">9314 8467 0,'211'238'15,"-131"-53"1,-54 0 0,-52-26-1,-54-53-15,1 0 31,-53-53-15,52-27-16</inkml:trace>
  <inkml:trace contextRef="#ctx0" brushRef="#br0" timeOffset="94217.4207">7329 8520 0,'-26'0'16,"-1"0"0,1 26-1,-27 80 1,0 26-1,27-26 1,-1 26-16,27 80 16,80-27 15,-28-79-31,28-53 15,26-27 1,-1 1 0,-52-27-1,-26 0 1,-1 0-1,-26 0 32</inkml:trace>
  <inkml:trace contextRef="#ctx0" brushRef="#br0" timeOffset="96493.6484">8388 5424 0,'185'79'16,"-106"-26"-1,27-26 1,26-1-1,-26 1 1,-53-27 0,0 0-1,53-27 1,26 1-1,-52-1 1,-1 1-16,0-1 16,27 1 15,-53 26-31,26-27 15,1 27 1,-1 27 0,-52-27-1,78 79 1,-52-52 15,-26 52-15,-1-26-16,-26 0 15,0 26 1,0-26-1,0 0 1,0-26 0,-26 25-1,52-25 1,-26-1-1,0 1 1,0-27 0,0 26-1,27-26 1,-27 0 15,26-79-15,1-27 15,26 53-16,-53 27 17,-27 79-1,27 26-16,0-26 1,-26 0 15,26-27-15,0-26-1,-27 27 1,-26-27 15,-26 0 0,52 0-15</inkml:trace>
  <inkml:trace contextRef="#ctx0" brushRef="#br0" timeOffset="97564.7555">9975 8969 0,'0'0'15,"53"27"1,-27-27-1,-26 0 1,-26-53 0,26 53-1,-26-27 1,-1 27-16,27 27 15,0 26 17,27 26-17,25-52 1,-52-27-1,27-53 17,-54 0-17,-25 0 16,-1 53-15,26 106 0,27-27 15,80-26-16,-28-79 1,-25-1 0,-27-79 15,-27 27-16,-25 79 1,-1 26 15,53 27-15</inkml:trace>
  <inkml:trace contextRef="#ctx0" brushRef="#br0" timeOffset="98125.8116">10557 8599 0,'238'-27'16,"-211"54"-1,-1 26 1,-52 79 0,-80-105-1,53 26 1,-53 26-1,27-79 1,79 0 0,0 0-16,53-79 15,79 52 16,-26 1-31,0 26 16,-27 53 0,-26 52-1,-27-52 1,-52 53-1,-212 26 17,106-105-17,79-27 1,26 0-1</inkml:trace>
  <inkml:trace contextRef="#ctx0" brushRef="#br0" timeOffset="98861.8852">10134 8996 0,'-53'0'15,"53"26"16,0 1-15,26-1 0,1-26-1,-1-26 16,-52-27-15,-54 53 0,54 0-1,0 53 16,78 26-15,1-79 0,0 0-1,-26-79 16,-54 26-15,1 53 0,-27 0-1,26 0 1,27 26-1,0 27 1,27-53 0</inkml:trace>
  <inkml:trace contextRef="#ctx0" brushRef="#br0" timeOffset="108980.897">3017 11112 0,'26'27'0,"-26"-54"47,-26 1-32,-107-53 17,1 79-17,-27 0 1,27 158 15,79 28-15,53-28-1,132 1 1,-52-106-1,-1-26 17,53-107-1,-52-26-16,-54-52 1,80-28 0,-79 107 15,-27 26-16,0 53-15,0 0 16,0 0 15,-27 0-15,27 26-1,-26 27 1,26 106 0,0 26-1,26-79 1,-26-53-16,53 53 31,-53-106 0</inkml:trace>
  <inkml:trace contextRef="#ctx0" brushRef="#br0" timeOffset="109455.9444">3308 11509 0,'0'159'16,"26"-79"-1,-26-1 1,-26-53 0,26-26-1,0-26 16,0-27-15,0-26-16,26-1 16,1-26-1,25 53 1,1 27-1,-26 26 1,26 26 0,0 80-1,-27-26 1,-26-27-1,-26 52 17,26-78-17</inkml:trace>
  <inkml:trace contextRef="#ctx0" brushRef="#br0" timeOffset="109667.9657">4022 11351 0,'132'0'0,"-52"-27"31,26 27-15,-54-26 0</inkml:trace>
  <inkml:trace contextRef="#ctx0" brushRef="#br0" timeOffset="109890.988">4048 11536 0,'106'0'16,"-26"-27"0,-1 27-1,0-26 1,-79 26-1</inkml:trace>
  <inkml:trace contextRef="#ctx0" brushRef="#br0" timeOffset="112404.2393">4816 11271 0,'79'-26'0,"0"26"15,27-27 1,-53 27-1,27 0-15,-27 0 16,-27-26 0</inkml:trace>
  <inkml:trace contextRef="#ctx0" brushRef="#br0" timeOffset="112958.2947">5557 11007 0,'-53'53'15,"26"26"1,1 0-16,26 27 15,0 0 1,26-53 0,1 53-16,26-53 15,26 0 1,-26-27-1,-27-26-15,1 0 16,26-26 0,26-1-1,-52-26-15,52 0 16,-26-26-1,-27 26 1,-26-26-16,27 26 16,-54 53-1,-105-53 16,79 106-15,0 53 15,0-1-15,53-52-1,27-26 1,26-1 15</inkml:trace>
  <inkml:trace contextRef="#ctx0" brushRef="#br0" timeOffset="113331.332">6403 11298 0,'185'-27'31,"1"27"-15,-54-26-1,-53 26 16,-79-27-15</inkml:trace>
  <inkml:trace contextRef="#ctx0" brushRef="#br0" timeOffset="113614.3603">6641 11060 0,'-26'52'0,"52"81"16,-26-54-1,27 1 1,-27 25-1,26-25 1,-26-80 0,0 26-1,0 1 1</inkml:trace>
  <inkml:trace contextRef="#ctx0" brushRef="#br0" timeOffset="114991.498">6959 8758 0,'0'0'0</inkml:trace>
  <inkml:trace contextRef="#ctx0" brushRef="#br0" timeOffset="116016.6005">7488 10954 0,'132'-53'15,"-26"26"1,-26 54-1,-54 26 1,-26 0 0,-26 26-1,-80 0 1,26-79-1,27 27 1,-26-1 0,79-52-1,0-1 1,53 1-1,53 26 1,0 26 0,-1 80 15,-78 79 0,-133-132-15,-26 0-1,26-53 1,27-26 15,26 26-15,53-53-1</inkml:trace>
  <inkml:trace contextRef="#ctx0" brushRef="#br0" timeOffset="116414.6403">8388 10769 0,'-53'0'15,"-27"79"1,27 80 15,-26 105-15,79-52-1,106-53 1,0-106-1,-27-27 1,27 1 0,-27-54-1,-26 27 1</inkml:trace>
  <inkml:trace contextRef="#ctx0" brushRef="#br0" timeOffset="116981.697">8599 10980 0,'0'132'0,"27"-26"15,-1 53 1,1-27 15,-27-105-31,26-1 16,-52-26 15,26-26-16,0-80-15,0 27 16,26-107 0,1 107-1,-1 53 1,53-1-1,-52 1 1,52 52 0,54 186 30,-133-80-30,0-26 0,-53-53-1,53 0 16</inkml:trace>
  <inkml:trace contextRef="#ctx0" brushRef="#br0" timeOffset="117184.7173">9367 11218 0,'185'-26'16,"-53"26"15,-79-27-15</inkml:trace>
  <inkml:trace contextRef="#ctx0" brushRef="#br0" timeOffset="117458.7447">9922 10954 0,'0'185'15,"0"-106"1,0 54 0,0-1-1,0-53 1,0-52-1,0-1 1</inkml:trace>
  <inkml:trace contextRef="#ctx0" brushRef="#br0" timeOffset="117846.7835">10187 10663 0,'159'185'16,"-80"-26"-1,-26-1 1,-53-52 0,0 0-1,0 26 1,-80-26-1,28-53 1,-1-26-16,26-1 31,1 1-15</inkml:trace>
  <inkml:trace contextRef="#ctx0" brushRef="#br0" timeOffset="121413.1401">1800 10583 0,'0'80'31,"0"158"-16,26-27 1,0 54 0,1 79 15,-27-159-16,0-26 1,-27-27 15,1-52-15,26-27-1,0-1 17,0-52-17,0 0 32,0 27-16,26-27-15,54 0 15,-1 0-31,1 0 16,25 0-1,54-27 1,-53 27-1,-27 0 1,107 0 0,-28 0-1,-25 0 1,-54 0-1,53 0 1,27 0 0,26 0-1,-105-26 1,105 26-1,26 0 1,-52-26 0,-26 26-1,52 0 1,-27 0-1,-52 0 1,0 0 0,79 0-1,-26 0 1,-27 0-1,1 0-15,78-27 16,-25 27 15,-54 0-31,-26-26 16,158 26 15,-79 0-15,80 0 15,-80 0-16,-26 0 1,106-27 0,-80 27-1,26 0 1,107-26 15,-53 26-15,-54 0-1,107 0 16,-107 0-15,28 0 0,104 0 15,-184 0-16,0 0 1,53-27 15,-54 27-15,1 0-1,53 0 17,-80 0-17,-26 0 1,-27 0-1,-26 0 17,-26 0-17,-27 0 48,0-26-48,-27-54 1,27-52-1,-26 26 1,26-26-16,-27-106 16,-26-27-1,53 133 1,-26 26-1,-1-79 1,27 26 0,0 80-1,0 0 1,27 26-1,-27 0 1,0 26 0,0 27-1,-27 0 16,1-26-15,0 26 0,-54 26-1,-26-26 1,27 0-1,-53 0 1,79 27 0,-132-27-1,-1 26 1,80-26-1,-26 27 1,-53-27 0,-53 0-1,79 0 1,-26 0-16,-186 0 31,160 0-15,79-27-1,-27 27 1,-53 0-1,-26 0 1,106 0 0,26 0-1,-79-26 1,52 26-1,54 0-15,-53 0 16,-27-27 0,0 27 15,27 0-31,26 27 15,-53-27 1,-26 0 0,0 0 15,79 0-31,-79 26 15,-27-26 17,80 27-32,0-27 15,-54 0 1,28 26-1,25-26 17,-25-26-17,-1 26 1,-53 0 15,27 0-15,0 0-1,-27 0 16,27 26-15,26-26 0,-52 0 15,52 0-16,-26 0 1,-27 27 15,80-27-15,26 0-1,-27 0 1,54 26 15,0-26-15,26 26-1,0-26 1,26 0 0,-25 0 15,25 27 0,27-27 0,0 0-15</inkml:trace>
  <inkml:trace contextRef="#ctx0" brushRef="#br0" timeOffset="145540.5526">13970 6615 0,'0'53'0,"0"52"16,0 54-1,0-53 1,27 26-16,-1-26 15,-26-53 1,0 0 0,0-27-16,0 1 15</inkml:trace>
  <inkml:trace contextRef="#ctx0" brushRef="#br0" timeOffset="145971.5957">14208 6800 0,'-26'79'15,"26"27"-15,26 0 16,80 53-1,-26-54 1,-54-78 0,1-27-1,26 0 16,26-106-15,-26 27 0,-27-1-16,-26-78 31,-132 25-16,26 80 1,0 27-16,0-1 16,-26 54 15,106 26-16,-1 0 1</inkml:trace>
  <inkml:trace contextRef="#ctx0" brushRef="#br0" timeOffset="146237.6223">14843 6535 0,'27'53'0,"52"132"31,-52-26-16,-27-53 1,-27-80 15</inkml:trace>
  <inkml:trace contextRef="#ctx0" brushRef="#br0" timeOffset="146769.6755">14791 6959 0,'-133'-80'15,"133"54"1,80 26-1,78-27 17,-52-26-17,-53-52 1,0 52 15,-53 53 0,0 158-15,26 54-1,-26-133 1,27-52 0,-27-27 15,0-159 0,53 0-15,-27 106-1,1 27 1,-1 26-16,1 53 31,26 53-15,-27 0-16,27-27 15,-27-26 1,1-27-1,-27-26 1</inkml:trace>
  <inkml:trace contextRef="#ctx0" brushRef="#br0" timeOffset="149982.9968">16061 6985 0,'26'0'16,"27"26"-1,-27 1 1,-26-54 31,-53 1-32,27 26 1,26 26 0,0-26 15,0 27-16,0-54 17,0 1-17</inkml:trace>
  <inkml:trace contextRef="#ctx0" brushRef="#br0" timeOffset="150320.0305">16087 7223 0,'0'53'15,"26"-53"1,27 26 0,-26-26-1,-27 0 1,0-52-1,-80 52 1,54 0 15,52 0 0</inkml:trace>
  <inkml:trace contextRef="#ctx0" brushRef="#br0" timeOffset="150569.0553">16590 6720 0,'26'159'31,"-26"79"-15,27-105-16,-27-54 15,0 0 1,0-52 15</inkml:trace>
  <inkml:trace contextRef="#ctx0" brushRef="#br0" timeOffset="150898.0883">16775 7144 0,'106'0'15,"53"0"1,-54 0-1,-52-27 1,27-52 0,-80 26-1,-53 0 1,0 27-1,-79 26 1,52 79 0,54 27-1,-1-27 1,54 27-1,131-27 1,-105-52-16</inkml:trace>
  <inkml:trace contextRef="#ctx0" brushRef="#br0" timeOffset="151146.1131">17569 6668 0,'0'26'16,"0"106"-16,53 53 16,-1 1 15,-52-107-31,0-53 15,0 1 1,-26-1 0</inkml:trace>
  <inkml:trace contextRef="#ctx0" brushRef="#br0" timeOffset="151280.1264">17357 7038 0,'79'0'15,"80"0"1</inkml:trace>
  <inkml:trace contextRef="#ctx0" brushRef="#br0" timeOffset="151284.1269">17595 7038 0</inkml:trace>
  <inkml:trace contextRef="#ctx0" brushRef="#br0" timeOffset="151287.1272">17595 7038 0</inkml:trace>
  <inkml:trace contextRef="#ctx0" brushRef="#br0" timeOffset="151750.1735">18521 6800 0,'0'238'31,"27"-79"-15,-27-54-1,0-25 1,-27-54 15,27-52-15,0-159-1,27 26 1,52 27 0,0 79-1,-26 26 1,0 27-1,0 159 1,0-80 0,-53 27-1,0 26 1,-26-105 15,26-27-31</inkml:trace>
  <inkml:trace contextRef="#ctx0" brushRef="#br0" timeOffset="151941.1926">19183 7038 0,'132'0'16,"-53"-27"0,-26 27-1</inkml:trace>
  <inkml:trace contextRef="#ctx0" brushRef="#br0" timeOffset="151948.1933">19447 7011 0</inkml:trace>
  <inkml:trace contextRef="#ctx0" brushRef="#br0" timeOffset="151953.1938">19447 7011 0</inkml:trace>
  <inkml:trace contextRef="#ctx0" brushRef="#br0" timeOffset="152131.2116">19156 7144 0,'80'26'0,"-1"-26"15,-53 0 1,54-26-1,-1 26 1</inkml:trace>
  <inkml:trace contextRef="#ctx0" brushRef="#br0" timeOffset="152397.2382">19791 6747 0,'27'159'0,"-27"-80"15,0 53 1,-27-26-1,27-53 1,27-27 0,-1 1-1</inkml:trace>
  <inkml:trace contextRef="#ctx0" brushRef="#br0" timeOffset="152831.2815">20109 6773 0,'0'159'15,"-27"-80"1,27 1-16,0 26 31,80-1-15,-1-78-16,-26-1 15,53-26 1,-27-26-1,-26-106 17,-53-1-17,0 1 1,-159 26 15,0 80-15,54-1-1,-1 54 16</inkml:trace>
  <inkml:trace contextRef="#ctx0" brushRef="#br0" timeOffset="153503.3488">17542 7038 0,'80'0'0,"25"0"15,-25 0 16,-27 0-31,-27 0 16,-26 0 0</inkml:trace>
  <inkml:trace contextRef="#ctx0" brushRef="#br0" timeOffset="158119.8103">14764 8837 0,'-264'-185'62,"-186"449"0,423-131-46,27-27-16,27-1 16,26-25-1,0-27 1,26-53-16,-26 26 15,26 1 1,-26-54 0,0 27-16,0-53 15,26 0 1,54-79-1,-133 26 1,26 53 0,-26-26-1,0 26-15,0-26 16,-26 79-1,-1-27 1,27 1-16,-26 26 31,26 26-15,0 27-1,26 0 1,-26 26 0,27 1-16,-1-1 15,1 53 1,-27-79-1,26 0-15,-26-26 16,26-1 0,-26-26-1,0-26 1</inkml:trace>
  <inkml:trace contextRef="#ctx0" brushRef="#br0" timeOffset="158482.8467">15055 9181 0,'0'0'31,"27"132"-15,-1-52-1,-26 26 1,0-54 15,0-25-15</inkml:trace>
  <inkml:trace contextRef="#ctx0" brushRef="#br0" timeOffset="158930.8914">15267 9208 0,'0'79'16,"0"53"15,26-52-16,1-1-15,52-53 16,-79 1 0,0-27-1,27 0-15,-1 0 16,-26-80-1,26 28 1,1-1-16,-27-27 16,0 27-1,-27 27 1,1-1-1,-53 1-15,26 0 16,0 26 0,0 0-1,-27 0 1,80 26 15,0-26-31</inkml:trace>
  <inkml:trace contextRef="#ctx0" brushRef="#br0" timeOffset="159279.9263">15849 9022 0,'185'-26'15,"-53"26"16,-52 0-15,-1-27 0</inkml:trace>
  <inkml:trace contextRef="#ctx0" brushRef="#br0" timeOffset="159537.9522">15875 9208 0,'106'0'15,"26"0"1,-52-27-1,-1 27 1,-52 0 15,-27-26 16</inkml:trace>
  <inkml:trace contextRef="#ctx0" brushRef="#br0" timeOffset="160644.0628">16748 9049 0,'133'-27'16,"26"27"-1,-54-26 16,-78 26-15</inkml:trace>
  <inkml:trace contextRef="#ctx0" brushRef="#br0" timeOffset="161171.1155">17489 8784 0,'-26'0'0,"26"106"16,0 26-1,53 54 1,0-107-1,-27 0 1,53-52 0,-26-1-1,0-26 1,-26-26-1,79-107 1,-27 28 0,-53 25-1,-26 27-15,-26-26 31,-27 52-15,0 27-16,0 53 16,-53 133 15,80-81-16,52-52 1,-26 0 0,53-26-1,-26-27 1,-1 0-1</inkml:trace>
  <inkml:trace contextRef="#ctx0" brushRef="#br0" timeOffset="161489.1473">18389 9049 0,'132'-27'16,"80"1"15,-106 26-15,-80-27-1,1 1 16</inkml:trace>
  <inkml:trace contextRef="#ctx0" brushRef="#br0" timeOffset="161741.1725">18627 8811 0,'0'132'16,"26"27"0,-26-53-1,27-80 1,-27 0-16,0 1 15</inkml:trace>
  <inkml:trace contextRef="#ctx0" brushRef="#br0" timeOffset="162273.2257">19315 8758 0,'79'0'15,"-52"26"1,-1 54-1,-52-54 1,-54 27 0,1 0-1,26 0 1,27-53-1,26 0 1,0 0 0,79-80-1,-26 80 1,0 0-1,26 0 1,1 53 0,-80 0-1,26 0-15,-105 132 31,26-158-15,-53 26 15,53-80-15,27 1-1</inkml:trace>
  <inkml:trace contextRef="#ctx0" brushRef="#br0" timeOffset="162809.2793">20241 8493 0,'-159'132'16,"27"80"-1,105-27 1,54-26-1,52 0 17,1-53-17,52-53 1,27-27 15,-133-52-15,27-1-1,-53 27 1,0 0 46,-26-26-31</inkml:trace>
  <inkml:trace contextRef="#ctx0" brushRef="#br0" timeOffset="166272.6256">20453 8731 0,'0'53'16,"0"79"-1,-27 1 1,27 26 15,0-54-15,0-105-1,27 27 17,-27-27-32</inkml:trace>
  <inkml:trace contextRef="#ctx0" brushRef="#br0" timeOffset="166870.6853">20717 8784 0,'0'0'15,"-26"27"1,26 26-16,-27 26 16,1 0-1,26 1-15,0-27 16,0 26-16,26-26 15,54 0 1,-54-27-16,27-26 16,0 0-16,26 0 15,-52 0 1,-1-26-16,54-27 15,-54-26 1,27 52-16,-27-52 16,-26 26-16,0-27 15,-79 1 1,26 53-1,53 26-15,-185-80 32,185 80-32,-53 0 15,0 0 1,0 53-1,53-53 63</inkml:trace>
  <inkml:trace contextRef="#ctx0" brushRef="#br0" timeOffset="168171.8155">21352 9022 0,'80'0'15,"-28"0"1,54-26 0,-26 26-1,-54-27 1</inkml:trace>
  <inkml:trace contextRef="#ctx0" brushRef="#br0" timeOffset="168470.8454">21961 8811 0,'0'105'15,"0"1"1,-27-26-1,27-1 1,-26 0-16,26-52 16,0-1-1,0 1 1,0-27-16</inkml:trace>
  <inkml:trace contextRef="#ctx0" brushRef="#br0" timeOffset="168924.8908">22172 8440 0,'186'132'0,"-107"-26"15,53 27 1,-52-28-1,-54 28-15,1 26 32,-80-1-17,-106-25 1,80-107-1,52 0 1,-26 1 31</inkml:trace>
  <inkml:trace contextRef="#ctx0" brushRef="#br0" timeOffset="171732.1715">15770 10742 0,'105'-26'15,"81"-1"16,-54 27 1,-132 0-1</inkml:trace>
  <inkml:trace contextRef="#ctx0" brushRef="#br0" timeOffset="171918.1901">15796 10901 0,'53'0'15,"26"0"1,1 0-1,-1-27-15,-26 27 16</inkml:trace>
  <inkml:trace contextRef="#ctx0" brushRef="#br0" timeOffset="171927.191">16140 10874 0</inkml:trace>
  <inkml:trace contextRef="#ctx0" brushRef="#br0" timeOffset="171933.1916">16140 10874 0</inkml:trace>
  <inkml:trace contextRef="#ctx0" brushRef="#br0" timeOffset="172194.2177">16590 10742 0,'53'-26'16,"26"26"0,0 0-1,-26 0-15</inkml:trace>
  <inkml:trace contextRef="#ctx0" brushRef="#br0" timeOffset="172761.2744">17304 10451 0,'0'53'15,"-26"0"-15,26 53 16,0 26 0,26-53-1,1-26 1,-1 0-1,27 0 1,0-53 0,0 0-1,0-26 1,52-27-1,1-53 1,-79 79 0,26-25-16,-53-28 31,0 27-16,-27 53-15,-52-26 32,-1 26-17,28 79 1,-1 1-1,26-28-15,27 1 32,0 0-17,0-26-15,27-27 16</inkml:trace>
  <inkml:trace contextRef="#ctx0" brushRef="#br0" timeOffset="173209.3192">18362 10716 0,'133'0'16,"78"0"-1,-78-27 1,-80 1 0,-27-1 15</inkml:trace>
  <inkml:trace contextRef="#ctx0" brushRef="#br0" timeOffset="173474.3457">18601 10530 0,'-27'186'15,"54"-81"1,-1-52 0,-26-26-16,26-1 31</inkml:trace>
  <inkml:trace contextRef="#ctx0" brushRef="#br0" timeOffset="173965.3947">19288 10398 0,'133'0'0,"-107"0"16,-26 53 0,0 26-1,-79 1 1,52-27-1,-26-27-15,1 1 32,25-27-17,1 0 1,26-27-1,26 1 1,80-1 0,-27 27-1,-26 27-15,27-1 31,-27 54-15,-106 52 15,0-106-15,-27 1-1,1-27 1</inkml:trace>
  <inkml:trace contextRef="#ctx0" brushRef="#br0" timeOffset="174393.4376">20135 10186 0,'-238'292'16,"159"-81"0,52-52 15,80-53-16,79 0 1,27-54 15,-53-25-15,-53-27-1,-53-27 1,0 27 15,0-26 0</inkml:trace>
  <inkml:trace contextRef="#ctx0" brushRef="#br0" timeOffset="177052.7035">20558 10557 0,'0'-27'16,"0"1"-1,-26 26-15,0-26 16,-1-1-1,-26 27 1,0 0 0,-26 79-1,26-26 1,26 0-1,27-26 1,53-1 0,0 1-1,0-27 1,-26 0-1,52-27 1,-52-26 0,-1 27-1,27-54 1,-53 54-1,0 0 17,0 26-32,0 0 15,0-27 1,0 27 77,0 0 17,0 0-1,0 0-109,0 79 15,0-26 1,-27 0 0,27-26-16,0 26 15,0 0-15,-26-1 16,26-25-1,0-1-15,0 1 16,0-1 0,0-26-16,0 0 46</inkml:trace>
  <inkml:trace contextRef="#ctx0" brushRef="#br0" timeOffset="178353.8335">20717 10081 0,'185'211'15,"-52"-25"1,-107-54 15,1-26-15,-27 26-1,-53-53 1,26-26-1,-52 27 17,52-54-17,-25 0 1,52-26 31,0 0 155,0 0-46,0 0-46,0 0-95,0 0-15,0 0 219</inkml:trace>
  <inkml:trace contextRef="#ctx0" brushRef="#br0" timeOffset="179219.9202">15584 11959 0,'106'0'0,"79"-26"63</inkml:trace>
  <inkml:trace contextRef="#ctx0" brushRef="#br0" timeOffset="179442.9425">15584 12144 0,'186'0'47,"-107"-26"-16</inkml:trace>
  <inkml:trace contextRef="#ctx0" brushRef="#br0" timeOffset="179770.9753">16510 12065 0,'27'0'16,"52"-26"0,-26 26-16,-26 0 15,25-27 1</inkml:trace>
  <inkml:trace contextRef="#ctx0" brushRef="#br0" timeOffset="180305.0287">17304 11800 0,'0'27'0,"-26"26"16,-27 185 15,26-106-15,107-26-1,52-27 1,-53-52 15,54-54-15,-1-105-1,-26 26 1,-53 0 0,-80 27 15,-52 53-16,-27 52 1,27 106 15,79-52-15,26-27-1,0 0 17,1-53-17</inkml:trace>
  <inkml:trace contextRef="#ctx0" brushRef="#br0" timeOffset="180588.057">18257 12039 0,'158'-27'16,"-52"27"0,26 0-1,-79-26 1,53-1-1,-79 27 1,-1-26 0</inkml:trace>
  <inkml:trace contextRef="#ctx0" brushRef="#br0" timeOffset="180872.0853">18574 11827 0,'0'79'16,"0"54"-1,0-54 1,-26-26-1,26-27-15,0 27 32,0-26-17,-27-27 1,54 0-1</inkml:trace>
  <inkml:trace contextRef="#ctx0" brushRef="#br0" timeOffset="184233.4214">19421 11827 0,'159'-79'31,"-54"343"31,-343-26-15,185-238-31,0 27-1,27-54 1,26 27-16,-27-26 16,27-1-1,0 1 1,27-1-16,-1 1 15,107-1 17,-133 27-17,26 0-15,1 27 16,-1-1-1,1 27 1,-1-26-16,-26-1 16,26 1-1,-26-27 1,27 0-16,-27 0 15</inkml:trace>
  <inkml:trace contextRef="#ctx0" brushRef="#br0" timeOffset="184658.4639">19871 11827 0,'185'-27'16,"-79"27"-1,-27-26-15,0 0 16,-52 26-1,-1 0 1,-26 0 31,-26 158-32,-1-25 1,1 25 0,26-52 15,0-53-16,0-27 1,0-26 15</inkml:trace>
  <inkml:trace contextRef="#ctx0" brushRef="#br0" timeOffset="185721.5703">15664 13917 0,'26'0'15,"186"-53"17,-27 27-1,-159 26 0</inkml:trace>
  <inkml:trace contextRef="#ctx0" brushRef="#br0" timeOffset="185944.5926">15770 14023 0,'0'0'15,"132"0"17,53-27-1</inkml:trace>
  <inkml:trace contextRef="#ctx0" brushRef="#br0" timeOffset="186821.6803">17383 13732 0,'0'0'47,"27"0"-47,-1-53 15,54 0 1,-1 27 0,0 26-16,1-27 15,-54 27 1,1 53-1,-27 53 1,0 0-16,-27-27 16,-26 0-1,-26 1 1,-27-27-16,27-27 15,26 1 1,0-27 0,27 0-16,-27 0 15,53-80 1,0 80-1,79-26 1,-26-1 0,26 27-16,1-26 15,25 26 1,-25 0-1,26 0-15,-53 0 16</inkml:trace>
  <inkml:trace contextRef="#ctx0" brushRef="#br0" timeOffset="187088.707">18098 13520 0,'0'132'0,"26"160"31,-26-134 0,-26-105 0</inkml:trace>
  <inkml:trace contextRef="#ctx0" brushRef="#br0" timeOffset="188405.8387">16934 13361 0,'-27'80'16,"54"370"15,-27-318-16,26 0-15,-26-26 16,-26 0 0,26 0-1,-27-27-15,27-26 16,-26 26-1,-1-52 1,1-1-16,52-26 31,-26 0-15,80 0-1,-27-26 1,52-1 0,28 1-16,316-27 31,-290 27-16,0 26 1,26 0-16,-52 26 16,-1-26-1,-26 0 1,-27 0-16,-53 0 15,27 0 1,-26 0 0,-1 0-1,-26-26 1,0 26-16,0-53 15,-26 0 1,26-27 0,0 1-16,26 0 15,-26-27 1,0 0-1,27 0-15,-27-185 32,0 106-17,0 26 1,0 53 15,0 80-15,0-1 15,-27 27-16,1-26 17,-80 52-17,0-26 1,-53 53-1,-105-26 17,52 26-17,-185 0 16,80-27 1,132 0-17,105-26 1,1 27-1,52-1 17</inkml:trace>
  <inkml:trace contextRef="#ctx0" brushRef="#br0" timeOffset="222280.2258">2276 14658 0,'0'-27'15,"26"27"32,106 0-31,27 27-1,-53-27 1,0-27 15,-80 27-15,-26 0 15</inkml:trace>
  <inkml:trace contextRef="#ctx0" brushRef="#br0" timeOffset="222858.2836">3070 14288 0,'0'0'15,"0"26"1,-27 27-1,27 53 1,27 52 0,25 1-1,1-79 1,27-28-16,-1-25 15,-26-27 17,26 0-32,-26-27 15,0-131 1,0 52-1,-26 27 1,-27 79 0,-27-53-1,-26 53 1,-79 53 15,105-1-31,1 81 16,26-80-1,0 0 1,53-27-1,-27 0 1,1-26 0,-1 0-1</inkml:trace>
  <inkml:trace contextRef="#ctx0" brushRef="#br0" timeOffset="223161.3139">3810 14605 0,'106'53'15,"-26"26"1,-1 27-1,-106 79 17,1-132-17,-27 27 1,-26-27 15,52-53-15</inkml:trace>
  <inkml:trace contextRef="#ctx0" brushRef="#br0" timeOffset="245863.1107">4366 14552 0,'185'-26'15</inkml:trace>
  <inkml:trace contextRef="#ctx0" brushRef="#br0" timeOffset="246398.1107">5133 14235 0,'80'0'16,"-54"0"-1,-26 53 1,-26-1-1,-107 1 1,80 0 0,-26 0-1,26-26 1,27-27-1,26 0 1,79-27 0,53 1-1,1-1 1,-28 54-1,-25 26-15,-80 26 16,-53 27 15,0-80-31,-106 80 31,80-79-15,-1-1 0,54-52-16,0 26 15,-1-27 1</inkml:trace>
  <inkml:trace contextRef="#ctx0" brushRef="#br0" timeOffset="246676.1107">5768 14764 0,'-26'264'31,"-1"-211"-15</inkml:trace>
  <inkml:trace contextRef="#ctx0" brushRef="#br0" timeOffset="247389.1107">6430 14182 0,'-106'0'15,"26"79"1,28 0-16,52 54 16,-27 25-1,159-52 1,-26-53-1,0-26 1,53-54 0,0-79-1,-106 1 1,-27 25-16,0-79 15,-105 80 17,-53 26-32,-27 27 15,-53 52 1,80 27-1,79 26 17,80-79-17</inkml:trace>
  <inkml:trace contextRef="#ctx0" brushRef="#br0" timeOffset="247668.1107">7197 14684 0,'26'238'0,"-52"-105"32,0-54-17,-1-52 1,27-27-1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13:42.2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2540 5080 0,'27'0'0,"79"26"32,-27 27-32,27-26 15,53 26 1,-54 26-1,-78-52 1,26-1 0,-27 1-1</inkml:trace>
  <inkml:trace contextRef="#ctx0" brushRef="#br0" timeOffset="409">3519 4974 0,'0'27'16,"-26"-1"-1,-1 27 1,-26 0-1,-26 26 1,26 27 0,27-53-1,-1 0 1,1-53-1</inkml:trace>
  <inkml:trace contextRef="#ctx0" brushRef="#br0" timeOffset="2099">2276 6059 0,'26'0'15,"-26"0"-15,53 0 0,-26 0 16,78-27-16,-78 27 15,26 0-15,-27 0 16,27 0-16,-53 0 0,27 0 16,26-26-16,-53 26 0,0 0 46,0 0-46</inkml:trace>
  <inkml:trace contextRef="#ctx0" brushRef="#br0" timeOffset="2306">2434 5821 0,'0'53'15,"0"53"1,0-54-16,27-25 0,-27 26 15,0-53-15,0 53 0,26-27 16,-26 1-16,0-1 0,0 1 16,0-27-1,0 26-15,0-26 0</inkml:trace>
  <inkml:trace contextRef="#ctx0" brushRef="#br0" timeOffset="2740">2514 6112 0,'503'-291'16,"-424"450"46,-291-27-15,424-212 31,-53 239-31,-477-79 31</inkml:trace>
  <inkml:trace contextRef="#ctx0" brushRef="#br0" timeOffset="3839">3704 5159 0,'0'0'16,"133"53"-1,78 53 1,54-26 15,-186-28-15,-52-25-1</inkml:trace>
  <inkml:trace contextRef="#ctx0" brushRef="#br0" timeOffset="4119">4763 5027 0,'-53'53'15,"26"0"1,-25 26-1,-1-26-15,-27 0 16,27 0 0,0-26-1,27-1-15</inkml:trace>
  <inkml:trace contextRef="#ctx0" brushRef="#br0" timeOffset="5105">3784 5980 0,'79'0'16,"106"-27"-1,-105 27 16,-27-26-31,-27 26 16</inkml:trace>
  <inkml:trace contextRef="#ctx0" brushRef="#br0" timeOffset="5329">3943 5821 0,'-27'185'0,"54"-79"15,-1-53 1,1 0-1,-27-27 1</inkml:trace>
  <inkml:trace contextRef="#ctx0" brushRef="#br0" timeOffset="5801">4525 5794 0,'106'27'16,"-80"26"-1,-52-27 1,-1 27 0,-79 0-1,53-27 1,0 1-16,53-27 15,0-27 1,106 1 0,-53 0-1,-26 26 1,52 0-1,-26 52 1,-53 1 0,-27 0-16,-25 27 31,-28-80-16,-26 0 1,80-27 0</inkml:trace>
  <inkml:trace contextRef="#ctx0" brushRef="#br0" timeOffset="6351">4816 5106 0,'106'53'16,"132"27"0,-80-1-1,-25-52 1,-107-1 15</inkml:trace>
  <inkml:trace contextRef="#ctx0" brushRef="#br0" timeOffset="6632">5953 4974 0,'-52'80'15,"-28"25"1,-26-25 0,53-27-1,-26 0 1,0 0-1</inkml:trace>
  <inkml:trace contextRef="#ctx0" brushRef="#br0" timeOffset="8105">5583 5741 0,'0'133'15,"0"-27"1,0-27-1,27 0-15,-27-26 16,0-26 0,0 26-1,0-53-15,0 0 31</inkml:trace>
  <inkml:trace contextRef="#ctx0" brushRef="#br0" timeOffset="8330">5239 6085 0,'106'0'0,"-53"-26"15,79 26 1,-52 0 0,-1-27-16,-79 27 15,26 0 1</inkml:trace>
  <inkml:trace contextRef="#ctx0" brushRef="#br0" timeOffset="8685">5927 5768 0,'79'53'15,"-52"79"1,-27-79-1,-27 26 17,27-52-17,27-27 16,105-27 1,-79 1-17,26-1 1,-26 1-1,-79 0 17</inkml:trace>
  <inkml:trace contextRef="#ctx0" brushRef="#br0" timeOffset="8877">6165 5636 0,'27'238'16,"-1"-53"-1,0-79 1,-26-27 15,0-52-15</inkml:trace>
  <inkml:trace contextRef="#ctx0" brushRef="#br0" timeOffset="8880">6244 6271 0</inkml:trace>
  <inkml:trace contextRef="#ctx0" brushRef="#br0" timeOffset="8891">6244 6271 0</inkml:trace>
  <inkml:trace contextRef="#ctx0" brushRef="#br0" timeOffset="12848">4154 7064 0,'-26'27'16,"52"211"0,-26 0 15,0-26-16,-26 52 1,-1-158 0</inkml:trace>
  <inkml:trace contextRef="#ctx0" brushRef="#br0" timeOffset="13269">3969 7197 0,'79'26'16,"80"133"0,79 26-1,-105-79 1,-54-53-16,0 79 15,-26-105 17,-26-1-32,-27-26 15,26-53 1,1-79-1,-27 26 1,0 0 0,-27-53-1,1 54 1,-1 52-1,27 0-15</inkml:trace>
  <inkml:trace contextRef="#ctx0" brushRef="#br0" timeOffset="13650">5027 7091 0,'27'185'15,"-1"-26"1,1 52 0,26-25-1,0-133-15,26-27 16,0-26-1,54-79 1,-80-1 0,-27-52-1,27-27 1,-79 0-1,-107 54 1,1 78 0,-27 1-1,53 52 1,27 1-16,79-1 15</inkml:trace>
  <inkml:trace contextRef="#ctx0" brushRef="#br0" timeOffset="15176">3572 6853 0,'0'79'31,"0"53"-15,0 106-1,0 106 1,27-79 0,-27 53 15,0-54-16,-27-185 1,1 1 0,26-54 15,26-26 0,1-26-15,26 26-16,26-27 15,238 1 16,-25-27-15,-54 27 0,-53 26-16,132-27 15,-26 1 16,-105 26-31,-28 0 16,28 26 0,-107-26-1,-53 27 1,1-27-1,-1 0 1,-26 0 0,27-27-1,-27 1 1,0-80-1,-27-159 17,27 133-17,-26-53-15,26-80 16,-27 27-1,27 106 1,-26-27 0,26 27-1,0 52 1,0 54-1,0 26 32,-27 0-16,-52 0-15,-27 0 0,-26 26-1,-397 1 16,238 52-15,79-26 0,27-53-16,-80 53 15,54-27 16,131 1-31,54-27 16,-1 26 0,-26 1-1</inkml:trace>
  <inkml:trace contextRef="#ctx0" brushRef="#br0" timeOffset="21389">15240 4974 0,'133'106'0,"25"-53"16,-25 26 0,-80-26-1,0-26 1,-27-1-1,-26-26 1</inkml:trace>
  <inkml:trace contextRef="#ctx0" brushRef="#br0" timeOffset="21623">15955 5027 0,'0'27'16,"-27"25"0,-52 1-1,26 0 1,27-26-1,-1-1 1</inkml:trace>
  <inkml:trace contextRef="#ctx0" brushRef="#br0" timeOffset="22097">16431 4974 0,'26'0'16,"27"27"-16,53 26 16,79-1-1,-79-25 1,-26-1-1,-27 1 1</inkml:trace>
  <inkml:trace contextRef="#ctx0" brushRef="#br0" timeOffset="22314">17278 4921 0,'-106'133'16,"53"-81"-1,-26 1 1,79-26-1,-53-1 1</inkml:trace>
  <inkml:trace contextRef="#ctx0" brushRef="#br0" timeOffset="23600">15055 5689 0,'79'0'16,"1"0"-1,-27 0 1,26-27-1,-26 54 1,-26-27 0,-27 0-1</inkml:trace>
  <inkml:trace contextRef="#ctx0" brushRef="#br0" timeOffset="23848">15240 5530 0,'0'26'16,"0"80"-1,0 0 1,0-80-1,0 27 1,0 0 0,0-79 15</inkml:trace>
  <inkml:trace contextRef="#ctx0" brushRef="#br0" timeOffset="24603">15611 5609 0,'79'-26'16,"27"-1"-1,-27 27 1,54 0-1,-133 27 1,0 52-16,-53 53 16,-80-26 15,81-53-31,-28-26 15,1-1 1,26-26 0,26-26-1,1-1 1,26-26-1,53 27 1,-27 26 0,27 0-16,106 53 46,-106-27-30,-27 1-16,-26-27 31</inkml:trace>
  <inkml:trace contextRef="#ctx0" brushRef="#br0" timeOffset="25557">16590 5715 0,'79'0'15,"0"26"1,27-26 15,-26 0-15,-80 0-1</inkml:trace>
  <inkml:trace contextRef="#ctx0" brushRef="#br0" timeOffset="25776">16722 5556 0,'0'159'16,"0"-53"-1,0-27-15,0-52 16,0-1 0,0 1-1</inkml:trace>
  <inkml:trace contextRef="#ctx0" brushRef="#br0" timeOffset="26229">17092 5556 0,'133'0'16,"-80"27"0,-27-1-1,1 27 1,-54 0-1,1 0-15,-54 26 16,27-79 0,0 53-16,1-26 15,52-1 1,-27-26-1,27 0-15,0 0 16,27 0 0,25 0-1,1-26-15,27 26 16,-1 0-1,27-27-15,-27 27 32,-79 0-32,27 0 46</inkml:trace>
  <inkml:trace contextRef="#ctx0" brushRef="#br0" timeOffset="28036">17569 5106 0,'211'80'0,"-78"-27"15,-28 0 16,-78-53-15,-1 26 0</inkml:trace>
  <inkml:trace contextRef="#ctx0" brushRef="#br0" timeOffset="28258">18177 5001 0,'-53'105'31,"0"-25"-31,53-27 16,-53 0-1,27-27 1,0 1 0</inkml:trace>
  <inkml:trace contextRef="#ctx0" brushRef="#br0" timeOffset="28768">17780 5741 0,'212'0'31,"-106"0"-15,-53 0-1</inkml:trace>
  <inkml:trace contextRef="#ctx0" brushRef="#br0" timeOffset="29004">17939 5636 0,'0'185'16,"0"-106"-1,0-26 16,27-26-15</inkml:trace>
  <inkml:trace contextRef="#ctx0" brushRef="#br0" timeOffset="29741">18310 5583 0,'158'-27'15,"-78"54"1,-54-1-1,27 27 1,-53 26 0,-26 1-1,-54 26 1,1-80-1,26 1-15,-26-1 32,-1-26-17,54 0 1,26-26-1,0 26 1,53-27 0,0 1-1,-27 26 1,106 0 15,-52 0-15,-27 0-1,-53 0 1,26 26 46,-26-26 110</inkml:trace>
  <inkml:trace contextRef="#ctx0" brushRef="#br0" timeOffset="37098">14764 7250 0,'-53'52'16,"27"187"15,79-28 0,26-131 1,53-107-1,1-184-16,-107-28 17,-52 81-1,-27 131 0,53 54-15,-53 105 15,53 53-16,79 0 1,-52-52 0,25-1-16,-25 106 15,-54-53 1,1-105-1,-27-27 1,-26 52 0,-54-78-1,54-27 1,26 0-1,-79-80 1,105-25 0,27 25-1,0 27-15,133-26 16,264-133 31,-292 159-47,1 1 15,0-81 1,-27 1-1,-79 53 1,27-1 0,-54 1-1,-52 26 1,26 53-1,27 26-15,-27 54 32,26-1-17,54 27-15,26 0 16,26-27-1,80-26 1,132-26 31,-159-107-32,-52 1 1,25-80 0,-78 27 15,-27 26-16,-27 0 1,-52 80 0,0 26-1,-27 26 16,26 27-15,54 26 0,105-26 15,54 0-16,52 27 17,-53-1-17,-105-53 1,-54 1-1,-105-1 17,52-26-17,1-26 1,0 26 15</inkml:trace>
  <inkml:trace contextRef="#ctx0" brushRef="#br0" timeOffset="37337">16563 7646 0,'53'106'16,"-53"0"0,-26-26-1,26-28 1,-27 1-1,1 0 1</inkml:trace>
  <inkml:trace contextRef="#ctx0" brushRef="#br0" timeOffset="42996">18124 7329 0,'-79'-27'16,"-27"27"0,-26 80 15,26 52-16,53-26 1,79 26 15,54-79-15,26-26-1,26-80 1,-106 0 0,27-53-1,0-53 16,-26 53-15,-1-26 0,-26-27 15,-26 80-16,26 53 17,-27 26-1,27 79-16,0 106 1,0 0 15,0-79-15,27 0-1,-1 53 1,-26-133 0,0 27-1,27-53 32,-27 0-31,0-53 15</inkml:trace>
  <inkml:trace contextRef="#ctx0" brushRef="#br0" timeOffset="43304">18574 7435 0,'53'-27'16,"79"27"-1,-26 0 1,-79 0-1,25 0-15,-25 0 32</inkml:trace>
  <inkml:trace contextRef="#ctx0" brushRef="#br0" timeOffset="43529">18495 7620 0,'26'-26'16,"106"26"-1,-79 0 1,27 0-1,-27-27 1,-27 27 0,-26 0-1</inkml:trace>
  <inkml:trace contextRef="#ctx0" brushRef="#br0" timeOffset="45532">19341 7276 0,'80'-53'16,"26"27"-1,-1-1 1,-52 1-16,80 26 16,-107 0-16,80 79 15,-53 0 1,-53 27-16,-27-53 15,-52 53-15,0-53 16,-27 0 0,0 26-16,0-52 15,106-27-15,-79 0 16,26 0-16,26-27 15,1-26 1,-1 27 0,27-1-16,27 1 15,26 0-15,26 26 16,27 0-1,159 79 1,-265-53 0,105 1-16,-78-27 15,-1 26-15,1-26 16,-27 0-1,0 0 1,26 0 0,-26 0-1,0 0 1,-26 0 31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16:01.88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8837 7250 0</inkml:trace>
  <inkml:trace contextRef="#ctx0" brushRef="#br0" timeOffset="56">8837 7250 0,'0'-27'16,"0"54"-16,0-54 15,0 27 1</inkml:trace>
  <inkml:trace contextRef="#ctx0" brushRef="#br0" timeOffset="8490">9631 4815 0,'80'0'0,"-80"0"15,26 0 16,-26-26 1,-26-1-17,-27 27 1,-53-26-1,-26 26 1,26 53 0,-27 0-16,54 132 15,53-106 16,52 1-31,53-54 16,80 27 0,-27-53-1,-79-26 1,0-54-1,-26-25 1,-27-54 0,0 53-1,0 27 1,-27-54-1,1 1 1,-1 106 0,27 26-1,0 0 1,27 132 15,26 132-15,0-105-1,-27-27 1,1-26 15,-1-79-15,-52-54 30,26-52-30</inkml:trace>
  <inkml:trace contextRef="#ctx0" brushRef="#br0" timeOffset="8695">9975 4815 0,'185'0'0,"-105"0"16,26 0 0,-27 0 15,-26-26-16</inkml:trace>
  <inkml:trace contextRef="#ctx0" brushRef="#br0" timeOffset="8900">10081 5001 0,'185'0'31,"-132"0"-31,0 0 16,-27-27 0,1 27-1</inkml:trace>
  <inkml:trace contextRef="#ctx0" brushRef="#br0" timeOffset="9832">10848 4498 0,'0'0'31,"0"106"32,0 132-48,0-132 1,0-53 0,27-53 30,105 0-30,0-53 0,53 26-1,-105 1 1,-80 26-1,26 0 1,-26 0 0,27-27-1</inkml:trace>
  <inkml:trace contextRef="#ctx0" brushRef="#br0" timeOffset="10053">11139 4392 0,'0'53'0,"27"106"16,-1-1 0,1 1-1,-27-53-15,26-53 16,-26 26-1,0-52 1,0-1-16</inkml:trace>
  <inkml:trace contextRef="#ctx0" brushRef="#br0" timeOffset="11706">8864 4075 0,'-27'-27'16,"27"27"15,0 159-15,0 264-1,0-132 1,0-79 15,0 26-15,0-106-1,0-52 1,-26-27 15,26-27-15,0-26-1,185-26 63,-53 26-62,27 0-16,53-27 16,-53 27-1,26-26-15,-26-1 16,-27 27-1,27-26 1,-1 26-16,1 0 16,26 0-1,1 0 1,-54 0-16,0 0 15,0-27 1,-26 27 0,0 0-16,0 0 15,-53-26 1,26 26-16,-26 0 15,27 0 17,-80 0-17,0 0 1,0-27 15,-27 1-15,27-53-1,-53-27-15,27 0 16,-1-53-1,27 0 1,-26 1-16,26-28 16,0 1-1,-27 53 1,27 53-16,0 52 15,0 1 1,0 26 31,-79 26-32,-27-26 1,-132 27 15,0-27-15,0 0-1,-186 26 17,160-26-17,-1 0 1,-52 27-1,52-54 1,53 27 0,1-26 15,131 26-16,1 0 32</inkml:trace>
  <inkml:trace contextRef="#ctx0" brushRef="#br0" timeOffset="24131">7065 4366 0,'26'291'62,"27"53"1</inkml:trace>
  <inkml:trace contextRef="#ctx0" brushRef="#br0" timeOffset="24588">7329 4419 0,'80'0'15,"-27"-27"-15,-1 27 16,28 0-1,-54 0 1,1-26-16,-1 26 16,1 0-1,-27 0 1,0 0 15,0 79-15,0-26-1,0 79 1,-27-26-16,27-27 15,0 27 1,-26-53-16,26-26 16,0 26-1,0-53 1,0 0-1</inkml:trace>
  <inkml:trace contextRef="#ctx0" brushRef="#br0" timeOffset="25924">6668 4075 0,'0'0'16,"0"132"-1,0 80 17,26 26-17,27 0 1,-26-79-1,-1-54 1,-26 28 15,0-80-15,0-27-1,0 1 48,185-80-32,1 26-15,-54 27-1,0-26-15,53-1 16,1 27 15,-107 0-31,0 0 16,54 0-1,-80 0 1,-1 0-1,-25 0 1,-1 0 0,-26-26 15,-79-1-16,79-26 1,-26-52 0,-54-187 15,80 134-16,-26-27-15,-1-54 32,27 134-17,0 52-15,0 26 16,-26 1-1,26 26 17,0 0-17,0 0 1,-27 0-1,-79 0 1,54-27 0,-28 27-1,-105 27 1,26-1-1,-317 107 17,317-81-17,53-25 16,27-27-15,79 26 46,0-26-30</inkml:trace>
  <inkml:trace contextRef="#ctx0" brushRef="#br0" timeOffset="39704">2831 7514 0,'27'0'0,"-1"27"31,1-27-16,-1 0 48,-105-53-32,26-27-15,-53 27-1,-106 27 1,80 52-1,26 80 1,0 79 15,159 133 0,0-212-15,106 0 0,-106-80-1,26-26 1,1-26-1,-27-1-15,0-79 16,-27 27 0,27-27-1,-53 0-15,26 27 16,-26 26-1,0-26 1,-26 52-16,26 1 16,0-1-1,0 27 16,0 0-31,0 80 16,26 158 15,-26-106-15,0 27-16,0-53 15,27-1 1,-27-52 0,0-53-16,0 27 15,0-27 1,0-80-1</inkml:trace>
  <inkml:trace contextRef="#ctx0" brushRef="#br0" timeOffset="40187">3122 8017 0,'27'212'16,"-1"-133"0,-26-26-1,0-27 32,0-105-31,27-80-1,26 0 16,0 80-15,26 26 0,27 106-1,-27 26 16,-79 54-15,0 78 15,0-184-15,-26-1-1</inkml:trace>
  <inkml:trace contextRef="#ctx0" brushRef="#br0" timeOffset="40421">3969 7805 0,'238'0'0,"-105"0"31,-54 0-31,-26 0 16,-27 0-1</inkml:trace>
  <inkml:trace contextRef="#ctx0" brushRef="#br0" timeOffset="40587">4128 7990 0,'53'27'15,"26"-27"1,27 0 0</inkml:trace>
  <inkml:trace contextRef="#ctx0" brushRef="#br0" timeOffset="40589">4366 8017 0</inkml:trace>
  <inkml:trace contextRef="#ctx0" brushRef="#br0" timeOffset="40594">4366 8017 0</inkml:trace>
  <inkml:trace contextRef="#ctx0" brushRef="#br0" timeOffset="41323">5768 7620 0,'-106'-106'16,"1"80"-1,25-27-15,-105 53 16,-27 106 15,133-1-31,26 54 16,27 26-1,131-26 1,-25-132-1,26-1 1,79-52 0,-53-80-1,-52 26 1,-54 1-16,27-80 31,-53 80-15,0 26-16,0 27 31,-27 26-16,27 79 1,0 0 0,0 54-1,0 52 1,0-79-1,0-53 1,0-27-16,0 0 31</inkml:trace>
  <inkml:trace contextRef="#ctx0" brushRef="#br0" timeOffset="41560">5953 8070 0,'53'159'15,"-26"-54"16,-27-25-15,0-27 0,0-27-1</inkml:trace>
  <inkml:trace contextRef="#ctx0" brushRef="#br0" timeOffset="42087">6536 7911 0,'-27'-26'15,"54"26"1,105 0-1,80 0 1,-80 0 0,-53 0-1,1 0 1,-54 0-1,-26 0 1,0-27 0</inkml:trace>
  <inkml:trace contextRef="#ctx0" brushRef="#br0" timeOffset="42327">6827 7594 0,'0'105'16,"26"1"-16,1 106 16,-1-27-1,-26-132 1,0 0-1,0 0 1,26-53 0,-26 0-1</inkml:trace>
  <inkml:trace contextRef="#ctx0" brushRef="#br0" timeOffset="42815">7991 7302 0,'-159'212'16,"80"79"0,52-132-1,27 26-15,80 0 16,25-105 15,-52-54-31,27 1 16,26-54-1,52-26 1</inkml:trace>
  <inkml:trace contextRef="#ctx0" brushRef="#br0" timeOffset="43351">8388 7567 0,'26'185'16,"1"1"15,-27-28-15,0-52-1,-27-79 1,54-107 15,-27-79 0,26 1-15,53-1 0,1 106-1,-27 53 1,79 53 15,-79 79-15,26 53-1,-79-26 16,-26-79-15,-1-54 0</inkml:trace>
  <inkml:trace contextRef="#ctx0" brushRef="#br0" timeOffset="43556">9314 7858 0,'132'0'15,"-26"27"1,0-54-1,-1 27 1,-25 0 0</inkml:trace>
  <inkml:trace contextRef="#ctx0" brushRef="#br0" timeOffset="43781">10028 7646 0,'0'239'16,"0"-134"0,0-25-1,-26 52 1,26-53-1,0-79 1,0 0-16</inkml:trace>
  <inkml:trace contextRef="#ctx0" brushRef="#br0" timeOffset="44080">10134 7276 0,'238'159'15,"-159"-53"-15,1 26 16,-27 106-1,-27 27 1,-26-160 0,-53 1-1,-79-26 1,53-54-1</inkml:trace>
  <inkml:trace contextRef="#ctx0" brushRef="#br0" timeOffset="44788">10769 7885 0,'0'0'16,"26"53"15,1-27-15,26-26-1,-53-26 1,-27-1 15,1 27-15,26 0-1,0 53 1,79-27 0,-26-26 15,-53-52-16,-26 25 1,-27 1 15,26 52 0,54 27-15</inkml:trace>
  <inkml:trace contextRef="#ctx0" brushRef="#br0" timeOffset="45598">11721 7779 0,'0'-53'16,"-53"53"-16,-105 0 31,-28 159-15,54-27-16,79 0 15,53-26 1,106-27 0,26-52-1,-26-27 1,79-80-1,-52-52 1,-54 53 0,-52-53-1,-1-80 1,-52 27-1,-1 52 1,1 54-16,-1 0 16,1 52 15,26 27-16,0 27 1,0 105 0,-27 53-1,27-53-15,-26 27 16,26 26-1,0 1 17,0-54-17,0-106 1,0 1 15,26-27 109</inkml:trace>
  <inkml:trace contextRef="#ctx0" brushRef="#br0" timeOffset="53274">2805 10028 0,'0'-27'16,"0"27"-1,-27-26 1,27-1 0,-79 1-16,26-27 15,-53 53 1,27-27-16,0 54 15,-27 52 1,26 54 0,27 105 15,80-53-16,52-53 1,1-79 15,25-53-15,-52 0-1,106-185 17,-132 79-17,-1-26 1,27 26 15,-53 27-15,-26 26-1,26 26 1,0 27 15,0 27-15,0 131 15,26-25-16,0 52 1,27 0 15,-26-79-15,-27-106 15,0-26-15</inkml:trace>
  <inkml:trace contextRef="#ctx0" brushRef="#br0" timeOffset="53827">3070 10530 0,'0'133'16,"26"-80"-1,-26 0-15,26-1 16,-26-25 31,0-54-32,0-25 1,0-54 0,0 0-1,0 79 1,53 1-1,27-27 1,-1 27 0,0 26-1,-26 0-15,0 79 31,0 80 1,-53-106-32,0-27 15,-26 27 1,26-27-1,-27-26 17</inkml:trace>
  <inkml:trace contextRef="#ctx0" brushRef="#br0" timeOffset="54063">3916 10372 0,'238'-27'15,"-52"27"16,-134 0-15,-25 0 0</inkml:trace>
  <inkml:trace contextRef="#ctx0" brushRef="#br0" timeOffset="54342">4075 10583 0,'238'-26'16,"-106"-1"15,-52 27-16,-54 0 1,-26 0 46</inkml:trace>
  <inkml:trace contextRef="#ctx0" brushRef="#br0" timeOffset="58304">5133 7461 0,'0'0'16,"0"0"-1,27 0-15,-27 0 16,0 0 0,0 0-1,0 0-15,0-26 0,0 26 16,0-27-16,0 27 15,0-26-15,0-1 16,-27 27-16,27-26 16,0 26-16,-26-53 15,-1 0-15,27 53 0,-26 0 16,-27-53-1,26 27-15,27-1 0,-52 1 16,25-1-16,-26 27 16,53-26-16,-26-1 0,-27 1 15,0 26 1,53-26-16,-27 26 0,-25-53 15,25 53-15,-52-53 16,52 26 0,-26 1-1,0-1-15,53 27 0,-52-26 16,-28-1-16,27 1 15,53 26-15,-53-26 16,-26-27-16,52 53 16,-25-27-16,25 27 0,-26-26 15,0-1-15,27 27 16,26-26-16,-53-1 15,26 27-15,1-26 16,26 26-16,-53-27 16,53 1-16,-26 26 15,-1-27-15,-26 1 16,27 26-16,26-26 0,-27 26 15,-52-27-15,79 1 16,-53 26-16,-159-133 62,54 1-15,52-27 16,0-105-1,27 131 0,26 1 1,79 79 15,133 186 0,-106-107-63,0 0-15,-27 1 16,1-27 0,-27 26-16,0-26 15,0-26 32,-27 26-31,-26-53-1,27 27-15,-27-1 16,-27 1-1,80-1 1,-26 27-16,0-26 16,26 26-1,-27 0 1,27 0-1,-26 0 1,-1 26 0,27 1-1,-26 26-15,-27-27 16,26 0-1,27 27 1,-26-26 0</inkml:trace>
  <inkml:trace contextRef="#ctx0" brushRef="#br0" timeOffset="62200">5451 9869 0,'-27'26'47,"27"27"-47,0 53 16,0 0-1,0 0-15,0 53 16,0-27-1,0-26 1,0-27-16,0 0 16,0-52-1,0-1 1,0 1-16,0-27 15,0-27 48</inkml:trace>
  <inkml:trace contextRef="#ctx0" brushRef="#br0" timeOffset="62895">6165 10372 0,'0'0'16,"106"26"-1,53-26 17,-1 0-17,-78 0 1,-27-26 46,-53 26-46</inkml:trace>
  <inkml:trace contextRef="#ctx0" brushRef="#br0" timeOffset="63148">6483 10107 0,'-27'27'0,"1"25"16,52 54-1,-26 0 1,27 0-16,-27 0 15,0-27 1,26-52 0,-26-1-16,0-26 15,0 27 1,0-54-1</inkml:trace>
  <inkml:trace contextRef="#ctx0" brushRef="#br0" timeOffset="63784">7726 9869 0,'-26'-27'32,"-107"133"-17,1 212 16,106 52 1,211-185-1,53-132 0,-159-53 0,-26 0 0</inkml:trace>
  <inkml:trace contextRef="#ctx0" brushRef="#br0" timeOffset="64588">7938 10081 0,'0'0'0,"0"26"15,26 133 1,1-27 0,26-26-1,-53-27 1,0-26-1,0 0 1,0-79 15,0 26-15,-27-106-1,1 0 1,26 53 0,26-26-16,1-54 15,79 81 1,-80 25-1,133 1 17,-80 52-17,-26 106 1,-27-52-1,-26-1 1,0 53 0,27-52-1,-27-54-15,0 1 16,0-1 15,0-79-15</inkml:trace>
  <inkml:trace contextRef="#ctx0" brushRef="#br0" timeOffset="64825">8758 10319 0,'185'0'16,"-105"0"-16,-1 0 15,0-27 1,-52 1 0</inkml:trace>
  <inkml:trace contextRef="#ctx0" brushRef="#br0" timeOffset="65109">9472 10054 0,'27'159'15,"-27"0"1,0-27 0,0-53-16,0 1 15,0-27 1,0-27 15</inkml:trace>
  <inkml:trace contextRef="#ctx0" brushRef="#br0" timeOffset="65577">9658 9763 0,'317'159'15,"-211"-53"1,-27 0-16,27 105 15,-106-26 17,0-79-32,-26-53 15,-54 53 1,1-27-1,26-52 1,0-27 0,0 53-1,27-27 1,-1-26-1,27 0 63,27-26-62</inkml:trace>
  <inkml:trace contextRef="#ctx0" brushRef="#br0" timeOffset="68265">10690 9975 0,'26'0'15,"0"-27"-15,-26 27 16,27 0-16,-1 0 16,-26 0-1,0 80 1,0-27-16,0 52 15,0-52-15,-26 27 16,-27-1 0,53-79-16,0 53 15,0-26-15,26-27 31,27-27-15,0 27-16,27-26 16,52-1-1,-53 1 1,-26 26-1,-26-27 1</inkml:trace>
  <inkml:trace contextRef="#ctx0" brushRef="#br0" timeOffset="68600">11139 9816 0,'-26'79'15,"26"80"1,26 0-1,-26-27-15,0 80 32,0-106-17,0-53 1,-26-27-16,26 1 15,26-27 48,-26-27-63</inkml:trace>
  <inkml:trace contextRef="#ctx0" brushRef="#br0" timeOffset="69919">10398 10292 0,'-26'0'16,"52"27"0,-26 26-16,27-27 15,-27-26 16,0-26-15,0 26 0,-27-80-1,1 80 1,26 0-1,0 0 1,26 53 15,1-26-15,-1-27-16,1 0 15,-27-27 1,-53-26 15,26 27-15,27 26-1,0 0 17,27 53-17,-27-53 1,26 0-1,1 0 1,-54-27 0,27 27-1,-26-26-15,-27-1 16,27 54 15,26-27-31,0 26 16,26 27-1,27-53 1,53-53 31,-133 0-32,-52 27 1,0-1-1,52 80 1,1-26 15,79 52-15,26-79-1,0 0 1,-79-53 15,-26 53-15,-27-26-1,26 26 17,27 26-1</inkml:trace>
  <inkml:trace contextRef="#ctx0" brushRef="#br0" timeOffset="75531">2964 12435 0,'-27'-26'16,"27"-1"15,-79-25-16,26-1 1,-53 53-16,-26 0 16,-27 53 15,80 79-31,26 0 15,26 80 1,54-27 0,52-132-1,27-27 1,26-26-1,-52-26 1,-1-27 0,-26-26-16,0-54 15,-27-105 16,-26 185-15,0 0 0,0 27-1,0 79 16,0 26-15,0 54 0,27 52-1,-27-26 1,0-107-16,0 1 15,26 0 1,-26-26 0</inkml:trace>
  <inkml:trace contextRef="#ctx0" brushRef="#br0" timeOffset="75988">3175 12779 0,'0'186'16,"27"-107"-1,-27 0 1,0-26 0,26-132 30,-26-27-30,27-53 0,26 80-1,26 0 16,0 79-15,1 79 0,-27 53-1,-27 27 16,-52-80 1,26-79-17</inkml:trace>
  <inkml:trace contextRef="#ctx0" brushRef="#br0" timeOffset="76193">3969 12647 0,'265'0'15,"-133"0"16,-132 0-15</inkml:trace>
  <inkml:trace contextRef="#ctx0" brushRef="#br0" timeOffset="76382">4128 12832 0,'79'27'16,"-26"-27"-1,-26 0 1,52-27-1</inkml:trace>
  <inkml:trace contextRef="#ctx0" brushRef="#br0" timeOffset="76387">4366 12832 0</inkml:trace>
  <inkml:trace contextRef="#ctx0" brushRef="#br0" timeOffset="76391">4366 12832 0</inkml:trace>
  <inkml:trace contextRef="#ctx0" brushRef="#br0" timeOffset="76830">5266 12224 0,'-27'79'31,"27"106"-15,27 106-1,-27-105 1,-27-107-1,27-26 17,0-53-17,27-79 1</inkml:trace>
  <inkml:trace contextRef="#ctx0" brushRef="#br0" timeOffset="77122">5715 12647 0,'186'0'16,"-28"27"0,1-54-1,-80 27 16,-79-26-15,0-27 0</inkml:trace>
  <inkml:trace contextRef="#ctx0" brushRef="#br0" timeOffset="77365">6059 12330 0,'-26'26'0,"26"80"16,0 53 0,0 26-1,0-106 1,0 1-1,0-27 1,0-27 0,0-26-1</inkml:trace>
  <inkml:trace contextRef="#ctx0" brushRef="#br0" timeOffset="78415">7065 12224 0,'26'53'16,"-26"79"0,0-53-1,0 27-15,-26 0 31,-1-27-15,1-52 0,26-27-1,26 0 1,27 0-1,0 0 1,0-27-16,26 27 16,1-26-1,-54-1 1,1 27-1</inkml:trace>
  <inkml:trace contextRef="#ctx0" brushRef="#br0" timeOffset="78659">7303 12277 0,'0'79'16,"26"53"-1,1 80 1,-27-80 0,0-26-1,-27 0 1,27-27-1,-26-79 1</inkml:trace>
  <inkml:trace contextRef="#ctx0" brushRef="#br0" timeOffset="78992">7885 12118 0,'-106'53'16,"27"132"-1,26 53 1,53 53 15,53-185-15,53 0-1,79-80 1,-53 1 0</inkml:trace>
  <inkml:trace contextRef="#ctx0" brushRef="#br0" timeOffset="79533">8202 12409 0,'27'106'0,"-1"79"16,1-79 0,-27-53-1,26 53 1,-52-80-1,26-26 1,0 0 0,0-79-1,0-80 1,26 53-1,-26 0 1,53-26 0,0 53-1,-26 79 1,52 0-16,-26 52 15,0 81 17,0 52-17,-53-79 1,0-27-1,0-26 1,0-26 0</inkml:trace>
  <inkml:trace contextRef="#ctx0" brushRef="#br0" timeOffset="79886">9023 12594 0,'-27'27'16,"107"-27"0,-1 26-1,27-52 16</inkml:trace>
  <inkml:trace contextRef="#ctx0" brushRef="#br0" timeOffset="80267">9605 12330 0,'0'185'16,"0"-53"-16,-27-26 15,27 53 1,0-106 0,-26-27-1</inkml:trace>
  <inkml:trace contextRef="#ctx0" brushRef="#br0" timeOffset="80613">9684 12091 0,'159'53'31,"-80"53"-31,-52-26 16,26 78-1,-53 28 1,26-107-1,-52 27 1,-1-27 0,1-26-1,-1-26 1,1-1-16,-1 0 15,27-26 17</inkml:trace>
  <inkml:trace contextRef="#ctx0" brushRef="#br0" timeOffset="83599">1985 11774 0,'-27'26'0,"1"160"31,26-28-31,0 1 16,0 159 0,-27 26-1,27-186 1,-26-25-1,-1 78 1,1-52 0,0-80-1,-1-26-15,1 0 16,-1-26 15,27-27-15,27 0-1,-1 0 1,186 0 15,79 26 0,-27-26-15,27 27-1,159-27 1,-159 0 0,-26 0 15,105 0-16,-105 0 1,-54 26 0,80-26 15,-52 0-16,-28 0 1,186 0 0,26 0 15,-131-26-16,157-1 17,-131 27-17,-80 0 1,53 0-1,-26 0 1,26 0 15,26 27-15,-52-54-1,26 54 1,106-27 15,-159 0-15,-27 0-1,160 0 17,-292 0-17,-26 0 1,-26 0 15,-54-27 16,1-52-32,26-133 1,0 27 0,0-27-1,0-105 16,26 105-15,1-26 0,-54-80 30,27 213-30,0 52 0,0 26 15,0 27-16,-26-26 1,26-1 0,-27 27 15,-52-26-16,26 26-15,-26-27 16,-54 27 0,-26-26-1,27 26 1,0 0-1,-238 0 17,52-26-17,159 26 1,0 0-16,-79 0 15,27 0 1,52 0 0,0 0-1,-79 0 1,53 0-1,53 0 1,26 0 0,-79 0-1,-1 0 1,54 0-1,-27 0-15,-79 0 16,26 26 15,-26-26-15,133 0-1,-81 0 1,-25 0 0,52 0-1,27 0-15,-54 0 16,1 0 15,53 0-31,26 0 16,-106 26-1,1-26 1,-80 27 15,79-27-15,53 0-1,-52 0 1,52 26 15,-79 1-15,79-27 15,27 0-16,-1 26 1,28-26 0,25 27 15,54-27-16,-1 0 1,1 0 15,-27 26-15,0-26-1,53 27 1,79-27 15</inkml:trace>
  <inkml:trace contextRef="#ctx0" brushRef="#br0" timeOffset="93785">14500 2540 0,'238'-26'0,"291"26"31,-132 0-15,0 0 0,-239-27-1,-105 27-15,0-26 31,-159 52-15,0-26 0,-79 27-1,-212-27 1,27 26-1,105 27 1,80-53-16,-26 26 16,211-26 15,79 0-31,344 0 31,-79-26-15,0 26-1,-132 0-15,-27 0 16,-132 0-1,-80-27 17,-78 27-17,-81 27-15,-184-27 31,79 0-15,132 26-16,80 1 16,52-27-1,186 0 16,26 0-31,27 0 16,79-27 0,0 1 15,-264 26 16,-27 0-32,-27 0 32</inkml:trace>
  <inkml:trace contextRef="#ctx0" brushRef="#br0" timeOffset="94719">16008 5133 0,'0'0'16,"-27"79"-16,54 54 15,-1 52 1,-26-79 0,0-1-1,0 1 1,0-53-1</inkml:trace>
  <inkml:trace contextRef="#ctx0" brushRef="#br0" timeOffset="95153">16193 5212 0,'-27'53'15,"27"80"1,53 25 0,80 27 15,-54-105-16,-26-80 1,0 0 0,0-80 15,0-78-16,-27-1 1,-105 53 0,-1 80-1,-105-27 16,53 79-15,26 54 15</inkml:trace>
  <inkml:trace contextRef="#ctx0" brushRef="#br0" timeOffset="95590">16537 5265 0,'0'53'0,"0"0"15,26 53 1,27 26-1,27 0 1,-1-79 0,-53 0-16,27-53 15,0-26 16,0-27-31,0-26 16,0-54 0,-27 27-1,-52 54 1,-27-1-1,-79 0 1,-1 26 0,54 27-1,26 0-15,-26 27 31,52-1-15</inkml:trace>
  <inkml:trace contextRef="#ctx0" brushRef="#br0" timeOffset="95825">17119 5106 0,'79'80'0,"-26"79"31,-26-54-15,-27-52-1</inkml:trace>
  <inkml:trace contextRef="#ctx0" brushRef="#br0" timeOffset="96249">16987 5265 0,'26'27'15,"106"-27"1,1 0 15,-80-27-15,-1-26-1,-25 53 16,26 53-15,-27 53 0,27-53 15,-53-53-16,0 0 1,0-106 15,27 53-15,-1 80 15,-26 52-31,27-26 16,-1 0-1</inkml:trace>
  <inkml:trace contextRef="#ctx0" brushRef="#br0" timeOffset="96710">18574 5159 0,'27'291'15,"-1"-52"1,0-134-1,1 1-15,-27-53 16,0-53 31</inkml:trace>
  <inkml:trace contextRef="#ctx0" brushRef="#br0" timeOffset="97389">18204 5530 0,'238'26'16,"26"1"15,1-1-15,-212-52-1,0-1 1,-80-105 15,-52 79-15,52 53-1,-78 53 1,105 79 0,26 1 15,133-1-16,-80-106 1,54-52 0,-54-239 15,-79 107-16,-27 105 17,27 53-1,27 132-16,-1 27 1,-26-80 0,0-26-16,0 0 15,0-53 16,0-27-15,0-26 0,0-79-1,27 53 1,-1-1-1,27 1 1</inkml:trace>
  <inkml:trace contextRef="#ctx0" brushRef="#br0" timeOffset="97970">19632 5477 0,'0'185'15,"0"-106"-15,0 1 32,0-80-17,0 0 1,0-53-1,0-159 1,53 106 0,0 54-1,-53 25 1,53 27-1,-26 27 1,-1 52 0,1 0-1,-1 80 1,-26-80-1,0-79-15,0-26 32,0-106-1,26-80-16,54 133 1,-54 26-16,27 26 16,-26 27-1,-1 80 1,27-1-1,-27 80 1,-26-53 0,27-54-1,-27-25 1</inkml:trace>
  <inkml:trace contextRef="#ctx0" brushRef="#br0" timeOffset="98787">16113 6853 0,'0'26'16,"0"80"-1,0 132 1,27-106 15,-27-79-15,0-26 15,26-133-15,-26-53-1,27-52 16,52 105-15,-26 53 0,53 53-1,-27 185 1,1 27 15,-80-133-15,0-26-16,0 0 31,-27 0-16,27-53-15,0 0 16</inkml:trace>
  <inkml:trace contextRef="#ctx0" brushRef="#br0" timeOffset="98996">16854 7038 0,'159'-27'0,"-80"27"32,1 0-17,-54 27-15,1-27 16,-1 0-1</inkml:trace>
  <inkml:trace contextRef="#ctx0" brushRef="#br0" timeOffset="99224">16881 7223 0,'132'27'16,"-26"-54"-1,-53 27 1,0 0 0,-27 0-1,-26-26 16</inkml:trace>
  <inkml:trace contextRef="#ctx0" brushRef="#br0" timeOffset="101202">17780 6800 0,'-26'185'16,"-1"-79"-16,27 26 31,27-53-15,-27-26-16,0-26 15,0-1 1</inkml:trace>
  <inkml:trace contextRef="#ctx0" brushRef="#br0" timeOffset="101665">18045 6906 0,'-53'53'15,"53"52"-15,0 1 16,0 26-1,53-52 1,26-54 0,-26 1-1,0-54 1,27-26-1,-54-26 1,27 0-16,-53-54 16,-53 54 15,-26 26-31,26 27 15,-80 26 1,54 53 0,53-27-1,26 0 1,26 27-1</inkml:trace>
  <inkml:trace contextRef="#ctx0" brushRef="#br0" timeOffset="102062">18415 6879 0,'-26'53'15,"26"26"1,0 107-1,53-107 1,26 0 0,-26-26-16,26-26 15,1-54 1,-1-26-1,-26 0 1,26-79 0,-52 26-1,-54 53 1,-25 1-1,-107-1 1,27 26 0,26 54-1,53-1-15,-27 1 16,54 52 15</inkml:trace>
  <inkml:trace contextRef="#ctx0" brushRef="#br0" timeOffset="106351">15346 8969 0,'0'-26'15,"0"26"1,0-27-1,0 1-15,-26 0 16,-1-27 0,-52 26-1,26 27-15,0 0 16,-79 27-1,26 105 1,79-26 0,1 0-1,26 52 1,79-78-1,-26-54 1,27 1-16,-27-27 16,52-27 15,-78 1-31,79-80 31,-80-53-15,1 106-1,-27 0 1,0 27-16,0-1 31,0 1-15,0 52 30,0 1-46,0 105 16,26-52 0,1-1-1,-27 0 1,0 1-1,26-27 1,-26-27 0,0-26 30,0-26-30</inkml:trace>
  <inkml:trace contextRef="#ctx0" brushRef="#br0" timeOffset="106635">15743 9181 0,'-26'53'15,"52"26"1,-26 1-1,27 26 1,-27-54 0,0-25-16,0 26 15,26-53 16</inkml:trace>
  <inkml:trace contextRef="#ctx0" brushRef="#br0" timeOffset="107014">15981 9208 0,'0'52'15,"-26"54"1,26-26-1,0-27-15,53 26 32,26-53-17,-53-26-15,1 0 16,-1-79-1,27 26 1,-26-26 0,-27 26-1,-27-27 1,-52 54-1,26 26 1,-26 0-16,52 26 31,-26 1-15</inkml:trace>
  <inkml:trace contextRef="#ctx0" brushRef="#br0" timeOffset="107432">16246 9234 0,'26'132'15,"1"-26"1,-1-53-16,53 0 31,1 0-15,-54-53-16,1 0 15,26-27 1,-27-78-1,-26 52 1,0-27 0,-53 27-1,0 27 1,-26 26-1,26 0 1,-26 26 0,52 1-1,1-1 16</inkml:trace>
  <inkml:trace contextRef="#ctx0" brushRef="#br0" timeOffset="140818">12515 15161 0</inkml:trace>
  <inkml:trace contextRef="#ctx0" brushRef="#br0" timeOffset="150607">17040 9155 0,'26'0'16,"53"0"0,80 0-1,0-27 1,-106 1-1,0 26 1,-27-27 0</inkml:trace>
  <inkml:trace contextRef="#ctx0" brushRef="#br0" timeOffset="150809">16987 9340 0,'26'26'15,"80"-26"1,79-26 0,-79 26-1,-27-27 1,-26 27-1</inkml:trace>
  <inkml:trace contextRef="#ctx0" brushRef="#br0" timeOffset="151448">18415 8784 0,'0'0'0,"0"159"15,0 0 1,0-1-1,27 54 1,-27-80 0,0-79-1,0-26-15,0-27 47</inkml:trace>
  <inkml:trace contextRef="#ctx0" brushRef="#br0" timeOffset="151812">18680 9260 0,'106'0'0,"52"-26"15,28 26 16,-107-26-31,-26 26 16,-27 0 0,-26 0 15,0 0-16</inkml:trace>
  <inkml:trace contextRef="#ctx0" brushRef="#br0" timeOffset="152047">18971 9102 0,'0'264'15,"26"-131"1,27-54 0,-53-53-1,0-52 16</inkml:trace>
  <inkml:trace contextRef="#ctx0" brushRef="#br0" timeOffset="152582">19685 8916 0,'53'27'16,"-53"79"-1,0 26 1,-53 0 15,0-79-15,27-26-1,79-54 17,53 27-17,52-26 16,-105 26-31,0 0 16,27 0 0,-54 0-1,1 0 1</inkml:trace>
  <inkml:trace contextRef="#ctx0" brushRef="#br0" timeOffset="152844">19976 8943 0,'0'0'15,"0"79"-15,27 27 16,-1 106-1,-26-53 1,0-107 0,0 1-1,0-53 1,27 0 15</inkml:trace>
  <inkml:trace contextRef="#ctx0" brushRef="#br0" timeOffset="153297">20638 8599 0,'-132'159'16,"52"26"0,27 159-1,53-132 16,27-80-15,79 0 0,-1-105-1,1-1 1,-26-52 15,-54-1-15,-26 27-1,-26-26 16</inkml:trace>
  <inkml:trace contextRef="#ctx0" brushRef="#br0" timeOffset="155946">20823 9075 0,'-26'-159'31,"26"689"31,53-425 1</inkml:trace>
  <inkml:trace contextRef="#ctx0" brushRef="#br0" timeOffset="156352">21088 8943 0,'0'0'15,"-27"53"1,27 26-16,0 54 15,0-1 1,53-53-16,0 1 16,53-80-1,-53 26 1,-27-26-16,27-26 15,-26-27 1,-1-27 0,0-26-16,-26 54 15,0-54 1,-79 0-1,0 79-15,26 1 16,0-1 0,-26 27-1,-1 0-15,54 106 31,26-106-15</inkml:trace>
  <inkml:trace contextRef="#ctx0" brushRef="#br0" timeOffset="156728">21484 8890 0,'0'132'15,"0"106"1,106-52 15,-53-133-15,0-53-1,27-80 1,-54-52 0,-26 26 15,-53-53-16,-53 133 1,-26 26 0,53 26 15,52 1-16</inkml:trace>
  <inkml:trace contextRef="#ctx0" brushRef="#br0" timeOffset="156960">22014 9208 0,'132'0'31,"-26"0"-15</inkml:trace>
  <inkml:trace contextRef="#ctx0" brushRef="#br0" timeOffset="157194">22649 8943 0,'0'132'15,"0"27"1,0-27 0,0-52-1,0-54 1,0 1-1</inkml:trace>
  <inkml:trace contextRef="#ctx0" brushRef="#br0" timeOffset="157533">23019 8625 0,'185'291'16,"-105"-26"-1,-80-159 1,0 26-1,-80-52 1,1 25 0,0-105-1,79 53-15,-53-53 31,26 0-15</inkml:trace>
  <inkml:trace contextRef="#ctx0" brushRef="#br0" timeOffset="158416">17066 10874 0,'0'0'16,"106"0"-1,-27-26-15,1 26 16,-1 0-1,-53 0 1,-26 0 0</inkml:trace>
  <inkml:trace contextRef="#ctx0" brushRef="#br0" timeOffset="158596">17066 11086 0,'79'0'16,"54"0"-1,-28 0 1</inkml:trace>
  <inkml:trace contextRef="#ctx0" brushRef="#br0" timeOffset="158600">17383 11086 0</inkml:trace>
  <inkml:trace contextRef="#ctx0" brushRef="#br0" timeOffset="158603">17383 11086 0</inkml:trace>
  <inkml:trace contextRef="#ctx0" brushRef="#br0" timeOffset="160171">18177 10610 0,'0'132'0,"27"53"15,-1-79 1,-26 26-1,0 1 1,0-27 0,0-54 15,0-131 0</inkml:trace>
  <inkml:trace contextRef="#ctx0" brushRef="#br0" timeOffset="160447">18601 10954 0,'158'0'15,"-78"0"-15,52 0 16,-53 0 15,-52-27-31,-27 27 16</inkml:trace>
  <inkml:trace contextRef="#ctx0" brushRef="#br0" timeOffset="160685">18812 10769 0,'27'185'0,"-27"-79"16,26-54-1,-26 28 1,27-54 0,-27-26-1</inkml:trace>
  <inkml:trace contextRef="#ctx0" brushRef="#br0" timeOffset="161048">19447 10795 0,'27'132'16,"-27"-52"-1,-27-27 1,27-27 0,-53 0-1,53 1 16,27-27-15,26 0-16,105-27 16,-25 27 15,-80-26-31,-27 26 15,27 0 1</inkml:trace>
  <inkml:trace contextRef="#ctx0" brushRef="#br0" timeOffset="161280">19738 10742 0,'-26'159'15,"52"0"17,1 52-17,-27-131 1,0-1-1</inkml:trace>
  <inkml:trace contextRef="#ctx0" brushRef="#br0" timeOffset="161635">20453 10636 0,'-106'106'15,"0"132"16,79-53-15,54-52 0,132 25-1,-27-105 1,0-26 15,-79-27-31,-26 0 16,-27 0-1,-27-53 1</inkml:trace>
  <inkml:trace contextRef="#ctx0" brushRef="#br0" timeOffset="163176">21141 10795 0,'-133'-79'0,"54"52"16,0 27-1,-54 27 1,107 26-1,-27 26 1,53-26 0,79 0-1,-26-53 1,27 26-16,-28-52 31,28-80-15,-54 53-16,27 27 15,-53-1 32,0 80-31,0 53-1,-26 53 1,26-54-1,-27 28 1,1-107 0,26-26-1</inkml:trace>
  <inkml:trace contextRef="#ctx0" brushRef="#br0" timeOffset="163696">21564 10821 0,'-106'-105'16,"53"105"-1,-26 0-15,-27 79 32,27 0-17,52 1-15,27-27 16,132-27-1,-26-26 1,-53 0 0,0-79-1,0 26 1,-27-53-1,-26 80 1,0-1 0,0 27-1,0 27 1,-26 211 15,-1-80-15,27-78-1,0-1 16,0-79-15</inkml:trace>
  <inkml:trace contextRef="#ctx0" brushRef="#br0" timeOffset="164024">21828 10372 0,'239'317'31,"-186"-132"-15,-27-26-1,-79 26 1,-53-52 15,27-28-15,52-52-1,27-26 17</inkml:trace>
  <inkml:trace contextRef="#ctx0" brushRef="#br0" timeOffset="164642">16934 13018 0,'0'-27'16,"158"27"-1,-25 0 1,-1 0-1,-26 0 1,-80 0 0</inkml:trace>
  <inkml:trace contextRef="#ctx0" brushRef="#br0" timeOffset="164845">16987 13229 0,'132'0'0,"0"-26"16,-79 26-1,79-27 1</inkml:trace>
  <inkml:trace contextRef="#ctx0" brushRef="#br0" timeOffset="164850">17436 13176 0</inkml:trace>
  <inkml:trace contextRef="#ctx0" brushRef="#br0" timeOffset="164855">17436 13176 0</inkml:trace>
  <inkml:trace contextRef="#ctx0" brushRef="#br0" timeOffset="171539">18812 12726 0,'27'0'32,"-54"-52"-1,-79-54 0,-158 132 0,26 239 0,238-80 1,211-132-1,27-80-16,-105-78 17,-80-28-1,-53 133-16,0-53 1,0 27 0,0-1-1,0 27 1,0 0 62,0 0 15,0 0-30,0 0-32</inkml:trace>
  <inkml:trace contextRef="#ctx0" brushRef="#br0" timeOffset="172284">17648 12859 0,'26'-27'16,"27"1"-1,27-27 1,-1 53-16,-26 0 16,-53 0-16,53 0 15,-53 0 1,26 53-16,-26-27 15,-26 54-15,-27-80 16,27 53-16,-27-27 16,26-26-1,1 0-15,26 0 16,0 0-1,0 0 1,53-26 0,0 26-16,-53 26 15,79-26-15,-26 53 16,-27 0-1,27 0-15,-79 26 32,-1-52-32,-26-1 15,27 1-15,0-27 16,-107 26-1,80-52 1,27 26-16,-27 0 31,53-27-15</inkml:trace>
  <inkml:trace contextRef="#ctx0" brushRef="#br0" timeOffset="172934">18759 12700 0,'0'53'16,"27"106"-1,-1-1 1,1-52-1,-27-53 1,0 53 0,0-80-1,-27 1 1,27-27-1</inkml:trace>
  <inkml:trace contextRef="#ctx0" brushRef="#br0" timeOffset="173333">19103 12700 0,'212'-26'16,"-133"26"0,1-27-1,-54 27 1,1-26-1,-27 26 17,0 53-32,-27 26 15,1 80 16,-1 52-15,1-105 0,-1-53-1,54 0 16,-27-53-15</inkml:trace>
  <inkml:trace contextRef="#ctx0" brushRef="#br0" timeOffset="174774">17410 12250 0,'0'265'16,"26"-54"0,1-25-16,-27 78 15,0-26 16,0-105-31,0-28 16,0 54 0,0-106-1,0-26 1,26-54 15,-26 27 0,53-26-15,27 26-16,25-27 15,134 27 1,237-26 15,-238 26-15,-26 0-16,79-27 31,-27 54-15,-105-27-16,-53 0 15,0 26 1,-1-26-1,-78 0 1,-1 0 0,-26-26-1,27 26 1,-54-106 15,27-53-15,-26-52-1,26-107 16,53-105-15,-53 211 0,0 80 15,0 79-16,0 53 1,-27-27 15,-52 54-15,-27-27-1,-105 26 1,25-26 0,-25 27 15,-107-1-16,54-26 1,-27 0 0,-186 0 15,318 0 0,54 0-15,25 0-1,1 0 1,52 0-1,27 0 1,0 0 0,0 27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19:57.6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3466 13996 0,'0'-52'0,"53"-107"32,132-79-17,80 52 1,211 1-1,-79 132 1,-132 53 15,79 80-15,-185-27-1,-107 0 1,1-53 15,-26-53 0,105-27-15,344-105 15,-185 185-15,-26 27-1,0 78 1,-160-78 15,1-1-15,-26-26-16,-28 0 15,107-79 1,53 52 0,-27 1-1,27 26 1,79 26-1,-80 80 1,-78-53 0,-1 0-1,53 0 1,106-27 15,-185-52-31,0-27 16,106-26-1,-1 52 1,-78 54-1,25-1 1,54 54 0,-27-28-1,-79 1 1,0-26-16,26-27 31,0 0-15,1-53-16,-1 0 15,106-26 1,0 79-1,-105 0 1,-1 26 0,27 53-1,-27-26 16,-79-53-31,-27 27 16,80-54 0,0-52-1,53-27 16,26 53-15,0 53 0,53 80-1,-105-27 1,-28-27 15,28 0-15,-27-26-1,-1-79 1,345-53 31,-212 105-32,-26 27 1,79 106-1,-106-26 1,-26-54 15,26 27-15,-26-80-1,-27-25 1,106-107 15,-26 27-15,26 105 0,106 106-1,-106 1 1,53-1 15,-132-52 0,0-1-15,-27-52-1,133-133 1,-27 53 0,-27 80-1,1 79 16,-53 79-15,-27-53 0,80 1 15,-106-54-16,105-26 1,266-159 15,-239 106-15,79 27-1,54 158 17,-160 0-17,-52 27 1,0 106 15,-80-106-15,-52-54-1,-1-25 1,-26-54-1,0 1 17,0 26-32,-53 0 15,-79 132 1,-159 132 15,132-185-15,-53 54-1,-158-1 1,0-53-1,158-79-15,-26 0 16,-133 0 0,80-53-1,159 26 1,26-26-1,27 0 1,52 27 0,27-1-1,0 27 1,0 80-1,-26-1 1,-1 0 0,-26-26-16,-158 159 31,79-133-16,26-79 1,26 0 0,-25-53-1,105 53 1,-27-27-1,27 27-15,-26 53 16,26 53 15,-27-27-31,-26 0 16,-106 27-1,-52-27 1,-160 27 15,1-106-15,52-27-1,1 1 17,238-54-17,79 80 32,-186 27-16,-25-1-15,-54 0-1,-79-26 17,159-26-17,53-107 1,79 1-1,0 53 1,26-1 0,-78 54 30,-54-1-30,-53 27 0,-79 0-1,53-53 16,26-27-15,80 1-16,0 26 16,-1-27-1,28 27 16,25 0-31,-26 53 16,1-26 0,-28 52-1,54-79 1,-1 27-1,-78-54 17,52 1-17,53-1 1,-26 1-16,-1 26 15,-131 79 17,25-52-32,28 26 15,-54-1 1,27-52-1,79 0 1,0 0 0,-53-105-1,54-28 1,52 54-1,0 26-15,-27 0 32,-26 27-17,-185 52 1,159 1-1,-53-27 1,-27 0 0,80 0-1,0-27 1,26-26-1,26-26 1,28-53 15,25 79-15,-26 53-1,-53-27 1,-79 54 0,26-27-1,-52 0 16,-1-106 1,133 0-17,-1-79 1,80-27-1,0 80 1,-26 0 15,-54 79-15,-52 0-1,-132 53 17,52 0-17,-26 0 1,-53-27-1,158-52 1,54-53 0,53-133 30,26 159-30,-53 53 0,-133 53-1,-25 0 1,-54 27-1,-105-27 17,158-80-17,106 1 1,80-133 15,26 106-15,26 27-1,-52 26 1,-106 27-1,-133-1 17,-52 27-1,25-26-16,28-54 1,105-52 0,106 26-1,53 27 16,0-1-15,-26 28 0,-80 52-1,-53-27 16,-26 27-15,0-26 0,79-80-1,159-26 16,79 26-15,-52 106 0,-54-27-1,0 1 1,-52 26-1,-27-27 1,-53 1 0,0-53-1,53-27 1,53 53-1,0 0-15,133 0 32,78-26-17,-78 52-15,-27 27 16,-27 0-1,-53 27 17,-26-1-17,0-26 1,0 26-1,0-26 17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4T18:24:12.20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5662 1429 0,'133'26'15,"25"-26"1,54 27 0,-80-1-1,27-26 1,53 27-1,79-1 1,-132 1 0,26-27-1,53 0 1,-53 0-1,-26 0-15,-27 0 16,133 0 0,-80 0-1,-53 0 1,-52 0-1,78 0 1,81-27 15,-107 27-31,0 0 16,53 0-1,1 0 1,-81 0 0,1 0-1,79 0 1,-26 0-1,-53 0 1,0 0 0,79 0-1,53 0 1,-132 0-16,53 0 15,26 0 1,27-26 0,105 26 15,106 0 0,-237 0-15,52 26-1,-79-26 16,-1 0-15,28 0 0,25 0-1,-79 0 1,54 27 15,-81-27-15,1 0-1,27 0 1,-80 0 15,-27 0 0,-26 0 32</inkml:trace>
  <inkml:trace contextRef="#ctx0" brushRef="#br0" timeOffset="5883">14050 4630 0,'53'0'0,"-53"0"46,0-26-30,-53-54 0,-133 1-1,81 53 16,-28 26-15,54 105 0,53 1-1,26 26 1,105-26 15,54 0-15,0 0-1,0 106 16,-159-133-15,-27 0 15,-26-26-31,27-26 16,-54-27-1,-25 0 1,52 0 0,-27-27-1,54 1 1</inkml:trace>
  <inkml:trace contextRef="#ctx0" brushRef="#br0" timeOffset="6416">14314 5159 0,'53'106'16,"0"-26"-1,-26-1 1,-27-26-1,26 26 1,-52-52 0,26-27-1,0 0-15,0-53 16,-27-53-1,54 27 1,-27-1 0,26 27-1,53 0 1,-26 0 15,27 106-15,-1 0-1,27 185 16,-133-185-15,27 0 0,-26-53 15</inkml:trace>
  <inkml:trace contextRef="#ctx0" brushRef="#br0" timeOffset="6624">15134 5054 0,'212'0'31,"-132"0"-16,25-27 1</inkml:trace>
  <inkml:trace contextRef="#ctx0" brushRef="#br0" timeOffset="6867">15214 5186 0,'106'26'16,"0"-26"-1,-80 0 1,27-26-1,-27 26 1</inkml:trace>
  <inkml:trace contextRef="#ctx0" brushRef="#br0" timeOffset="9709">16378 4392 0,'0'0'16,"0"0"0,0 27-1,0 105-15,26-26 16,-26-1-1,27-25-15,-1-27 16,-26 26 0,0-52-1,0-27-15,0 0 31,0-27-15,0-52-16,-26-27 16,26 0-1,0 27 1,0-27-16,53 27 15,0 26 1,0 26 0,26 54-16,53 131 31,-105-52-16,-1 0-15,1-53 16,-27 26 0,-27-52-1,27 26-15,0-53 16,0 0-1</inkml:trace>
  <inkml:trace contextRef="#ctx0" brushRef="#br0" timeOffset="10065">16113 5080 0,'239'26'31,"-1"-26"-15,-27 0-1,1-26 1,-133 26-1,-79 0 17</inkml:trace>
  <inkml:trace contextRef="#ctx0" brushRef="#br0" timeOffset="10507">16404 5371 0,'186'-53'32,"-54"27"-17,-79 79 1,-53 0-1,-79 105 17,26-52-17,-53-53 1,26-27-1,27 1-15,-26-27 16,53 0 15,52 0-15,80-27-1,0 27 1,26 0 0,0 0 15,-105 27-16,-1-54 1</inkml:trace>
  <inkml:trace contextRef="#ctx0" brushRef="#br0" timeOffset="11550">17966 3969 0,'-27'0'47,"-158"26"-31,26 1-1,0-1 16,106 54-15,53-1 0,0 27-1,27 132 16,-1-53-15,-26 27 0,27 26-1,-1-53 16,1 0-15,-27 159 15,0-238-15,0 0-1,-27-27 1,27-26 15,0 0-15,0-53-16,0 0 15,80 27 1,25-54 15,-78 27-31,26-26 16,26 26-1,1-27 1,-54 27 0,1-26-1,-27 26 32</inkml:trace>
  <inkml:trace contextRef="#ctx0" brushRef="#br0" timeOffset="13610">17860 4974 0,'0'0'16,"0"-26"-16,26-1 15,54-26 1,25 0 0,-78 53-1,-1 27 1,1 52-1,-27 27 1,-53 26 0,-27-52 15,1-1-16,0 1 1,26-54 0,53-26 15,211-26 16,-158 26-32,27-27 1</inkml:trace>
  <inkml:trace contextRef="#ctx0" brushRef="#br0" timeOffset="14178">18786 5027 0,'-27'-106'16,"-79"53"15,-26 80-15,0 52-1,53 106 1,52-79 15,106-53-15,-26-26-16,27-27 15,52-27 1,-26-26 0,-80-26-1,-26 26 1,0-79-1,0 105 1,-26 1 0,-1 26-1,27 53 16,0 52-15,0-25-16,27-1 16,-1-26-1,1 0 1,-27-53-1</inkml:trace>
  <inkml:trace contextRef="#ctx0" brushRef="#br0" timeOffset="14529">19103 5106 0,'80'-26'32,"78"26"-17,-25 0 1,-54 0-1,-52 0 1,-80-26 31</inkml:trace>
  <inkml:trace contextRef="#ctx0" brushRef="#br0" timeOffset="14804">19288 4948 0,'0'158'16,"27"-52"-1,-1-26 17,-26-27-17,0-53 1,0-27 15</inkml:trace>
  <inkml:trace contextRef="#ctx0" brushRef="#br0" timeOffset="16773">20267 4683 0,'0'0'15,"0"0"1,27 0 15,-27 0-15,-27 0 31,-26 79-32,-26 54 1,0-27-1,79-27 1,0 53 0,79-26-1,-26-53 1,0-26-16,26-1 15,27-52 17,-79 26-17</inkml:trace>
  <inkml:trace contextRef="#ctx0" brushRef="#br0" timeOffset="17279">20479 4868 0,'53'133'16,"0"-54"-16,-53 0 15,26-26 1,-26 0 0,27-26-16,-27-1 15,-27-26 1,27 0-1,0-26 1,0-27 0,0-53-16,27 53 15,-27 0 1,26 0-1,27 0-15,0 27 16,-26 26 0,26 0-1,-1 26-15,1 27 16,-26 27-1,26 78 1,-53-78 0,-27-27-1,27-27 1,-26 1-16,26-27 15</inkml:trace>
  <inkml:trace contextRef="#ctx0" brushRef="#br0" timeOffset="17479">21246 5080 0,'212'0'16,"-133"-26"0</inkml:trace>
  <inkml:trace contextRef="#ctx0" brushRef="#br0" timeOffset="17784">21776 4868 0,'26'80'0,"0"52"16,1 0 15,-27-52-16,0-54 1</inkml:trace>
  <inkml:trace contextRef="#ctx0" brushRef="#br0" timeOffset="18090">21961 4577 0,'264'80'16,"-158"25"-1,0-25-15,-27 105 16,-79-26 0,-53-80-1,-26-26 1,0 53-1,-1-80 1,27 1 0</inkml:trace>
  <inkml:trace contextRef="#ctx0" brushRef="#br0" timeOffset="18514">22807 5027 0,'0'27'15,"0"-27"1,0 26-1,0-26 17,0-53-17,-53 27 16,27 26-15,52 53 0,-26-27 15</inkml:trace>
  <inkml:trace contextRef="#ctx0" brushRef="#br0" timeOffset="19141">23390 4921 0,'-27'-53'15,"-52"80"1,-54 79-1,28-1 1,78 28 0,80-80-1,132-27 16,-52-52-15,-54-107 0,-26-25 15,-80-1-16,1-26 1,-27 79 0,27 53-16,26 53 15,-27 53 16,27 79-15,0 0 0,0 27-1,27 0 1,-27-80-16,0-26 15,0 53 1,0-106 0,0 0 15</inkml:trace>
  <inkml:trace contextRef="#ctx0" brushRef="#br0" timeOffset="20413">23337 4180 0,'79'0'15,"53"-52"1,53 25-1,-79 27 1,-53 0-16,-26 0 16,-27 106 46,0 26-46,-27 0-1,54 80 1,-27 0-1,26-80-15,-26-26 16,27 79 0,-1-26-1,0-53 1,-26 79 15,0-106-15,0-52-1,0-1 1,-26-26-1,26 0 17,-79-26-1,-1 26-31,1 0 15,-53 0 1,79 0 0,26 0-1,1 0 1,26 26 15</inkml:trace>
  <inkml:trace contextRef="#ctx0" brushRef="#br0" timeOffset="58564">1932 6826 0,'106'-79'46,"79"79"1,-291 238 16,-79-132-1,185-106-46,26-27-1,27-26-15,27 53 16,-1-26-1,0 52 1,-26 1 0,-53-1-1,0 54-15,-26-27 16,-1 0-1,-26-1 1,27-25-16,-27-1 16,-26-26-1,79 27-15,-53-27 16,26 0-1,1 0 1,26 0-16,-27 0 16,27 0-1,0-27 32</inkml:trace>
  <inkml:trace contextRef="#ctx0" brushRef="#br0" timeOffset="58943">2487 7250 0,'53'132'31,"-79"-26"-16,-1-53 1,-26 0 0,27-1-1,0-52 1</inkml:trace>
  <inkml:trace contextRef="#ctx0" brushRef="#br0" timeOffset="64284">2990 6747 0,'0'26'15,"0"-26"1,0 27-16,0 52 16,0-52-16,0 26 0,0-1 15,27 1 1,-27 0-16,0-53 0,0 53 15,0-26-15,0-1 16,0-26-16,-27 0 0,54 0 31,-27 0-31,0-26 16,0 26-16,26-53 15,1 26-15,-1 1 0,-26 26 16,26-27 0,1 27-16,26 0 0,-53 0 15,53 0-15,-27 27 16,-26-1-16,80-26 15,-80 53-15,0 0 16,26-53-16,-26 79 16,-26-26-1,26-53-15,-27 27 16,27-27-16,-53 26 15,27-26-15,-27 0 16,26 0-16,-26-26 16,27 26-16,26 0 0</inkml:trace>
  <inkml:trace contextRef="#ctx0" brushRef="#br0" timeOffset="64552">3043 6906 0,'185'-106'31,"53"106"32</inkml:trace>
  <inkml:trace contextRef="#ctx0" brushRef="#br0" timeOffset="64865">3704 7197 0,'27'370'15</inkml:trace>
  <inkml:trace contextRef="#ctx0" brushRef="#br0" timeOffset="66757">4260 6826 0,'-26'0'31,"26"0"-15,0 0-1,0 0 1,26 0-16,-26-26 15,27 26-15,-27 0 0,26 0 16,1 0 0,-1 0-16,27 0 0,-53 0 15,79 0-15,-52 0 16,-1 0-16,1 0 0,52 0 15,-79-27 1,26 27-16,-26 0 16,27 0-16,-27 0 15,0 0-15,0 0 16,26 0 15,-26 0-15,0 27-16,-26-1 15,26 27 1,-27 27-16,27-54 0,0 27 15,-26 53-15,26-53 16,0-27-16,0 1 16,-26 25-16,26-25 15,0 26-15,0-53 0,0 26 16,0-26-16,0 0 31</inkml:trace>
  <inkml:trace contextRef="#ctx0" brushRef="#br0" timeOffset="67017">4974 7223 0,'0'238'31,"-26"-105"0,0-54 1</inkml:trace>
  <inkml:trace contextRef="#ctx0" brushRef="#br0" timeOffset="68518">5901 6906 0,'26'0'16,"0"0"15,-26-27-16,-26 1 1,-27-1 0,-26 1-1,26 26-15,-27 0 31,-52 79-15,79 1-16,27-1 16,26-26-1,53 0 1,26-53-16,-26 26 15,26-26 1,1-26 0,-27-1-16,-27-26 15,53-79 16,-79 106-31,0-1 16,-26 27 0,26-26-16,0 26 15,0 0 32,0 26-47,0-26 16,0 0-1,0 80 1,0-28-1,0 28-15,0 26 16,0-27 0,0 0-16,0-26 15,0 27 1,0-80-1,0 26 1,0 1 0,0-54 15,0 27-16,0 0 95</inkml:trace>
  <inkml:trace contextRef="#ctx0" brushRef="#br0" timeOffset="68772">6430 7461 0,'26'106'15,"-26"-27"1,-53-26 0,27 0-1,-1-26 1,-26-1-1</inkml:trace>
  <inkml:trace contextRef="#ctx0" brushRef="#br0" timeOffset="80819">14129 7858 0,'-53'-26'0,"27"-1"16,-54-52-1,27 52 1,-26 1-1,0-1 1,-54 27 0,54 27-1,0 26 1,52-27-16,1 27 15,26 53 17,26-53-32,27 26 15,53 27 1,-27 0-1,1-27 1,-1-52 0,-26 79-1,53 26 16,-106-106-15,0 54-16,-27-54 16,-26 1-1,0-1 1,-26-26-1,0 0 1,-1-26 0,54-1-1,-1 27 1,1 0-1,52 0 17</inkml:trace>
  <inkml:trace contextRef="#ctx0" brushRef="#br0" timeOffset="81337">14288 8334 0,'0'53'16,"0"80"-1,0-107 1,26 80-16,1-53 16,-27 26-1,0-26-15,0-26 16,0-1-1,0-26 1</inkml:trace>
  <inkml:trace contextRef="#ctx0" brushRef="#br0" timeOffset="81866">14579 8414 0,'132'-53'0,"-26"53"15,-53 0 1,-27 26-16,1-26 15,-27 53 1,0 0 0,0 0-16,-53 0 15,26 0 1,-25 0-1,-1-27-15,0 27 16,0-53 0,26 27-16,27-27 15,0 0 16,27-27-31,79 27 16,-53-26 0,238-1 30</inkml:trace>
  <inkml:trace contextRef="#ctx0" brushRef="#br0" timeOffset="83691">15426 8123 0,'0'0'31,"79"0"-16,53-27 1,-52 27 0,-27 0 15,-27 0-16</inkml:trace>
  <inkml:trace contextRef="#ctx0" brushRef="#br0" timeOffset="83886">15505 8255 0,'0'0'31,"79"0"-31,-26 0 16,0 0 0,0-26-1,-26 26 1</inkml:trace>
  <inkml:trace contextRef="#ctx0" brushRef="#br0" timeOffset="83890">15770 8229 0</inkml:trace>
  <inkml:trace contextRef="#ctx0" brushRef="#br0" timeOffset="83893">15770 8229 0</inkml:trace>
  <inkml:trace contextRef="#ctx0" brushRef="#br0" timeOffset="86861">16537 7461 0,'26'-26'15,"-26"-1"1,27 27-16,-27-26 47,0 105-32,26 1 1,-26 25-16,27 28 31,-27-54-15,0-26-16,0-26 15,0-1 1</inkml:trace>
  <inkml:trace contextRef="#ctx0" brushRef="#br0" timeOffset="87425">16854 7382 0,'80'-53'16,"-1"53"0,0 0 15,1 53-31,-80 0 15,0 53 1,-53-27 0,-26-26-1,26 0 1,-27 0-1,27-27 1,27 1 0,-1-27-16,54 0 31,52-27 0,106 27-15,1 0 15,-133 0-16</inkml:trace>
  <inkml:trace contextRef="#ctx0" brushRef="#br0" timeOffset="90518">16404 8176 0,'371'0'0,"-27"0"31,-132 0-15,-212 0-1,0-27 16,-27 27-15</inkml:trace>
  <inkml:trace contextRef="#ctx0" brushRef="#br0" timeOffset="91087">16696 8414 0,'105'-27'0,"-78"27"16,52 27-1,-26-1-15,-26 1 16,-27 26 0,0 26-1,-53-26-15,0 0 16,-27-27-1,27 27 1,1-26-16,25-27 16,-26 0-1,27 0 1,-27 0-16,53-53 15,-27 26 1,54-26 0,-27 27-16,53 26 15,0 0 1,-27 0-16,106 79 31,-52 1-15,-27-27 15,-27-27-16,1 0 32</inkml:trace>
  <inkml:trace contextRef="#ctx0" brushRef="#br0" timeOffset="92480">18283 7091 0,'-79'0'16,"26"26"-1,-27-26 1,1 0 0,26 0-16,0 0 15,0 0 1,27 0-1,26 27 1,-27-27 0,27 26-1,0 27 1,-26 0-1,26 26-15,-27 54 32,27 25-17,0 54 1,0 106 15,27-186-15,-27 27 15,-27-27-16,27-53 1,0 80 0,-26-53-1,26 0 1,-27 79 15,54-106-15,-27 27-1,0-26 16,-27-1-15,27-79 0,0 26 30,53-26-14,0-26-17,80 26 1,-28-27-1,-52 27 1,0-26 15,-53 26 16,0-53-31</inkml:trace>
  <inkml:trace contextRef="#ctx0" brushRef="#br0" timeOffset="93422">18018 8096 0,'0'-26'16,"0"-1"-1,27 1 1,26-53-1,0 79 1,-27 0 0,1 79-16,-1 0 31,-26 27-16,0-27-15,-26-26 16,-27 27 0,0-1-1,0-26 1,26-53-1,-25 26 1,25 1 0,27-1-1,53-26 16,0 0-15,53 0 0,-27-26-1,-52 26-15,26 0 31,-53-27-15,0 27 0,0-26-16</inkml:trace>
  <inkml:trace contextRef="#ctx0" brushRef="#br0" timeOffset="94074">18601 8229 0,'-27'0'31,"27"26"-15,0 0 0,27 27-1,-27-53 32,0-26-31,-27-53-1,1 52 1,-27 54-1,53 25 17,53-25-17,-27-1 1,27-52 31,-79-27-32,-1 0 1,-52 53-1,79 27 17,0-1-17,53-26-15,0 26 16,-27-26-1,-52 0 17,26-26-17,-53 26 1</inkml:trace>
  <inkml:trace contextRef="#ctx0" brushRef="#br0" timeOffset="99031">18812 8043 0,'53'-53'0,"-26"27"15,52 26 1,0 0 0,-52 79-1,-27-26 1,-27 0-16,1 27 15,-54-28 17,54-25-32,0-27 15,-1 0 1,54 0 15,-27-27-31,26 1 16,53 26-1,-26 0 1,-26 53-1,-1-27 1,1 133 15,-54-132-15,-26 25-16,53-52 15,-79 27 1,52-1 0,1-26-1,-27 0 1,53 0-1,-26-26 17</inkml:trace>
  <inkml:trace contextRef="#ctx0" brushRef="#br0" timeOffset="99528">19553 8255 0,'-26'0'15,"105"0"1,80 0 0,26 0 15,-132-26-16,0 26 1,-53-27 15</inkml:trace>
  <inkml:trace contextRef="#ctx0" brushRef="#br0" timeOffset="99811">19712 8043 0,'0'159'15,"0"-80"-15,26 1 16,1-1 0,-1-26-1,-26-53 1,0 27-1,0-54 17</inkml:trace>
  <inkml:trace contextRef="#ctx0" brushRef="#br0" timeOffset="100630">20744 7779 0,'-27'0'15,"-26"53"1,-53 79-1,54 53 17,-1 0-17,79 27 1,53-80-1,54-79 1,26 27 15,-80-54-15,-79-52 15,0-1 16</inkml:trace>
  <inkml:trace contextRef="#ctx0" brushRef="#br0" timeOffset="102580">20955 8043 0,'27'212'47,"-80"105"16</inkml:trace>
  <inkml:trace contextRef="#ctx0" brushRef="#br0" timeOffset="103094">21114 8123 0,'185'-53'15,"-105"53"-15,-27 53 16,26 0-1,-53 0-15,-26-1 16,-26 28 0,26-27-1,-53 26-15,0-26 16,0-27-1,0 1 1,0-27-16,27 26 16,-80-26-1,80 0 1,-1-26-16,27-1 15,0 1 1,0 0-16,27-1 16,26 1-1,-27 26 1,53 0-1,1 0 1,-54 26-16,1 1 16,-1-27-1,1 26 1,-27 0-16,0-26 15</inkml:trace>
  <inkml:trace contextRef="#ctx0" brushRef="#br0" timeOffset="103420">21643 8281 0,'53'0'16,"53"0"-1,-27 0 1,-26-26 0</inkml:trace>
  <inkml:trace contextRef="#ctx0" brushRef="#br0" timeOffset="103706">22199 7990 0,'0'186'0,"0"-54"16,0 27 15,-27-133-15,1 27-1,26-27 1,0-26 0</inkml:trace>
  <inkml:trace contextRef="#ctx0" brushRef="#br0" timeOffset="104135">22358 7726 0,'264'185'16,"-132"27"-1,-105-80 1,-1-26 0,-26 26-1,-105-26 1,25-27-16,1-52 15,-1 26 1,54-27 0,26-79 15</inkml:trace>
  <inkml:trace contextRef="#ctx0" brushRef="#br0" timeOffset="104890">23098 8281 0,'-26'0'31,"26"53"-15,0-26 0,0-1-1,53-26 16,-53-26-15,0-54 0,0 28-1,-27 52 1,1 0 15,-27 79-15,53 0-1,27-52 1,105-80 31,-132-27-32,-27 28 1,-26 25-1,27 27 1,0 53 15,52 26-15,53-52-1,-26-54 1,-26-26 15,-54 27-15,-26 0-1,-26 26 1,53 26 0</inkml:trace>
  <inkml:trace contextRef="#ctx0" brushRef="#br0" timeOffset="107300">23575 8017 0,'53'-27'16,"26"1"0,0 26-1,-26 26 1,-53 27-1,27 53 1,-1 0 0,-52-27-1,-27-26 1,-27 27-1,-25-54 1,25 1 0,1-1-1,79-52-15,-53 26 16,53-53-1,0 26 1,26 1 0,107-1 15,-80 27-16,26 27-15,-79-1 16,79 27 0,-52 0-1,-27-27 1,0-26-1,26 27 1</inkml:trace>
  <inkml:trace contextRef="#ctx0" brushRef="#br0" timeOffset="108390">23760 7276 0,'159'0'31,"-27"0"-15,-53 0 0,1 0-1,-54 0 1,1 26 15,-27 54-15,26 52-1,-26 0 1,0 107 15,-26-28-15,26-26-1,0 54 1,0 25 15,0-132-15,26 27 15,-26-79-16,0 25 1,0-52 15,-26-26-15,26-1-1,-27-26 1,27 0-16,0 0 16,-53 0-1,0 0 1,27-26-1,-80 26 1,27-27 0,52 27-1,1 0 1,26 0 15</inkml:trace>
  <inkml:trace contextRef="#ctx0" brushRef="#br0" timeOffset="114235">15187 11112 0,'0'0'15,"0"0"1,0 0-16,27 0 15,-1-26 1,27 26 0,0 0-16,0 0 15,-26 0 1,-1 0-1,-26 0-15,26 0 16</inkml:trace>
  <inkml:trace contextRef="#ctx0" brushRef="#br0" timeOffset="114467">15187 11245 0,'53'0'15,"0"0"1,0 0-16,0 0 16,-26 0-1,-1 0 1,0 0-1</inkml:trace>
  <inkml:trace contextRef="#ctx0" brushRef="#br0" timeOffset="125589">16193 10769 0,'26'0'15,"-52"0"63,26 26-62,0 53 15,-27 27-15,1 0-1,26-27 1,0 27 15,0-53-15,53-26-1,0-1 1,79-79 15,-79 0 0,26-53-15,-52 80-1,-1-27 1,-26 27 0,0-1-1,-26 1-15,26 26 16,0-27-1,-27 1 1,27 26-16,-26-27 16,-1 27-1,1 27 1,-1-27-16,1 26 15,26 1 1,-26 26 0,26-27-16,0 53 31,0-52-31,0 26 15,0 0 1,0-27 0,0 1-16,0-1 15,0-26 1,26 0-1,-26 0 1,0 0 0</inkml:trace>
  <inkml:trace contextRef="#ctx0" brushRef="#br0" timeOffset="126778">17463 10345 0,'0'0'31,"-185"27"0,52-27-15,28 26 15,78 80 0,1 79 1,26 27-1,26-1 0,-26-78-15,0-1-1,0 27 1,-26 53-1,-1-107 1,1 1 0,-1-53-1,1 0 1,26 26-1,-27-26 1,27-26 0,0-1-1,0 1 1,0-27 15,0 26-15,27-26-16,-1 0 15,27-26 16,0 26-31,26-27 16,80 1 15,-27 26-15,-79-27-1,-26 27-15,26 0 16,-53 0 15,0 0 0,26-26 16</inkml:trace>
  <inkml:trace contextRef="#ctx0" brushRef="#br0" timeOffset="128677">17939 8811 0,'27'26'31,"-27"27"-31,26-27 16,27 1-1,-27 26-15,27-53 16,27 26-1,-54-26 1,1 0-16,26-26 16,-27-1-1,27 1 1,-27-1-16,27 1 15,-26-27 1,-1 53-16,1 0 16,-1-26-1,1 26 1,-1 0-16,27 26 15,26 27 17,-79-27-17,0 1-15,0-27 16,0 26 15,0-26-15,0-26-1,0-27 1,27 0-1,-1 27 1,1 26 0,26 0-1,52 26 1,-25-26-1,-27 27-15,26-1 16,0-52 15,-52-1-31,26-26 31,-53 27-15,0 26 0,-27-27-1,27 27-15</inkml:trace>
  <inkml:trace contextRef="#ctx0" brushRef="#br0" timeOffset="131232">17807 10848 0,'0'0'16,"0"-27"31,0 27 62,0 27-78,0-27 0,-27 53-15,1 0-16,-1 79 31,1-26-15,26-27-1,0-26 1,26 0-16,27-26 31,0-1-31,0-26 16,-53 0-16,53-26 15,0-1-15,-53-26 16,53 0 0,-27 27-1,-26-27-15,27 26 16,-27-26-16,26 27 15,-52 0 1,26-1-16,-27 27 16,1 0-16,26-26 15,-53 26 1,27 26-16,-54 53 31,80-52-31,-26 26 16,26-27-16,0 27 15,0 0 1,26 0-1,-26-53-15,0 27 16,27-27-16,-27 26 16,26 0-1,-26-26 1,0 0-16,0-26 47,0 26-32</inkml:trace>
  <inkml:trace contextRef="#ctx0" brushRef="#br0" timeOffset="132003">19024 11060 0,'-53'26'16,"26"-26"31,54 0-47,26 0 15,26-26 1,27 26-1,-27 0 1,-52 0 0,26 0 15,-53-27-16,0 27 17,-27 0-17</inkml:trace>
  <inkml:trace contextRef="#ctx0" brushRef="#br0" timeOffset="132268">19130 10901 0,'-27'0'0,"54"79"16,-27 1-1,26 52 1,-26-79-1,27 0 1,-27 0 0,0-53 15,0-27-16</inkml:trace>
  <inkml:trace contextRef="#ctx0" brushRef="#br0" timeOffset="133529">20955 8916 0,'-26'27'16,"52"-1"-1,27 27-15,80 27 16,-1-1 15,-79-79-31,-27 27 16,54-27-1,-28 0 1,1-27-1,-26-52 1,26-27 0,0 26-1,-27 80 1,1-26-16,26 26 31,-27 26-15,0 27-16,1-26 15,-27 52 16,0-52-15,0-27 0,0 0-1,0-53 16,0-53-15,26 106-16,1-27 16,26 1-1,26 52 1,53 27 15,-52-53-15,-1 0-1,1-53 1,-80 27 15,0-27 0,-27 53 0</inkml:trace>
  <inkml:trace contextRef="#ctx0" brushRef="#br0" timeOffset="135385">20109 10848 0,'26'0'0,"-26"-27"32,0 27-17,0 27 16,-26 52-15,26 1-16,0-1 16,0-26-1,0 0 1,0 0-16,-27-27 15,27 1 1,0-27 0,0 0-1,0-27 1</inkml:trace>
  <inkml:trace contextRef="#ctx0" brushRef="#br0" timeOffset="136241">20453 10769 0,'0'0'15,"0"0"1,-27 52-1,27 28 1,0 26-16,0-27 16,0-26-1,0 53 1,-26 0 15,26-80 0,0-52 32,0 26 46</inkml:trace>
  <inkml:trace contextRef="#ctx0" brushRef="#br0" timeOffset="137046">20797 11033 0,'-27'0'15,"27"27"-15,0-27 16,0 26-1,0-26 1,27 26-16,-27-26 16,26-26 15,-26 26-31,0-26 15,-26-1 1,26 1 0,0 26-16,-27 0 15,27 0 1,-26 26-1,26 1-15,26-1 16,-26 0 0,27 1-16,-1-27 15,1 0 1,-27-79 15,0 52-31,-27 1 16,-26-1 15,27 54-16,-1 26 1,54-1 0,26-52 15,-27 0-16,-26 0 1</inkml:trace>
  <inkml:trace contextRef="#ctx0" brushRef="#br0" timeOffset="137659">21220 10848 0,'132'-27'15,"-52"27"16,-28 80-15,-52-1 0,-52 53-1,-28-26 1,-26-53-1,27-26 17,26-27-17,0-53 1,53 0 15,27 0-15,52 53-1,27 26 1,79 27 15,-106-26-15,-26-27 15,-53-27-16,27 27 1,-54 0 46</inkml:trace>
  <inkml:trace contextRef="#ctx0" brushRef="#br0" timeOffset="138698">21723 10425 0,'158'-27'15,"1"27"1,-53-26-1,-27 26 1,-26-27 0,0 27-1,-53 0 1,0 53-16,-26 53 15,-1 53 17,27-53-32,0-1 15,-26 54 1,26 26-1,0-52 1,0-1 0,0 80-1,0-80 1,26 27 15,-26-133 0,-26-26 0,-1 0 16,-52 0-31,0 0-1,-54-26 1,107 52 0,-27-26-1</inkml:trace>
  <inkml:trace contextRef="#ctx0" brushRef="#br0" timeOffset="144568">20082 11562 0,'0'27'0,"27"26"16,26 0 0,-1 0-16,28-1 15,-1-52 1,-52 27-16,-1-1 15,1-26 1,-1-26 0,1-1-16,-1-25 15,0-1 1,27 0-1,0 26-15,0 27 16,-26-26 0,26 26-1,0 0 1,52 79-1,-105-26-15,27-53 16,-1 53 15,-26-79 16,27-27-31,-1 0-1,1 0 1,78 26-1,-52 54 1,0 26 0,0 0-1,53-53 1,-80 0-1,27-27-15,0-26 16,-26-26 15,-1 52-31,-26 27 16,-26 0 15,26 27 0</inkml:trace>
  <inkml:trace contextRef="#ctx0" brushRef="#br0" timeOffset="145277">14817 13520 0,'26'0'16,"54"0"-1,52 0 1,-53 0 0,-52 0-1</inkml:trace>
  <inkml:trace contextRef="#ctx0" brushRef="#br0" timeOffset="145441">14870 13705 0,'-27'0'16,"107"0"-1</inkml:trace>
  <inkml:trace contextRef="#ctx0" brushRef="#br0" timeOffset="145447">14923 13705 0</inkml:trace>
  <inkml:trace contextRef="#ctx0" brushRef="#br0" timeOffset="145452">14923 13705 0</inkml:trace>
  <inkml:trace contextRef="#ctx0" brushRef="#br0" timeOffset="145970">15796 13414 0,'-53'53'16,"27"80"0,-1-1-1,27-26 1,0 0-1,27-54 1,105 28 0,-53-80-1,1 0-15,52-53 16,-53-26 15,-26 52-31,-26-52 16,-27-1-1,-27 1 1,1 79-1,-27-27 1,-53 160 15,80-54-15,26-26-1,0 0-15,0-27 16,52 27 15</inkml:trace>
  <inkml:trace contextRef="#ctx0" brushRef="#br0" timeOffset="146934">17674 13070 0,'-264'27'31,"105"-27"-15,53 0 0,27 0-1,53 26 16,-1 1-15,1-1 0,26 80-1,-27 26 1,27 27 15,-26 26-15,26-26-1,-27 26 1,27 27 15,-26-133-15,-1 1-1,1-27 1,-1 0-1,1-1 1,26-25 0,0-27-16,0 0 31,53 0-16,26 0 1,27-27 0,26 1-1,-26 26 1,-53 0-1,-53 0-15,53-26 16,-79-27 15,26-53-15</inkml:trace>
  <inkml:trace contextRef="#ctx0" brushRef="#br0" timeOffset="147503">17754 13520 0,'-27'27'16,"1"52"-1,-1 80 1,27 26 0,53-79 15,27-80-16,-1 1 1,27-54 0,-27-52-1,1-27 16,-80 27-15,0 26 0,-53 26-1,0 54 16,-26 79-15,52-1 15,54-25-15,-27-54-1</inkml:trace>
  <inkml:trace contextRef="#ctx0" brushRef="#br0" timeOffset="147856">18627 13811 0,'106'27'0,"-27"-54"16,27 27-1,-27 0 1,1 0 0,-1 0-1,-52-26 1,-1 26-1</inkml:trace>
  <inkml:trace contextRef="#ctx0" brushRef="#br0" timeOffset="148140">18944 13547 0,'0'158'32,"0"1"-17,0-79 1,-26-28-16,26-25 15,0-1 17,26 1-17,-26-27 1</inkml:trace>
  <inkml:trace contextRef="#ctx0" brushRef="#br0" timeOffset="152071">19738 13626 0,'212'-53'31,"-159"53"-16,-27 0 1,1 27 0,-1 25-16,-26 1 15,-26 53 1,-1-26-1,-79-27-15,80-1 16,-53 1 0,-1-26-1,54-1-15,-54-26 16,28 0-1,52 0-15,-27-26 16,27-1 0,0 1-1,79-1-15,-26-25 16,106 52-1,-106 26 1,-27-26 0,1 53-1,-1-27-15,1 1 16,-27-1-1</inkml:trace>
  <inkml:trace contextRef="#ctx0" brushRef="#br0" timeOffset="152529">20506 13600 0,'132'0'0,"-132"52"16,26 1 0,-26 133 15,-132-107-16,0-53 17,79-26-1,26-79 0,80 53 0,80 26 0,-1 79-15</inkml:trace>
  <inkml:trace contextRef="#ctx0" brushRef="#br0" timeOffset="153191">20823 13282 0,'159'-53'31,"-80"53"-31,53-26 16,-52 26 0,-27 0-16,-27 0 15,1-27 1,-27 54-1,-27 52 1,27-26 0,-26 53-1,-1-27-15,27 27 16,-26 26-1,26-26 1,0 0-16,0-27 16,0 1-1,0-1-15,0-26 16,0-26-1,0 52 1,0-79 0,-27 0 30,27 0-46,-53-27 16,1 27 0,-28 0-1,1 0-15,26 0 16,-26 0-1,79 0 1,-27 0-16,27 0 16</inkml:trace>
  <inkml:trace contextRef="#ctx0" brushRef="#br0" timeOffset="154025">14817 15822 0,'132'0'15,"-52"0"1,-27-26 0,-1 26-1,-52 0 16,0 26-15</inkml:trace>
  <inkml:trace contextRef="#ctx0" brushRef="#br0" timeOffset="154206">14870 16034 0,'53'-27'31,"0"27"-31,-27 0 16,80 0 0</inkml:trace>
  <inkml:trace contextRef="#ctx0" brushRef="#br0" timeOffset="154216">15108 16007 0</inkml:trace>
  <inkml:trace contextRef="#ctx0" brushRef="#br0" timeOffset="154221">15108 16007 0</inkml:trace>
  <inkml:trace contextRef="#ctx0" brushRef="#br0" timeOffset="154841">15796 15663 0,'-53'53'0,"53"0"15,-26 79 1,-1 27 0,27-53-1,27-27-15,26-26 31,79 27-15,-53-80-16,27 0 16,-27-53-1,27-53 1,-79 27-1,-1-1 1,-26-26 0,-26 80-1,-1-1 1,-26 27-16,-53 27 31,1 158 0,78-132-31,27 26 16,0-26-1,27 0 1,-1-26 0,-26-27-1,27 0 1,-27 0 46</inkml:trace>
  <inkml:trace contextRef="#ctx0" brushRef="#br0" timeOffset="155925">16669 13864 0,'0'0'16,"0"-26"0,-26 26-16,26 0 46,-27 53-30,27-27-16,27-26 16,-1 27-1,1-27 1,-1-27-1,-26-26 1,-26 0 0,-27 27-1,0 26 1,26 0-16,1 53 31,26 0-15,79-27-16,27 1 31,-80-54-16,-26-52 1,-26 52 0,0-26-1,-54 53 1,27 27-1,27-1 1,52 1-16,54 26 16,-1-27 15,0-52-16,-79-27 1,-79-27 0,0 80 15,52 0-16,27 53 17,27-26-17</inkml:trace>
  <inkml:trace contextRef="#ctx0" brushRef="#br0" timeOffset="157306">16722 16007 0,'0'0'15,"-26"0"1,26 27-1,52-1 1,1 1 0,-26-27-1,-27 0-15,0-80 16,-27 54 15,1-1-31,-1 27 16,-52 27 15,53 26-16,26-27-15,53 27 16,26-26 0,-26-27-1,0 0 1,-53-80 15,-53 1-15,0 52-1,-26 27 1,79 27-16,-27 26 31,54 0-15,25-27-16,28 1 15,-27-54 1,-53 1-1,0-1 1,-27 1 0,-26-1-1,-26 27 1,53 27-1,26-27 17</inkml:trace>
  <inkml:trace contextRef="#ctx0" brushRef="#br0" timeOffset="162297">17278 15822 0,'0'0'32,"26"-26"-1,53-27 0,1 53-15,-1 132 15,-79 80 0,-159-1 0,27-105 0,26-53 1,212-53-1,106-26 0,-80 26 0,-105 0 0,25-106 1</inkml:trace>
  <inkml:trace contextRef="#ctx0" brushRef="#br0" timeOffset="163015">18124 15901 0,'0'-26'16,"0"0"-16,-26-27 16,26 26-1,-53 1 1,26-27-16,-52 53 15,26 0 1,0 0 0,27 53-16,-27 0 15,26 26 1,27-26-16,27 0 15,26-27 1,0-26 0,26 0-16,-26 0 15,0-26 1,-27-27-1,1 26-15,-27 1 16,0 26 0,0 0-1,-27 26 1,-26 54-1,27 26 1,0-1-16,26-25 16,26-1-1,0-52 1,27-1-16,-26 1 15,26-54 1,53-52 0,-27-106 15,-79-27 0,-106 133 0,-26 79-15,26 79 31</inkml:trace>
  <inkml:trace contextRef="#ctx0" brushRef="#br0" timeOffset="163352">18865 15849 0,'185'-53'31,"-52"53"0,-54-27-15,-79 54 15</inkml:trace>
  <inkml:trace contextRef="#ctx0" brushRef="#br0" timeOffset="163585">18865 16060 0,'79'0'15,"1"0"-15,-27 0 16,0-26-1,-27 26 1,1-27-16,-1 27 16</inkml:trace>
  <inkml:trace contextRef="#ctx0" brushRef="#br0" timeOffset="165740">20400 15584 0,'0'0'15,"0"26"1,0 27-16,0 106 16,0-53-1,0 0 1,-27-53-16,27 26 15,0-79-15,0 26 16,0 1-16,27-27 16,-27 0-1</inkml:trace>
  <inkml:trace contextRef="#ctx0" brushRef="#br0" timeOffset="166179">20717 15663 0,'-26'53'16,"-1"185"15,160 27-16,52-186 17,-26-105-1,-54-212 0,-131 105 0,-27 107 0,-106 238 1,159-27-17</inkml:trace>
  <inkml:trace contextRef="#ctx0" brushRef="#br0" timeOffset="166764">21723 15716 0,'-53'-132'15,"-53"106"17,26 78-17,28 1 1,25 27-1,80-1 1,0-52 0,26-1-1,1-52 1,-27-27-1,-53 0 1,26 26-16,-52 1 16,-1 52 15,-26 54-31,0 25 15,53 81 1,80-28 15,-1-158-31,-52 0 16,78-79-1,-78-53 17,-27 26-32,0 27 15,-80-27 1,-25 79-1,52 27 1,0 0 0,26 53-1</inkml:trace>
  <inkml:trace contextRef="#ctx0" brushRef="#br0" timeOffset="168167">20029 15293 0,'-26'159'31,"26"105"-15,0 1-1,-80 158 16,28-211-15,-1-53 0,26-80-1,27-26 1,0-53 15,159-53-15,-27 27-1,80-27 16,-53 53-31,26 0 16,291 0 15,-132 0-15,-159 26-1,-52-26-15,25-26 16,-25 26 15,-54-27-31,-53 27 16,1 0-1,-1 0 1,-26 0 15,0-26-15,-26-54-1,26 1 1,-27-53 0,27-1-1,0-343 16,27 238-15,-54 79 0,27 80-16,0-1 31,0 54-16,-26 0-15,26 26 32,-26 26-17,-27-26 1,0 0-1,26 0 1,-132 26 0,1-26-1,25 0 1,-52 0-1,-106 27 1,-185-27 0,317 26-1,27-26 1,0 0-1,52 0 1,27 0 0,53 0-1,-53 0 1,53 0-1,0 0 17,0 0-17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280" units="cm"/>
          <inkml:channel name="Y" type="integer" max="720" units="cm"/>
          <inkml:channel name="T" type="integer" max="2.14748E9" units="dev"/>
        </inkml:traceFormat>
        <inkml:channelProperties>
          <inkml:channelProperty channel="X" name="resolution" value="28.31858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05-05T17:02:54.438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19262 7197 0</inkml:trace>
  <inkml:trace contextRef="#ctx0" brushRef="#br0" timeOffset="31.9552">19262 7197 0,'-26'0'31</inkml:trace>
  <inkml:trace contextRef="#ctx0" brushRef="#br0" timeOffset="2626.318">17436 2805 0,'27'0'16,"-27"0"0,-27-80 15,1 1-16,-106 26 1,26-26 0,26 52-1,28 27 1,-54 27-1,79-1 1,1 80 0,26 79 30,53-132-30,53 79-16,79 27 16,-185-106-1,26 53 1,1-27-1,-54-26 1,-79-27 0,-26-26 15,26-52-16,80 25 1,-1-26 0</inkml:trace>
  <inkml:trace contextRef="#ctx0" brushRef="#br0" timeOffset="3106.6446">17410 3096 0,'53'79'16,"-27"27"-1,27-27 1,-53-52 0,27 26-1,-54-80 32,27-52-31,-26-54-1,52 54 1,-26 26-1,53 27 1,0 26 0,0 26-1,-27 27 1,27 159 15,-53-186-15,0 1-1</inkml:trace>
  <inkml:trace contextRef="#ctx0" brushRef="#br0" timeOffset="3324.3394">18098 2937 0,'106'-27'15,"-27"27"1,-79 0 0,0 0-1</inkml:trace>
  <inkml:trace contextRef="#ctx0" brushRef="#br0" timeOffset="3489.1084">18071 3069 0,'53'0'0,"80"-26"16,-28 26 0,-25-27-1</inkml:trace>
  <inkml:trace contextRef="#ctx0" brushRef="#br0" timeOffset="3490.107">18442 3016 0</inkml:trace>
  <inkml:trace contextRef="#ctx0" brushRef="#br0" timeOffset="3491.107">18442 3016 0</inkml:trace>
  <inkml:trace contextRef="#ctx0" brushRef="#br0" timeOffset="4071.2922">19103 2540 0,'0'26'16,"27"80"-1,-27 0 1,26-53 0,-26 0-1,-26-53 1,26 26-1,0-52 1,0-53 0,26-160 15,1 187-16,52 25 1,-53 27 0,27 106-1,0-53 1,-26 79 15,-1-79-15,-26-26-1,0 25 16,0-52-15</inkml:trace>
  <inkml:trace contextRef="#ctx0" brushRef="#br0" timeOffset="4304.9646">18918 3043 0,'265'0'15,"-160"0"-15,54-27 32,-53 27-17,-79 0 1,-27 0-1,0 27-15</inkml:trace>
  <inkml:trace contextRef="#ctx0" brushRef="#br0" timeOffset="4738.357">19130 3307 0,'158'-26'31,"-78"26"-16,-27 26-15,-53 1 16,0 26 15,-159 132-15,27-132 15,105-27 0,1-26-15,26 0-16,26 0 15,54-26 17,25 26-32,1 0 15,80 0 16,-186 0 1,0 0-17</inkml:trace>
  <inkml:trace contextRef="#ctx0" brushRef="#br0" timeOffset="5764.9178">20453 2090 0,'0'0'15,"-80"-26"1,-52 52-1,0-26 1,79 27 0,-27-27-1,54 53 1,-1-1-1,27-25 1,-26 211 15,26-159-15,26 80-1,-26 0 1,53 0 0,-53-53-1,0 105 1,27-79-1,-27 27 1,-27 53 15,1-106-15,-1 0-1,1-53 1,26-53 0,0 26-1,106-26 1,26-26-1,-79 26 1,106-53 15,-133 53 0,1-27-15,-27-26 15,0-26-31</inkml:trace>
  <inkml:trace contextRef="#ctx0" brushRef="#br0" timeOffset="6340.1114">20214 2778 0,'106'-79'16,"0"52"-1,-26 27 1,-28 27-1,-25 79 1,-27-1 0,-106 28 15,53-80-16,0-27 1,27 1 15,-1-27-15,54 0-1,-1 0 1,27-27 0,27 27-1,78 0 16,-78-26-15</inkml:trace>
  <inkml:trace contextRef="#ctx0" brushRef="#br0" timeOffset="6790.48">21088 2884 0,'-159'-106'31,"106"106"-15,-26 80-1,79 25 1,-27 1-1,107-53 1,-28-26 0,-25-27-1,-1-106 1,1-132 15,-54 238-15,27 0-1,27 53 1,-1 79-1,27 0 1,-53-132 0,53 27-1,-53-27 1</inkml:trace>
  <inkml:trace contextRef="#ctx0" brushRef="#br0" timeOffset="7071.0866">21379 2910 0,'132'27'16,"-26"-27"-1,26-27 1,-105 27-1,25 0 1,-52-26 0</inkml:trace>
  <inkml:trace contextRef="#ctx0" brushRef="#br0" timeOffset="7301.7632">21617 2778 0,'0'106'16,"26"-27"0,-26-52-1,27 26 1,-27-27-1,26-26 1</inkml:trace>
  <inkml:trace contextRef="#ctx0" brushRef="#br0" timeOffset="7555.4076">22040 2619 0,'0'0'0,"0"27"16,-26 211 15,26-132-16,79 0 1,27-80 0,-80 1-1,54-54 1</inkml:trace>
  <inkml:trace contextRef="#ctx0" brushRef="#br0" timeOffset="7988.8">22331 2725 0,'0'0'0,"0"80"15,53-1 1,-53 0-1,27 27 1,-1-79 0,-26-27-1,0-80 16,26-52-15,1 53 0,52-1-1,-52 80 1,-1 0-1,1 53 1,26 53 0,-27-27 15,0 27-16,-26-79 1</inkml:trace>
  <inkml:trace contextRef="#ctx0" brushRef="#br0" timeOffset="8150.5732">22887 2884 0,'211'-26'31,"-131"26"-15,-80-27 0</inkml:trace>
  <inkml:trace contextRef="#ctx0" brushRef="#br0" timeOffset="8152.5704">23178 2831 0</inkml:trace>
  <inkml:trace contextRef="#ctx0" brushRef="#br0" timeOffset="8153.569">23178 2831 0</inkml:trace>
  <inkml:trace contextRef="#ctx0" brushRef="#br0" timeOffset="8349.2946">23231 2725 0,'0'133'15,"0"-28"17,0-52-17,0-53 1</inkml:trace>
  <inkml:trace contextRef="#ctx0" brushRef="#br0" timeOffset="8615.9208">23310 2514 0,'185'132'16,"-132"-53"-1,0 54 1,-26-28 0,-54-52-1,1-26 1,-1-1-1,27-26 1,-26 0 0</inkml:trace>
  <inkml:trace contextRef="#ctx0" brushRef="#br0" timeOffset="9155.1648">24130 2725 0,'0'-53'16,"-26"53"-1,-106 27 16,52 105-15,1-53 0,105 1-1,27-27 1,27-27-1,-28-26 1,28-79 0,-54-53-1,27-186 16,-79 265-15,-1 27 0,27 79 15,27 26-16,-27 80 1,0-27 0,26-26-1,-26-80 1,0 27 15,27-53-15</inkml:trace>
  <inkml:trace contextRef="#ctx0" brushRef="#br0" timeOffset="10103.8348">24024 1958 0,'292'0'16,"-213"-27"-1,-26 27 1,-27 0-1,-26 0 1,0 27 0,0 52-1,0 80 1,27 53-1,-1 132 17,1-159-17,-1 0 1,1-79-1,-27 53 1,26 52 15,-26-131-15,0-54-1,0-26 1,0 0 15,-26 0-15,26 0-1,-53 0 1,-27 0 0,27 0-1,-52 0 1,52 0-1,0 0 1,26 0 15</inkml:trace>
  <inkml:trace contextRef="#ctx0" brushRef="#br0" timeOffset="11079.467">17622 4895 0,'-27'-53'31,"-79"-27"-15,0 28 15,106 52-16,-26 26 1,-27 27-16,53 53 31,27-53-15,25 26-16,28 0 31,-1 27-15,-26 0-1,-53-79 16,-26-1-15,-54-26-16,54 0 16,-27-26 15,0-1-31,53 1 15,-26-1 17</inkml:trace>
  <inkml:trace contextRef="#ctx0" brushRef="#br0" timeOffset="11530.8342">17754 5080 0,'26'132'0,"27"-26"31,-26-79-15,-27-1 15,0-26-31,0 0 16,0-53-1,0-53 1,26 53-1,54 0 1,-1 27 15,-26 52-15,0 80-1,-27-26 1,1 26 0,-27-80-1,-27-26 1,27 0-1,0 0 1</inkml:trace>
  <inkml:trace contextRef="#ctx0" brushRef="#br0" timeOffset="11734.5486">18653 5133 0,'159'26'15,"-106"-26"1,26 0 15</inkml:trace>
  <inkml:trace contextRef="#ctx0" brushRef="#br0" timeOffset="11934.2686">18574 5318 0,'106'0'16,"-53"0"-1,53-26 16,-80 26-15</inkml:trace>
  <inkml:trace contextRef="#ctx0" brushRef="#br0" timeOffset="16270.1898">19606 4974 0,'26'-26'16,"-26"26"-1,0 26 1,27 80-1,26 53 17,-53-80-17,0-79 1,0 27-1,26-54 1,-26 1 0,-26-107-1,52 80 1,1-26-1,105 53 17,0 79-1,-132-27-16,53 80 1,-26-27 0,-1-26-1,-26 0 1,0-53-1,0 0 1</inkml:trace>
  <inkml:trace contextRef="#ctx0" brushRef="#br0" timeOffset="16734.5388">20823 4577 0,'-132'27'15,"-1"158"1,28 212 15,78-212-15,107 0-1,78-26 1,-105-106 0,53-27-1,-27-26-15,-79 0 31</inkml:trace>
  <inkml:trace contextRef="#ctx0" brushRef="#br0" timeOffset="17309.7324">21458 4815 0,'-132'-105'0,"79"105"16,-27 52 15,-25 107-15,78-79-16,1 25 31,52-25-16,80-54-15,-80-26 16,133-158 15,-132 25-15,-1 54-1,-26 52 17,0 27-32,0 27 15,0 52 16,0 27-31,-26 0 16,52 0 15,-26-80 0,0-52-15,0 26 0</inkml:trace>
  <inkml:trace contextRef="#ctx0" brushRef="#br0" timeOffset="18034.716">21749 5133 0,'0'0'15,"0"159"17,0-133-17,0 27 1,-26-26-1,26-27 1,0 0 0</inkml:trace>
  <inkml:trace contextRef="#ctx0" brushRef="#br0" timeOffset="18210.4696">21961 5080 0,'159'-26'16,"-80"26"0,0-27-1,-79 27 1</inkml:trace>
  <inkml:trace contextRef="#ctx0" brushRef="#br0" timeOffset="18220.4556">22278 5027 0</inkml:trace>
  <inkml:trace contextRef="#ctx0" brushRef="#br0" timeOffset="18223.4514">22278 5027 0</inkml:trace>
  <inkml:trace contextRef="#ctx0" brushRef="#br0" timeOffset="18435.1546">22067 4895 0,'0'132'16,"0"-79"-1,26 0 1,1 0 0,-1 26 15</inkml:trace>
  <inkml:trace contextRef="#ctx0" brushRef="#br0" timeOffset="18900.5022">22781 4868 0,'0'-132'16,"0"132"-1,-27 26 1,-52 107 0,-27-1-1,106-53 1,0-52-1,27-1 1,-1-26 0,80-211 15,-53 105-16,-53 79 1,0 27 0,0 80-1,-27 79 1,54-54 15,-1-78-15,1-1-1</inkml:trace>
  <inkml:trace contextRef="#ctx0" brushRef="#br0" timeOffset="19256.0038">23019 5001 0,'0'53'16,"27"-1"-16,-27 1 15,0 0 16,0-26-15,0-54 0,0 27-1,26-106 1,53 27-1,-52 53 1,-1 26 0,1 53-1,-1 79 16,-52-79-15,26-27 0</inkml:trace>
  <inkml:trace contextRef="#ctx0" brushRef="#br0" timeOffset="19736.3304">21220 5556 0,'185'0'31,"27"0"-15,105-26-1,27-1 1,-106 27 0,106 0-1,-211 0 1,-54 0-1,-79-26 1,-106 52 15</inkml:trace>
  <inkml:trace contextRef="#ctx0" brushRef="#br0" timeOffset="20156.741">21908 5768 0,'53'0'16,"158"0"15,-105 0-16,-79 0 1,-27 53 0,-27 0-1,-52 26 1,26-52-1,0-1 1,53 0 0,106-52 15,0 26-16,-27-26 1,53-1 0,1 27 15,-133-26-16</inkml:trace>
  <inkml:trace contextRef="#ctx0" brushRef="#br0" timeOffset="20867.7442">23178 4524 0,'159'106'16,"-1"53"-1,-25-53 1,-1 105-1,-79-25 1,-53-1 0,-27-79-1,-105 79 1,-53-53 15,106-52-15,26-28-1,26-25 1,1-27-1,26 0 1,0 0 0,0 0 15,0 0-16</inkml:trace>
  <inkml:trace contextRef="#ctx0" brushRef="#br0" timeOffset="25291.5422">18336 7250 0,'-26'-53'15,"-1"0"1,-26-27 0,0 80-1,-26 53 1,-1 27-1,54 105 1,79 27 15,0-186-15,79 0-1,-79-105 1,0-27 15,0 0-15,-27 1-1,1 25 1,-27 80 0,26 132 15,1 27-16,-1-79 1,1-1 0,-1-53-1</inkml:trace>
  <inkml:trace contextRef="#ctx0" brushRef="#br0" timeOffset="25684.9906">18706 7408 0,'0'80'16,"27"-1"-1,-1 27 1,-26-53-1,0-53 1,0 26 0,0-26-1,-26-185 16,79 106-15,-27-1 0,1 80-1,26 0 1,-1 80-1,-25-27 1,-1 79 0,1-53-1</inkml:trace>
  <inkml:trace contextRef="#ctx0" brushRef="#br0" timeOffset="25855.7512">19288 7302 0,'159'0'15,"-79"0"1,-27 0-1</inkml:trace>
  <inkml:trace contextRef="#ctx0" brushRef="#br0" timeOffset="25860.7442">19580 7302 0</inkml:trace>
  <inkml:trace contextRef="#ctx0" brushRef="#br0" timeOffset="25864.7386">19580 7302 0</inkml:trace>
  <inkml:trace contextRef="#ctx0" brushRef="#br0" timeOffset="26058.467">19262 7461 0,'79'0'16,"27"0"-1,-26 0 1,52-26 15</inkml:trace>
  <inkml:trace contextRef="#ctx0" brushRef="#br0" timeOffset="26805.4198">20585 7170 0,'-212'-26'31,"159"158"-15,27 27-1,52-53 1,54-53 0,26-53-1,-27-27 1,-53-52-1,27-54 1,-26-78 15,-27 211-15,26 53-1,-26 79 1,0 0 0,27 1 15,-27-133-16,0 52 1</inkml:trace>
  <inkml:trace contextRef="#ctx0" brushRef="#br0" timeOffset="27006.1384">21008 7355 0,'159'-26'15,"0"26"1,-80-27 0,-26 27-1,-53 0 16</inkml:trace>
  <inkml:trace contextRef="#ctx0" brushRef="#br0" timeOffset="27224.8318">21193 7170 0,'27'132'15,"-1"-26"1,1 0 15,-27-79-15,0-27-1</inkml:trace>
  <inkml:trace contextRef="#ctx0" brushRef="#br0" timeOffset="27505.4384">21934 6932 0,'-53'53'15,"27"53"1,-1 105 0,27-52-1,27-79 1,26-1-1,53-53 17</inkml:trace>
  <inkml:trace contextRef="#ctx0" brushRef="#br0" timeOffset="28014.7244">22120 7197 0,'0'26'15,"26"80"1,0-27 0,1 1-1,-27-27 1,0-53 15,0 0 0,-27-106-15,27-27-1,27 81 1,52 25 0,-52 1-1,26 105 1,-27 0-1,1 1 1,-1 79 15,0-159-15</inkml:trace>
  <inkml:trace contextRef="#ctx0" brushRef="#br0" timeOffset="28189.4794">22675 7355 0,'185'-26'31,"-79"26"-16,0 0 1</inkml:trace>
  <inkml:trace contextRef="#ctx0" brushRef="#br0" timeOffset="28193.4738">23072 7329 0</inkml:trace>
  <inkml:trace contextRef="#ctx0" brushRef="#br0" timeOffset="28196.4696">23072 7329 0</inkml:trace>
  <inkml:trace contextRef="#ctx0" brushRef="#br0" timeOffset="28404.1784">23151 7144 0,'0'106'16,"0"-1"-1,27-25 1,-27-54 0,0 1-1,0-1 1</inkml:trace>
  <inkml:trace contextRef="#ctx0" brushRef="#br0" timeOffset="28640.8466">23284 6932 0,'158'159'15,"-25"26"1,-107-53-1,-26 1 1,-26-107 0,-27 27-1,26-27 16</inkml:trace>
  <inkml:trace contextRef="#ctx0" brushRef="#br0" timeOffset="29230.0206">24183 7250 0,'0'-106'16,"-53"106"0,-26 53-1,-27 52 1,53 28-1,27-80 1,105 0 0,27-27-1,0-52 1,26-213 15,-105 1-15,-27 0-1,0 185 1,-27 27-1,27 26 1,0 79 0,0 186-1,0-133 1,27 106 15,-27-185-15,0-26-1,26-27 1</inkml:trace>
  <inkml:trace contextRef="#ctx0" brushRef="#br1" timeOffset="231901.8822">2064 7329 0,'0'53'16,"79"132"15,-26 0-15,0-26-1,0-27 1,-26-105 15,-27-80-15,-27-79-1,27-27-15,-26-26 16,26 105 15,26 80-31,-26 27 16,132 131-1,-79-25 1,53-54-1,-26 1 17,-80-107-1,0-158-16,-27 26-15,27 80 16,27-1 0,-1 80-1,27 53 1,0 27-1,0-1 1</inkml:trace>
  <inkml:trace contextRef="#ctx0" brushRef="#br1" timeOffset="232138.5504">3043 7620 0,'-26'-132'16,"-27"105"-1,26 27-15,-52 53 16,52 53 15,54 0-31,-1-27 16,80 54-1,0-81 1,53-104 15,-80-81-15</inkml:trace>
  <inkml:trace contextRef="#ctx0" brushRef="#br1" timeOffset="232384.206">3599 7302 0,'0'0'15,"26"80"1,1 105 0,-1 53-1,0-132 1,1-79 15,-1-27-15</inkml:trace>
  <inkml:trace contextRef="#ctx0" brushRef="#br1" timeOffset="232639.8476">3969 7435 0,'-132'132'16,"26"0"15,106-105-15,26 26-1,160-27 1,-54-26-1,0-26 1,-79-27 0,0 0-1,0 0 1</inkml:trace>
  <inkml:trace contextRef="#ctx0" brushRef="#br1" timeOffset="233005.3352">4366 7435 0,'0'53'0,"26"79"16,-26-79 0,27 0-1,-27 26 1,0-52-1,0-54 1,0 1 0,0-133-1,0 27 1,0 79-1,53 53 1,-27-27 0,54 133-1,-54 0 1,1-27-16,-1 27 15,27-79 1,-27-1 0</inkml:trace>
  <inkml:trace contextRef="#ctx0" brushRef="#br1" timeOffset="233326.8844">4763 7408 0,'0'133'16,"53"-28"-1,26 1 17,-26-79-17,-27-54 1,1-105-1,-27-27 17,-79 106-17,26 80 1,-27-1-1,54 27 1,26 0 15</inkml:trace>
  <inkml:trace contextRef="#ctx0" brushRef="#br1" timeOffset="233741.3034">4974 7408 0,'106'159'16,"0"-53"-1,-26-27 17,-80-79-17,0-132 1,0-53 15,0 211 0,52 107-15,1-28-16,27-25 15,52-54 1,-53-26 0,-52-106-1,-1 1 1,-26-28-1,-158 27 17,105 80-32,-27 26 15,-26 26 1</inkml:trace>
  <inkml:trace contextRef="#ctx0" brushRef="#br1" timeOffset="234392.3906">3070 7541 0,'0'26'0,"26"1"15,-26 25 16,0-25-15,-79 52 0,26-26-1,26-53 16,107-26-15</inkml:trace>
  <inkml:trace contextRef="#ctx0" brushRef="#br1" timeOffset="235253.7382">7647 7435 0,'-80'-80'31,"27"80"-15,-26 0-1,26 106-15,-26 53 16,52 26 15,54-105-31,52-54 16,53-26-1,-79-53 1,-26-53-1,-1 0 1,-26-52 0,0 105-1,0 79 16,27 54-15,52 158 15,-26-159-15,-26-52-1,-1-27-15,0 0 32</inkml:trace>
  <inkml:trace contextRef="#ctx0" brushRef="#br1" timeOffset="235491.6192">8044 7673 0,'0'238'15,"26"-106"1,1-79 0,-27-26-1,26-1 1,-52-79 15,26-79-15</inkml:trace>
  <inkml:trace contextRef="#ctx0" brushRef="#br1" timeOffset="235688.5207">8441 7514 0,'211'0'15,"-131"0"1,-28 0 0,-25 0-16,-27 0 15</inkml:trace>
  <inkml:trace contextRef="#ctx0" brushRef="#br1" timeOffset="235693.5182">8811 7514 0</inkml:trace>
  <inkml:trace contextRef="#ctx0" brushRef="#br1" timeOffset="235698.5157">8811 7514 0</inkml:trace>
  <inkml:trace contextRef="#ctx0" brushRef="#br1" timeOffset="235874.4277">8467 7699 0,'132'0'16,"-52"0"-16,-1 0 31,0 0-16,-52-26-15,-1 26 16</inkml:trace>
  <inkml:trace contextRef="#ctx0" brushRef="#br1" timeOffset="236188.2707">9525 7885 0</inkml:trace>
  <inkml:trace contextRef="#ctx0" brushRef="#br1" timeOffset="236194.2677">9525 7885 0</inkml:trace>
  <inkml:trace contextRef="#ctx0" brushRef="#br1" timeOffset="238101.3137">9102 7594 0,'0'-27'15,"79"27"-15,-79 0 16,133 0-1,-54 0-15,0 0 16,-52 0-16,26 0 31,-53 0-31,26 0 16,1-26-16</inkml:trace>
  <inkml:trace contextRef="#ctx0" brushRef="#br1" timeOffset="238776.9757">9922 7302 0,'212'-26'0,"-159"26"15,26 0 1,-79 0-16,0 26 15,0 1-15,0 26 16,-79 0 0,26-27-16,26 1 15,1-1-15,-1-26 16,1 0-16,0 27 15,52-54 1,-26 27-16,26-26 16,27 26-16,0 0 15,27-27 1,-54 54-1,27-27-15,-26 26 16,-1 1-16,-26-1 16,0 53-1,-79-52-15,-27 52 31,26-79-31,80 0 16,-53 27 0,-26-27-16,79 0 15,0 0 1,-26 0 15,52 0 31,-26 0 48</inkml:trace>
  <inkml:trace contextRef="#ctx0" brushRef="#br1" timeOffset="241338.6942">7753 8864 0,'0'0'0,"-27"-27"0,27 27 16,0-26-16,0-1 15,0 1-15,-26-1 0,-27 1 16,53-1-16,-27 27 0,1-26 15,26 26-15,-27 0 0,-26 0 16,53 0-16,-52 0 16,25 26-16,1 27 0,-1 27 15,-26-27-15,27 26 0,26 0 16,0 1-16,-27-1 15,27-26-15,27-27 0,-27 27 16,26-26-16,27-27 0,-26 53 16,26-53-16,-53 0 15,52 0-15,-52 0 0,53-27 16,-26 1-16,-27 26 0,26-53 15,-26 0-15,27 0 0,-1 27 16,-26-54-16,0-158 47,0 238-16,27 212-15,52-27 15,0-106 0</inkml:trace>
  <inkml:trace contextRef="#ctx0" brushRef="#br1" timeOffset="241774.4762">7991 9022 0,'26'265'31,"1"-133"0,-1-79-15,-52-106 15,-1-158 0,80 105 1,79 79-1,-79 133-16,0 26 1,-26-79 0,-1 0-1</inkml:trace>
  <inkml:trace contextRef="#ctx0" brushRef="#br1" timeOffset="241981.3727">8599 8969 0,'159'-26'0,"-80"52"31,-26-26-31,0 0 16</inkml:trace>
  <inkml:trace contextRef="#ctx0" brushRef="#br1" timeOffset="242164.2812">8679 9128 0,'105'0'16,"-52"0"0,27 0-1,-27 0 1,-27-26-1</inkml:trace>
  <inkml:trace contextRef="#ctx0" brushRef="#br1" timeOffset="242169.2787">8996 9102 0</inkml:trace>
  <inkml:trace contextRef="#ctx0" brushRef="#br1" timeOffset="242174.2762">8996 9102 0</inkml:trace>
  <inkml:trace contextRef="#ctx0" brushRef="#br1" timeOffset="244399.1632">9631 8731 0,'0'0'94,"0"0"-79,0 0 1,0 0 15,0 0 0,0 0 47,-26 0-15,52 0-48,-26 0-15,0 0 0,27-26 16,52 26-16,-79-27 16,26 27-16,54 0 15,-27 0-15,-53 0 0,26 0 16,-26 27-1,27-1-15,-27 1 0,-27-1 16,-26 27-16,53-26 16,-53-1-16,27 0 15,-27 1-15,0-1 16,27-26-16,26 27 0,-27-27 15,27 0 17,27-27-32,-1 1 15,53-1 1,-52 27-16,26 0 15,0 0-15,-53 0 16,53 53 0,-53-53-16,0 53 0,0 0 15,0-26-15,-27-1 16,27 27-16,-53-53 15,27 27 1,26-27-16,-80 0 16,80 0-16,-26 0 15</inkml:trace>
  <inkml:trace contextRef="#ctx0" brushRef="#br1" timeOffset="245041.8417">10107 8678 0,'0'133'16,"27"-80"-16,-1-27 0,1 80 15,-1-80-15,54 54 16,-80-80 0,53 53-16,-27-53 15,-26 0-15,26 26 16,-26-26-16,27 0 15,-1-26-15,-26-1 16,27-52-16,-27 26 16,0 0-1,0 0-15,-27 0 16,1 0-16,-265-26 47,159 105 31,132 1 31</inkml:trace>
  <inkml:trace contextRef="#ctx0" brushRef="#br1" timeOffset="246104.3102">3281 4419 0,'0'0'16,"0"0"0,0 0-1,0 0-15,-26-27 16,-27-52-1,-27 79 1,28-27 0,-1 27-1,-27 53 1,54 53-1,26-27 1,-27 54 0,107-80-1,-54-53 1,54 0-16,-1 0 15,-53-80 17,27-79-17,-53 107 1,0-1-1,0 79 32,27 53-47,-1-26 16,-26 27-1,53-27 1,-26-27 0,-27-26-1</inkml:trace>
  <inkml:trace contextRef="#ctx0" brushRef="#br1" timeOffset="246340.1922">3466 4551 0,'27'79'16,"-27"-26"-1,26 26 1,1-79-1,-1 27 1,-26-27-16</inkml:trace>
  <inkml:trace contextRef="#ctx0" brushRef="#br1" timeOffset="247356.6837">12780 4260 0,'-80'0'16,"54"79"-1,-1 1 1,1 105-1,52-79 1,1-54 0,-1-25-16,27-27 15,0 0 16,-53-27-31,27-52 16,-1-53 0,-26 26-1,0 80 1,0 26-1,0 105 17,27 28-17,25 52 16,-25-185-15,-27 26 0</inkml:trace>
  <inkml:trace contextRef="#ctx0" brushRef="#br1" timeOffset="247732.4957">13071 4657 0,'0'79'0,"26"0"16,1-26 15,-27-26-16,0-54 17,0-79-17,53 27 1,26 53-1,27 26 17,-80 53-17,27-1 1,-53 28 15,27-27-15</inkml:trace>
  <inkml:trace contextRef="#ctx0" brushRef="#br1" timeOffset="252887.9167">7647 10134 0,'-133'211'15,"133"-78"1,0-81-1,27 1 1,52-26 0,1-1-1,-80-26 1,26-26-16,1-80 31,-1-79-15,1 79-16,-27-26 15,-27-1 1,27 80-1,-26 27 1,26 26 0,0 53-1,53 185 16,-27 0 1,0-106-17,1-52 1,-27-54-1,0-26 17,0-26-17</inkml:trace>
  <inkml:trace contextRef="#ctx0" brushRef="#br1" timeOffset="253118.8012">8176 10319 0,'159'0'15,"-1"0"1,-78 0-1,-1-27 1</inkml:trace>
  <inkml:trace contextRef="#ctx0" brushRef="#br1" timeOffset="253310.7052">8255 10478 0,'106'0'16,"-53"0"-16,26 0 16,1-27-1,-54 1 1,1 26-1</inkml:trace>
  <inkml:trace contextRef="#ctx0" brushRef="#br1" timeOffset="253316.7022">8626 10425 0</inkml:trace>
  <inkml:trace contextRef="#ctx0" brushRef="#br1" timeOffset="253321.6997">8626 10425 0</inkml:trace>
  <inkml:trace contextRef="#ctx0" brushRef="#br1" timeOffset="253941.3897">7753 10160 0,'-53'26'15,"26"-26"1,1 0-16,-1 27 16,1-27 15,26 0-31,0 0 15</inkml:trace>
  <inkml:trace contextRef="#ctx0" brushRef="#br1" timeOffset="257394.6622">9287 10001 0,'-26'53'47,"26"27"-31,0-28-16,-27 54 15,27-26 1,0-1 0,0-26-16,0-27 15,0 1 1,27-27-1,-27 0 1,0-27 0</inkml:trace>
  <inkml:trace contextRef="#ctx0" brushRef="#br1" timeOffset="257883.4177">9552 10398 0,'0'-26'16,"0"52"15,0-26-15,0 27-16,0-27 15,0 26 1,26-26-1,-26 0-15,27 0 16,-27 0 0,0-26-1,0-27-15,0 53 16,-27 0-1,1 0 1,26 26-16,0 1 31,26-1-15,1-26 15,-54-26 0</inkml:trace>
  <inkml:trace contextRef="#ctx0" brushRef="#br1" timeOffset="258405.1567">9843 10028 0,'0'53'16,"0"26"0,0 27-1,-27-27 16,27-79-15,0-26 15,27-80-15,52 79-1,1 1 17,-1 79-17,-26 26 1,-53-26-1,0 0 1,-80 27 15,54-54-15,-53-26-1,52 0 1,1-26-16</inkml:trace>
  <inkml:trace contextRef="#ctx0" brushRef="#br1" timeOffset="258680.0192">9896 10028 0,'132'-27'16,"-53"27"-1,1 0 1,-80 0 0,0 0-1,26 0 1</inkml:trace>
  <inkml:trace contextRef="#ctx0" brushRef="#br1" timeOffset="272671.0202">7488 11112 0,'-26'27'16,"26"-1"-16,0 1 15,0 79-15,0-80 16,0 54-16,0-54 15,0 53 1,0-52-16,0-1 0,0 1 16,-27-1-16,27 27 15,0-53-15,0 0 16,0 0 15,0 0-31,0-26 16,0 26-1,0-53-15,0-27 16,0 27-16,0 27 15,27 0-15,-27-27 16,26 0-16,0 0 16,1 53-16,26-27 15,53 1 1,-106 26-1,26 26 1,1 1-16,-1 26 16,-26 0-16,27 0 15,-27-27-15,0 27 16,0 0-16,0-27 15,-27 27-15,27-26 16,-26-1-16,26-26 16,0 0-16</inkml:trace>
  <inkml:trace contextRef="#ctx0" brushRef="#br1" timeOffset="272889.9107">8097 11298 0,'211'0'31,"-158"0"-15,27-27 0</inkml:trace>
  <inkml:trace contextRef="#ctx0" brushRef="#br1" timeOffset="273151.7797">8097 11483 0,'132'0'16,"-26"-27"-1,-27 27 1,-26 0 15,-27 0 31</inkml:trace>
  <inkml:trace contextRef="#ctx0" brushRef="#br1" timeOffset="283497.6042">17701 7091 0,'0'-27'15,"53"-52"1,79 0 0,-26 26-1,0 26-15,26 27 31,-26 80-15,-53-54-16,0 27 16,-27-27-1,-26 1 1,27-27-1,-1-27 1,27-52 0,79-27-1,-26 53 1,0 53-1,0-26 1,53 52 0,-133 1-1,1-27 1,25 53-1,-25-53 1,26-27 15,26-52-15,1 52-1,25 27 1,54 27 0,-79 52-1,52-26 16,-106-26-15,27-27 46,27-53-46,-1 0 0,53 26-1,27 27 16,-53 27-15,-80-1 0,27 27-1,-26-53 16,-27 0-15,106-79 15,-54 26-15,81 0-1,52 27 17,-106 78-17,1-25 1,-27 26-1,-27-53-15,0 26 32,-26-26-17,27-26 1,-1-1-16,27-26 15,80 27 17,-54 0-32,-26 26 15,26 0 1,1 26-1,-54 27 1,27-27 0,-26 1-1,-1-27 32,0-27-47,27-26 16,27 1-1,52-1 1,-53 53-1,27 0 1,-26 26 0,-1 53-1,-53-52 1,1-27-16,-1 26 15,-26-26 17,27 0-17,26-53-15,26 1 31,27-1-15,132 53 15,-106 53-15,-52 26-1,-27-53 17,-53 1-17,79-27 16,-26-80-15,53 28 0,0-1-1,79 26 16,-106 27-15,-26 53 0,-26 79 15,-27-132 16,26 0-32,133-53 1,-80 53-1,-26 53 17,0 80-17,-27-28 1,-52 28-1,0-80 1,-27 0 0,0-27-1,0-26 1,53 0-1,53 26 17,0 1-17,0 79 1,-27-27-1,-26-26 1,-26 79 0,-80-26-1,53-53 1,-27 0-16,1-26 15,-53-1 17,79-26-32,26 0 15,1-26 1,-1-1 15,-26 106 16,-52-26-32,-54-26 1,-53 52 0,80-79-1,26 0 1,-79-26-1,53-1 1,52 1 0,54 26-1,-54-80 1,54 80-1,-1 0-15,1 0 16,-27 0 0,-53 27-1,0 26 1,80 0-1,-159 0 17,53-53-17,105 0-15,-52 0 16,-1-80-1,54 54 17,-27-27-32,26 53 15,1-27 1,-53 107-1,26-54 1,-27 1 0,1 52-1,-53-26 1,79-27-1,-27 1-15,-52-27 16,-27-27 15,1-78-15,78 105-1,27-27 1,-53 27 0,54 0-1,-1 53 1,-53-26-1,0 25 1,-26-25 0,79-27-1,-53-27 16,27-25-15,-54-1 0,80 26-1,-26 27 16,-27 80 1,0-28-17,27 1 1,52-53-1,-25 0 1,-28-53 15,27 27-15,0 0-1,-79 26 1,53 26 15,-1 27-15,1-27-1,26-26 17,27-53-17,-1-26 16,1 53-15,-54 52 0,27-26-1,-26 27 1,-27-1-1,27-26 1,26-26 0,26 26-16,1-80 31,26 54-16,0-1-15,-27 27 16,-25 0 15,-28 27-15,27-27-16,-132-27 31,106-52-15,52 0-1,27 26 1,27 0-1,-1 0 1,1 53 0,-27 0 30,-27-27-46,-26-52 32,27-27-17,26 53-15,0-26 16,106-1-1,-27 54 1,-53 26 0,1 0-1,-1 26 1,-52-26 31,-27-79-32,26 26 1,54-26-1,52 52 17,1 1-17,-54 26 1,1 0 46</inkml:trace>
  <inkml:trace contextRef="#ctx0" brushRef="#br1" timeOffset="287430.6367">18124 9181 0,'0'0'15,"0"0"-15,0-26 16,0 26-16,27 0 15,-1-27-15,27 27 16,-53 0-16,27 0 16,-1 0-1,1 0-15,-27 0 0,0 53 16,0-53-16,0 53 15,-27-27 1,-52 27-16,79 0 16,-53-53-16,26 27 15,-26-1-15,53-26 16,-26 27-16,-1-27 15,27 0 1,27-27-16,-27 27 16,26-26-16,54 26 15,-80-27-15,132 27 31,-105 0-31,25 27 16,-52 26-16,0-53 16,0 53-1,0-27-15,-26 27 16,-27 0-1,0 0 1,-26-53 0,26-27-1,0-26 16</inkml:trace>
  <inkml:trace contextRef="#ctx0" brushRef="#br1" timeOffset="287932.3857">18574 9208 0,'0'26'0,"0"80"16,27 53 15,-1-80-15,53-26-1,1 0 17,-54-53-17,27 0 1,0-80-1,-53 1 1,26 0 0,-52-27 15,-53 53-16,-1 26 1,27 1 0,-26 0-1,0 26 1,26 0 31,79 0-32</inkml:trace>
  <inkml:trace contextRef="#ctx0" brushRef="#br1" timeOffset="288285.2092">19156 9287 0,'159'0'15,"-106"0"1,26 0-1,-52 0 1,26-27 0,-27 27-1,1 0 1,-27 0-1</inkml:trace>
  <inkml:trace contextRef="#ctx0" brushRef="#br1" timeOffset="288573.0652">19236 9446 0,'105'0'16,"-25"0"0,-27 0-16,0 0 15,0 0 1,-27 0 31,-26 0-32</inkml:trace>
  <inkml:trace contextRef="#ctx0" brushRef="#br1" timeOffset="292980.8602">19976 9313 0,'0'0'16,"80"0"0,-27-26-1,52 26-15,-52 0 16,27 0-1,-80 0 1,26 26-16,1-26 16,-27 0-1</inkml:trace>
  <inkml:trace contextRef="#ctx0" brushRef="#br1" timeOffset="293636.5322">20638 9102 0,'212'-27'16,"-186"27"-1,0 0-15,-26 53 16,0-53-16,0 53 15,-52-26 1,-1 25 0,26-52-16,-26 53 15,53-53-15,-53 0 16,27 27-1,26-27 1,0 0-16,0-27 16,26 27-1,27 0-15,0-26 16,27 52-1,-80-26-15,52 27 16,-25-1-16,-1 27 16,-26-26-1,-53 52 1,53-53-1,-52 1-15,25-27 16,-26 0 0,-26 0-16,52 0 15,1 0 1,-1 0 62</inkml:trace>
  <inkml:trace contextRef="#ctx0" brushRef="#br1" timeOffset="294326.1872">21352 9366 0,'27'0'16,"52"0"-1,0 0-15,1-26 16,-1 26-1,-26 0 1,-26-27-16,-1 27 16,-26 0-1,0 0 1</inkml:trace>
  <inkml:trace contextRef="#ctx0" brushRef="#br1" timeOffset="294585.0577">21564 9181 0,'0'53'16,"26"79"-1,1-26 1,-27-27 15,0-79-15,0 0 15</inkml:trace>
  <inkml:trace contextRef="#ctx0" brushRef="#br1" timeOffset="294995.8522">22093 8864 0,'-79'132'31,"26"27"-15,26 26 0,1 0 15,105-106-16,27-26 1,26-26 0,-52-1-1,-54-26 16,-26 0-15,0 0 0</inkml:trace>
  <inkml:trace contextRef="#ctx0" brushRef="#br1" timeOffset="300872.9122">22278 9155 0,'-26'0'15,"26"0"1,26 79-16,-26-26 15,0 0 1,0 0 0,27 0-16,-27 26 15,0-79 1,0 26-16,26 1 15,-26-27 17,0 0-1,-26-27-31,26-25 15,0-28 1,0 27-16,26-26 16,-26 52-1,27-25 1,52-28-1,-53 80 1,27 0-16,-26 0 16,26 0-1,-27 27 1,1 26-16,-1-27 15,-26 53 1,27-26 0,-27 0-16,0 0 15,0 0 1,-27-27-1,27 1 17,0-54 14</inkml:trace>
  <inkml:trace contextRef="#ctx0" brushRef="#br1" timeOffset="301086.8052">22940 9340 0,'106'0'31,"-1"-27"-15,-78 27 0,-1-26-1</inkml:trace>
  <inkml:trace contextRef="#ctx0" brushRef="#br1" timeOffset="301390.6532">23416 9128 0,'0'53'15,"0"79"1,0-26 0,0-53-1,0-26-15,0-1 31,0 0-15,0-26 15</inkml:trace>
  <inkml:trace contextRef="#ctx0" brushRef="#br1" timeOffset="302028.3342">23495 8837 0,'159'27'15,"-80"-1"1,1 53-1,-1 27 1,-52 27 0,-27-54-1,0 0 1,-27 27-1,1-53 1,-1 0-16,-26-27 16,53 1-1,-53 26 1,27-53 15,26 0 47,0 0-16</inkml:trace>
  <inkml:trace contextRef="#ctx0" brushRef="#br1" timeOffset="302814.9407">24024 9393 0,'0'0'16,"0"0"0,53 26-16,-53-26 15,0 0 1,0 0-1,0-26-15,0-27 16,0 26 0,0 27-1,-26 0-15,26 0 16,0 0-16,0 27 15,-27-1 1,54 1 0,-27-1-16,26-26 15,-26 27-15,27-27 16,-27 0-16,0-27 15,26 1 1,-26-27-16,0 53 16,-26-27-1,-1 27 1,27 0-1,0 0-15,-26 27 16,26-1-16,0 1 16,26-27-1,-26 0-15,0 0 16,0 0-1,0 0-15,0-27 16,0 27 0</inkml:trace>
  <inkml:trace contextRef="#ctx0" brushRef="#br1" timeOffset="304279.2082">24421 8996 0,'0'79'15,"-26"80"16,26-53-31,0-27 16,0 27 0,0-53-1,0-27 1,0-26-1,0 0 17</inkml:trace>
  <inkml:trace contextRef="#ctx0" brushRef="#br1" timeOffset="304667.0142">24527 9525 0,'27'0'31,"-27"0"-16,26 26 1,-26-26 0,0 0 15,0-26-16,0 0-15,0-1 16,0 27 15,0 27-15,-26-27-16,26 26 15,0-26 1,26 0 15</inkml:trace>
  <inkml:trace contextRef="#ctx0" brushRef="#br1" timeOffset="305174.7602">24765 9049 0,'0'53'16,"0"53"-1,0-54 1,0 54 0,0-79-1,0-1-15,0-26 16,-26-26 15,52 26-15,-26-80-16,53 80 15,0-53 1,0 53-1,-26 27 1,-1 26 0,0 0-1,1 0 1,-54-27-1,-25 53 1,25-79 0,-52 27-1,52-27 1,1-27-1</inkml:trace>
  <inkml:trace contextRef="#ctx0" brushRef="#br1" timeOffset="305450.6222">24765 9075 0,'80'-26'16,"52"26"-1,-53-27 16,-52 27-15</inkml:trace>
  <inkml:trace contextRef="#ctx0" brushRef="#br1" timeOffset="332552.0647">20162 9790 0,'0'52'32,"26"81"-17,-26-54 1,0 27 15,26-80-15</inkml:trace>
  <inkml:trace contextRef="#ctx0" brushRef="#br1" timeOffset="332717.9817">19897 10028 0,'159'0'16,"-27"0"0,-53 0-1</inkml:trace>
  <inkml:trace contextRef="#ctx0" brushRef="#br1" timeOffset="332726.9772">20267 10028 0</inkml:trace>
  <inkml:trace contextRef="#ctx0" brushRef="#br1" timeOffset="332734.9732">20267 10028 0</inkml:trace>
  <inkml:trace contextRef="#ctx0" brushRef="#br1" timeOffset="333145.7677">20691 9842 0,'132'0'16,"-79"0"-1,-53 27-15,0-1 16,0 1-1,-26-1 1,-27 1-16,0-27 16,26 26-1,-26-26 1,53 0-16,0 0 15,27-26 1,52 26 0,-52 0-16,26 0 15,26 0 1,-26 26-16,-53 27 15,0 0 1,-80 0 0,28-53-16,-28 53 15,-26-53 1,80 0-1,-1 0 1</inkml:trace>
  <inkml:trace contextRef="#ctx0" brushRef="#br1" timeOffset="333766.4572">18045 10001 0,'-27'80'15,"54"-1"1,-1 53 0,1-52 15,-27-80 0</inkml:trace>
  <inkml:trace contextRef="#ctx0" brushRef="#br1" timeOffset="333938.3712">17754 10213 0,'53'0'0,"26"-27"16,53 27-1,1-26 1,-80 0 0</inkml:trace>
  <inkml:trace contextRef="#ctx0" brushRef="#br1" timeOffset="333954.3632">18204 10134 0</inkml:trace>
  <inkml:trace contextRef="#ctx0" brushRef="#br1" timeOffset="333961.3597">18204 10134 0</inkml:trace>
  <inkml:trace contextRef="#ctx0" brushRef="#br1" timeOffset="334364.1582">18574 9975 0,'212'-27'16,"-133"54"-1,-52-27 1,-27 26-16,-27 27 16,-26 0-1,0-26 1,0-1-1,53-26 17,-26-26-17,79-1 1,-27 27-16,54 0 15,-27 0 17,-27 27-32,0-1 15,-52 27 1,-106 53 15,79-106-15,0 0-16,-26 0 15,26-27 16</inkml:trace>
  <inkml:trace contextRef="#ctx0" brushRef="#br1" timeOffset="335165.7572">21008 8731 0,'-106'291'0,"54"-26"15,-81 105 17,80-185-17,0 1 1,-26 52-1,26-106 17,27-52-17,-1-28 1,27-52-1</inkml:trace>
  <inkml:trace contextRef="#ctx0" brushRef="#br1" timeOffset="336014.3327">17860 11245 0,'53'-27'0,"52"1"15,-25-1 1,-1 27-1,-26 53 1,-79 27 0,-54-27-1,27 26-15,-26-79 16,0 53 15,79-80-15,26 27-1,80-26 1,0 0 15,26 52-15,-105 53-1,-133 107 16,53-133-15,-80-27 15,54-52-15,53-1-1</inkml:trace>
  <inkml:trace contextRef="#ctx0" brushRef="#br1" timeOffset="336541.0692">18680 11245 0,'212'0'0,"-186"-27"15,-26 80 17,-26 0-17,-27 0 1,-27 0-1,80-53 1,0-26 15,27 26-31,-1-27 16,54 27-1,-28 27 1,-25-1 0,-1-26-1,-26 132 1,-53-105-1,27 26 1,-53-27 0,-27-26-1,26 0 1,28 0-1,52 0 1,-27-26 0,27 26 15,0-27-31</inkml:trace>
  <inkml:trace contextRef="#ctx0" brushRef="#br1" timeOffset="336800.9392">19236 11404 0,'185'0'0,"-132"26"16,26-52-1,-52 26 1,-1-27-1</inkml:trace>
  <inkml:trace contextRef="#ctx0" brushRef="#br1" timeOffset="337009.8347">19315 11536 0,'132'26'15,"1"-26"17,-28-26-17,-52 26 1</inkml:trace>
  <inkml:trace contextRef="#ctx0" brushRef="#br1" timeOffset="337707.4857">20426 11007 0,'-106'53'0,"53"52"15,0 54 17,53-53-32,0 0 15,80 26 1,52-52-1,-79-80 1,26 26 0,1-26-1,-54-26 1</inkml:trace>
  <inkml:trace contextRef="#ctx0" brushRef="#br1" timeOffset="338287.1957">20744 11165 0,'0'53'16,"26"80"-1,-26-28 1,27-52-16,-27-26 16,26 26-1,-26-80 32,0 27-31,-26-106-16,52 1 31,1 25-16,-1 27-15,27 0 16,26 53 0,-26-26-1,-26 52 1,52 27-1,-53 106 1,1-53 0,-54-53-1,27 26 1</inkml:trace>
  <inkml:trace contextRef="#ctx0" brushRef="#br1" timeOffset="338468.1052">21484 11324 0,'106'0'31,"0"-26"-15</inkml:trace>
  <inkml:trace contextRef="#ctx0" brushRef="#br1" timeOffset="338478.1002">21696 11298 0</inkml:trace>
  <inkml:trace contextRef="#ctx0" brushRef="#br1" timeOffset="338488.0952">21696 11298 0</inkml:trace>
  <inkml:trace contextRef="#ctx0" brushRef="#br1" timeOffset="338692.9927">21855 11165 0,'0'80'0,"26"52"31,-26-26-15,27-80-1</inkml:trace>
  <inkml:trace contextRef="#ctx0" brushRef="#br1" timeOffset="338997.8402">22014 10901 0,'211'53'16,"-105"79"-1,-26 27 1,-80-53-1,0-1-15,-27 1 32,-26 0-17,0-53-15,0-53 16,27 27-1,-1-27 1</inkml:trace>
  <inkml:trace contextRef="#ctx0" brushRef="#br1" timeOffset="339603.5372">22754 11033 0,'0'0'16,"0"79"-1,27 80 1,-27 0-1,0-53 1,0-80 0,0-26 30</inkml:trace>
  <inkml:trace contextRef="#ctx0" brushRef="#br1" timeOffset="340049.3142">22966 11404 0,'27'0'0,"-1"0"32,1 0-17,-27 0 32,-27 0-31,27 0-1,0 26 1,0-26-1,0 0 1,27 0 0,-27-26-1,0-27 1,-27 26-1,27 27 17,-26 53-17,52-26 1</inkml:trace>
  <inkml:trace contextRef="#ctx0" brushRef="#br1" timeOffset="340505.0862">23231 11086 0,'0'-26'15,"26"105"16,-26-26-31,0 26 16,0-52 0,-26-1-1,26-52 16,26 26-15,1-53 0,79 26-1,-80 27 1,0 0-1,27 80 1,-26-54 0,-1 27-16,-26 26 15,-26-26 1,-80-26 15,53-27-15,0 0-16</inkml:trace>
  <inkml:trace contextRef="#ctx0" brushRef="#br1" timeOffset="340733.9717">23257 11033 0,'212'0'16,"-133"0"-16,1 0 15,-54 0 1,1-26 0,-27 26-1</inkml:trace>
  <inkml:trace contextRef="#ctx0" brushRef="#br1" timeOffset="351593.5392">22437 11800 0,'79'27'16,"1"-27"-16,52-27 15,0 27 1,186 0 0,-186 0-1,0-26 1,-26 26-1,0 0 1,-79-26 0,-80 26 15</inkml:trace>
  <inkml:trace contextRef="#ctx0" brushRef="#br1" timeOffset="351978.3467">22754 12012 0,'-26'106'16,"0"0"0,52 26-1,-26-79 1,0 0-1,0-53 17,0 0-17,0-27 1</inkml:trace>
  <inkml:trace contextRef="#ctx0" brushRef="#br1" timeOffset="352389.1412">22966 12303 0,'0'0'47,"0"27"-32,0-1-15,27-26 16,-1 0 0,-26-26-1,0-1 1,-26 1-1,-1-1 1,27 27 0,0 27-1,0-1 1,0 1-1,27-27 1</inkml:trace>
  <inkml:trace contextRef="#ctx0" brushRef="#br1" timeOffset="352848.9112">23178 12039 0,'0'0'0,"0"52"32,26 28-17,-26-54-15,0 1 16,0-27-1,27-27 17,-1-26-17,27 53 1,0-26-1,26 26 1,-52 26 0,-1 1-1,1 26 1,-54-27-1,1 27 1,-1-26-16,-105-1 31,106-26-15,-1 0-1</inkml:trace>
  <inkml:trace contextRef="#ctx0" brushRef="#br1" timeOffset="353060.8052">23204 11986 0,'159'-27'16,"-80"27"-16,27-26 31,-26 26-15,-80 0-16,26-27 15</inkml:trace>
  <inkml:trace contextRef="#ctx0" brushRef="#br1" timeOffset="353990.3402">17569 12065 0,'79'-26'31,"212"-1"-15,-53 27-1,53 0 1,53-26 15,-212 26-15,-105 0-1,-1 0 16</inkml:trace>
  <inkml:trace contextRef="#ctx0" brushRef="#br1" timeOffset="354363.1537">17939 12118 0,'-26'79'15,"26"-26"1,0 53 0,0 26-1,-27-79 1,27 0-1,0 0 1,0-26 0,0-27 15</inkml:trace>
  <inkml:trace contextRef="#ctx0" brushRef="#br1" timeOffset="354742.9637">18124 12462 0,'0'26'16,"53"1"15,0-27-15,0 0-1,-53-27 1,0-26 15,-26 53-15,-27 27-1,53-1 17,0 1-17</inkml:trace>
  <inkml:trace contextRef="#ctx0" brushRef="#br1" timeOffset="355184.7427">18495 12197 0,'0'27'16,"0"52"-1,-27 0 17,1-79-17,52 0 16,1-26-15,-1 0 0,106-1-1,-52 27 1,-54 0-16,27 27 15,-53 25 1,0 28 0,-26-54-1,-1 1 1,-52 26-1,0-53 17</inkml:trace>
  <inkml:trace contextRef="#ctx0" brushRef="#br1" timeOffset="355459.6052">18548 12171 0,'211'-27'0,"-105"1"15,-27 26 1,-52 0-1,-1 0 1,-26-27 31</inkml:trace>
  <inkml:trace contextRef="#ctx0" brushRef="#br1" timeOffset="357070.7992">23548 10636 0,'0'0'31,"0"0"-15,-26 27 0,26 26-1,-27 52 1,1-25-1,-27 52 1,-79 133 0,26 79-1,26-133 1,1-25-16,-80 25 15,80-52 1,52-106 0,-25 26-1,25-26 1,1-26-1,26-27 63,0 0-62,0 0 31,0 0-32,26 0 32</inkml:trace>
  <inkml:trace contextRef="#ctx0" brushRef="#br1" timeOffset="367201.7312">17807 13441 0,'79'-80'16,"1"28"-1,-28 52 1,1 0 0,0 52-1,-26 28-15,-27-1 16,26-52-1,-52 52 1,26 0-16,-27 1 16,-26-27-1,0 0-15,27-27 16,0-26-1,-1 0 1,1 0-16,26-26 16,-27-1-1,27-26 1,27 27-16,-1-27 15,106 0 17,-79 53-17,0 0-15,-26 79 16,-1-79-1,-26 53-15,27-53 16,-27 27 0</inkml:trace>
  <inkml:trace contextRef="#ctx0" brushRef="#br1" timeOffset="367707.4782">18495 13335 0,'132'-26'16,"-53"78"15,-52 54-16,-27-26 1,0 52 15,-27-79-15,-26 26-1,1-52 1,-1-27 0,26-27-1,1-79 16,52 53-15,27 27 0,79 0 15,-79 52 0,27 53-15,-54-52-1,1-1 1,-1-26-1</inkml:trace>
  <inkml:trace contextRef="#ctx0" brushRef="#br1" timeOffset="367943.3602">19050 13388 0,'186'-27'31,"-134"1"-15,1 26-1,-26 0 1,-27 0-16</inkml:trace>
  <inkml:trace contextRef="#ctx0" brushRef="#br1" timeOffset="368124.2697">19156 13547 0,'0'0'15,"27"-27"-15,26 27 16,26-26-1,-26-1 1</inkml:trace>
  <inkml:trace contextRef="#ctx0" brushRef="#br1" timeOffset="368134.2647">19368 13467 0</inkml:trace>
  <inkml:trace contextRef="#ctx0" brushRef="#br1" timeOffset="368142.2607">19368 13467 0</inkml:trace>
  <inkml:trace contextRef="#ctx0" brushRef="#br1" timeOffset="369345.6587">19950 13229 0,'79'212'16,"-52"-80"-1,26 0 17,-27-105-17,-26-1 1,0-52 15,-26-106-15,-1-1-1,27 27 1,53 27-1,0 53 1,26 26 15,1 53-15,-27 52-1,0 81 17,-53-134-1,0-52-16</inkml:trace>
  <inkml:trace contextRef="#ctx0" brushRef="#br1" timeOffset="369527.5677">20691 13361 0,'79'-26'16,"1"26"-1,-28-26 1</inkml:trace>
  <inkml:trace contextRef="#ctx0" brushRef="#br1" timeOffset="369537.5627">20902 13309 0</inkml:trace>
  <inkml:trace contextRef="#ctx0" brushRef="#br1" timeOffset="369546.5582">20902 13309 0</inkml:trace>
  <inkml:trace contextRef="#ctx0" brushRef="#br1" timeOffset="369780.4412">21246 13070 0,'27'186'31,"-1"-107"-31,1 0 16,-1 27-1,-26-53 1,27-26 0</inkml:trace>
  <inkml:trace contextRef="#ctx0" brushRef="#br1" timeOffset="372095.2832">20797 13891 0,'0'26'16,"0"-26"-16,0 79 15,0-26-15,26 27 16,1-27 0,-1 0-16,-26 0 15,26-53 1,-26 26-16,0 0 15,27-26-15</inkml:trace>
  <inkml:trace contextRef="#ctx0" brushRef="#br1" timeOffset="372262.1997">20691 14208 0,'26'0'0,"1"0"15,52-26-15,27-1 16,-53 27 0,0-26-16</inkml:trace>
  <inkml:trace contextRef="#ctx0" brushRef="#br1" timeOffset="372271.1952">21035 14129 0</inkml:trace>
  <inkml:trace contextRef="#ctx0" brushRef="#br1" timeOffset="372280.1907">21035 14129 0</inkml:trace>
  <inkml:trace contextRef="#ctx0" brushRef="#br1" timeOffset="372476.0927">21273 13996 0,'0'106'16,"26"-53"0,-26 27-1,53-54 1,-26 1-1</inkml:trace>
  <inkml:trace contextRef="#ctx0" brushRef="#br1" timeOffset="373030.8152">17992 14393 0,'0'133'16,"0"-54"0,26-26-1,1 0 1,-27-27-16,26-26 15,-26 0 17</inkml:trace>
  <inkml:trace contextRef="#ctx0" brushRef="#br1" timeOffset="373190.7352">17807 14658 0,'26'-27'0,"27"1"16,27 0-1,25-1 1,28-26 0</inkml:trace>
  <inkml:trace contextRef="#ctx0" brushRef="#br1" timeOffset="373200.7302">18204 14499 0</inkml:trace>
  <inkml:trace contextRef="#ctx0" brushRef="#br1" timeOffset="373210.7252">18204 14499 0</inkml:trace>
  <inkml:trace contextRef="#ctx0" brushRef="#br1" timeOffset="373399.6307">18362 14340 0,'-26'53'15,"26"53"1,26-53-16,1 0 16,-27 0-1,26-53 1,1 26-1</inkml:trace>
  <inkml:trace contextRef="#ctx0" brushRef="#br1" timeOffset="374121.2697">21352 12779 0,'-53'133'15,"0"158"17,-26-27-17,-27 54 1,27-1 15,26-131-15,26-81-1,-25-25 1</inkml:trace>
  <inkml:trace contextRef="#ctx0" brushRef="#br1" timeOffset="374940.8597">20056 15399 0,'0'106'15,"26"52"1,1-52-1,-27-53 1,26 0 0,-26-27-1,0-52 1,-26 26-1,26-79 1,0-27 0,0-26-1,53 52 1,-1 27-16,28 27 15,-1-1 1,-26 54 0,0 52-1,0 1 1,-53 105 15,0-132-15,0-53-1</inkml:trace>
  <inkml:trace contextRef="#ctx0" brushRef="#br1" timeOffset="375226.7167">19209 15769 0,'132'-53'0,"1"27"31,-27-27-15</inkml:trace>
  <inkml:trace contextRef="#ctx0" brushRef="#br1" timeOffset="375418.6207">19262 15954 0,'106'-26'0,"-27"-27"31,1 27-16</inkml:trace>
  <inkml:trace contextRef="#ctx0" brushRef="#br1" timeOffset="375429.6152">19527 15849 0</inkml:trace>
  <inkml:trace contextRef="#ctx0" brushRef="#br1" timeOffset="375437.6112">19527 15849 0</inkml:trace>
  <inkml:trace contextRef="#ctx0" brushRef="#br1" timeOffset="376208.2257">17992 15849 0,'26'-27'16,"27"1"-1,-26 26 1,-1-27-16,27 54 31,0 78-15,-53-25-16,0 26 15,-26-1 1,-27-25 0,0-27-1,26-53 1,-52 26-1,0-52 1,79 26 0,-27-27-16,54-26 31,26 53-16,52-26 1,-52 26 0,-26 26-1,26 1 1,-27-1-1,-26-26-15</inkml:trace>
  <inkml:trace contextRef="#ctx0" brushRef="#br1" timeOffset="376825.9167">18733 15716 0,'106'-26'15,"-80"105"1,-26-26 0,-26 0-1,-1-27 1,-26 1-1,27-1 1,26-52 15,26-1-15,27 1-1,53 26 1,-80 26 0,1 27 15,-80 53-16,-79 26 17,52-132-17,27 0 16,27 0-15</inkml:trace>
  <inkml:trace contextRef="#ctx0" brushRef="#br1" timeOffset="378912.8727">17436 15584 0,'27'185'16,"52"186"15,-52 25 0,-27-157 0,0-107 16,0-132-47,0 0 31,0-27-15,53 1 0,26 0-1,27-1-15,79 1 16,185-54 15,-158 54-15,0-27-1,52 26 1,-26-26-1,-52 53 1,-28-26-16,107 0 16,0-1 15,-107 27-31,-25 0 15,-1 0 1,-26 0 0,-27 0-1,-26 0 1,0 0-1,-27 0 1,-26 0 0,0-26-1,0-1 1,0-26-1,-26-26 1,26-27 0,-26-132-1,26-27 1,-27-26 15,27 133-15,-26 52-1,26-27 1,0 107 15,-27 26-15,-79 26 15,-132 1 0,26 26-15,-158 0-1,53 26 16,26 0-15,-80 1 0,54-27-1,-1 26 1,1-26 15,105 26-15,27-52-1,0 52 16,79-52-15,26 26 0,186-53 15</inkml:trace>
  <inkml:trace contextRef="#ctx0" brushRef="#br1" timeOffset="379275.6912">21802 15108 0,'26'106'15,"-26"-27"1,0-53-1,0 27 1,0-26 0</inkml:trace>
  <inkml:trace contextRef="#ctx0" brushRef="#br1" timeOffset="379504.5767">21987 15081 0,'0'53'16,"27"27"0,-27 25-1,0-52-15,0 0 16,26-26-1</inkml:trace>
  <inkml:trace contextRef="#ctx0" brushRef="#br1" timeOffset="379890.3837">21537 15002 0,'-132'212'0,"132"-80"16,27-26-1,52 26 1,27-53-1,-27-52 1,1-27-16,78 0 31,-25-80-15,-80 28-16,26-1 15,-26 26 1,-27 1 31,-52 26-16,26-27-15</inkml:trace>
  <inkml:trace contextRef="#ctx0" brushRef="#br1" timeOffset="400503.0722">9076 11165 0,'185'-26'31,"-106"79"0,-79 53 0,0-53-31,-26 0 16,-27-27 0,26 27-16,-26 0 15,0 0-15,27-53 16,0 26-16,-27 1 15,0-1 1,53-26-16,-53 0 16,53-26-16,0 26 15,-27-27 1,27-26-1,27 27-15,-27 26 16,0-27-16,79-26 16,-52 53-1,26 0 1,-27 0-1,27 53-15,-27-53 16,1 27-16,-1 26 16,1-53-1,-27 26-15,0 1 16,0-27-16,0 0 15</inkml:trace>
  <inkml:trace contextRef="#ctx0" brushRef="#br1" timeOffset="401186.7302">9658 11165 0,'132'-26'0,"-106"26"16,1 0-16,-1 26 31,-52 80 0,-27 0 1,0-79-1,79-54 16,80-26-16,-26 80 0,-54 158 0,-105-106 0,-54-26 1,54-79-1,79 26 0</inkml:trace>
  <inkml:trace contextRef="#ctx0" brushRef="#br0" timeOffset="422781.9272">2752 13309 0,'0'0'15,"-26"0"1,26-27-16,-27 27 16,-52-26-1,26-1 1,0 1-16,-27 26 15,1 0 1,0 0-16,26 26 16,26 1-1,-26 26 1,27-27-16,26 0 15,0 27 1,26 27 0,1-27-16,26 0 15,0-1 1,0 1-1,0 27-15,79 52 32,-106-105-17,-26 52-15,27-53 16,-54 27-1,27-26 1,-26-1-16,-1-26 16,-26 27-1,1-1 1,-1-26-16,0-26 31,0 26 0,53 0 32</inkml:trace>
  <inkml:trace contextRef="#ctx0" brushRef="#br0" timeOffset="425929.3527">2831 14023 0,'0'0'0,"27"-27"15,-27 27-15,0 0 0,26-26 16,-26 26-16,27-26 0,-27 26 16,26 0-16,1 0 15,-1 0-15,1 0 16,-27 0-16,26 0 15,-26 0-15,0 26 16,27-26-16,-27 26 0,0-26 16,0 27-16,0-1 0,0-26 15,0 27-15,0 26 0,0-53 16,-27 0-16,27 26 0,-26 27 15,26-53-15,-27 0 16,1 0-16,-1 27 0,1-27 16,-1 26-16,1-26 0,26 0 15,-53 27-15,26-27 16,1 0-16,26 0 0,-26 26 15,-1-26-15,1-26 32,52-1-1,27 1 0,26 52 0,27 27 0,-79-27 1</inkml:trace>
  <inkml:trace contextRef="#ctx0" brushRef="#br0" timeOffset="426509.0627">3281 13996 0,'185'-79'15,"-132"132"16,-79 53 1,-54-27-1,28-52 0,52-54 0,26 1-15,27-1-1,-27 27 1,54 0-16,-80 0 31,53 80-15,-53-27-1,-27-27 1,-52 27 0,26-27-1,0-26 1,27 0-16,-27 27 15,53-27 17,0-27-17,0 27 16</inkml:trace>
  <inkml:trace contextRef="#ctx0" brushRef="#br0" timeOffset="429675.4787">3996 13811 0,'132'0'0,"185"-53"62</inkml:trace>
  <inkml:trace contextRef="#ctx0" brushRef="#br0" timeOffset="429993.3197">4022 13970 0,'79'0'0,"1"-26"16,-1 26-16,-26 0 16,0 0-1,0 0 1,-27 0-16,-26 0 31</inkml:trace>
  <inkml:trace contextRef="#ctx0" brushRef="#br0" timeOffset="432361.1352">5186 13494 0,'80'-53'31,"25"26"-15,-52 54 0,0-1-1,-53 80 16,0-27-15,-79 27 0,-27 27-1,0-80 16,27-27-15,52-26 0,1-26-1,26-1 1,79-26 31,-26 27-32,53 52 1,-27 1 15,-52 26-15,-27-27-1,0 0 1,0-26-1</inkml:trace>
  <inkml:trace contextRef="#ctx0" brushRef="#br0" timeOffset="432995.8177">5848 13494 0,'185'-53'15,"-132"53"1,-27 0 0,-26 26-1,0 27-15,-26 27 16,-27-1 15,0-26-31,0-53 16,27 26 15,26-26-16,26-26 1,0-1 0,54 27-1,-54 0 1,27 0-1,-53 53 1,-26 27 15,-54-1-15,80-79-16,-79 27 15,53-27 1,-1 0 0,1 0 15,52 0 78</inkml:trace>
  <inkml:trace contextRef="#ctx0" brushRef="#br0" timeOffset="433813.4087">7012 13176 0,'-27'0'15,"27"0"1,-53 27-1,27 26-15,0 26 16,-54 0 0,54 27-1,-1 26-15,-26 27 16,0-26-1,27-1 1,26-53-16,0 27 16,53-27-1,0 1 1,0-27-16,53 0 15,-54-53 1,1 26-16,27-26 16,-54 27-1,1-27 1,-1-27-1,-26 27 17</inkml:trace>
  <inkml:trace contextRef="#ctx0" brushRef="#br0" timeOffset="437972.3282">7144 13600 0,'27'0'63,"-1"0"-63,27-27 15,-27 27-15,54 0 16,-27 0 0,0-26-1,-27 26-15,0 0 16,-26 0-16</inkml:trace>
  <inkml:trace contextRef="#ctx0" brushRef="#br0" timeOffset="438630.9987">7700 13335 0,'158'-26'16,"-78"26"0,-80 0-16,26 0 15,1 26 1,-27 0-16,0 27 15,-27-26 1,-26 26-16,0-27 16,53 1-16,-52-1 15,-28 1 1,80-1-16,-26-26 15,-1 0 1,27 0-16,0 0 16,0 0-1,27-26-15,-1 26 16,27-27-1,-26 27-15,78 0 16,28 159 31,-239-80-16,-26 1 0,26-54 0,26-26 1</inkml:trace>
  <inkml:trace contextRef="#ctx0" brushRef="#br0" timeOffset="439091.7682">8255 13573 0,'159'-26'16,"-53"26"-16,-53 0 16,26 0-1,-26 0-15,-26-27 16,-1 27-1,-52 0 17,26 0-17</inkml:trace>
  <inkml:trace contextRef="#ctx0" brushRef="#br0" timeOffset="439391.6182">8520 13335 0,'-27'132'0,"54"-52"15,-27 25 1,0-52-1,0 0-15,26-26 16,-26-1 0,0 1-1,0-27 32,27 0-31</inkml:trace>
  <inkml:trace contextRef="#ctx0" brushRef="#br0" timeOffset="443505.5602">9208 13256 0,'132'-27'15,"-52"54"1,-28-27-1,-25 0 1,-27 53 0,-79 26-1,79-53 1,-80 27-16,-52-26 15,132-1 1,-27 1 0,27-27-1,27 0 1,52 0 15,-52 0-31,52 0 16,0 26-1,-52 80 16,-54-27-31,-52-26 16,0-26 0,-27-1-1,53-52 16</inkml:trace>
  <inkml:trace contextRef="#ctx0" brushRef="#br0" timeOffset="444025.3002">9711 13414 0,'-27'186'31,"106"-28"-15,27-52-1,27-79 17,-81-27-17,1-27 1,-26-132-1,-27 54 1,-27-28 15,-78 80-15,25 27-1,-26 26 1,-26 0 15,26 26-15,80 1-1,-1-27 1,27 26 0,0-26 15</inkml:trace>
  <inkml:trace contextRef="#ctx0" brushRef="#br0" timeOffset="444834.8952">7567 14208 0,'239'-26'15,"-28"-1"1,54 1 15,-1-1-15,-52 27-1,26 0 1,133 0 15,-160 0-15,-26 0-1,-26-26 1,-27-1 15,-79 1-15,-26 26-1,-186 26 32</inkml:trace>
  <inkml:trace contextRef="#ctx0" brushRef="#br0" timeOffset="445427.5987">8811 14288 0,'106'-27'0,"-27"1"16,-26 52-1,-26-26 1,-1 79 0,-52 27-1,-27-79-15,26-1 16,-79 54-1,27-28 1,52-52 0,-25 0-1,-28 0 1,54-26-1,-1 0 1,54 26 0,-1-27-1,27 1 1,53-1-1,-53 27 1,0 27 0,26-1-1,-26 1 1,-26-1-1,-1 0 1,0 1 0,-26-27-1</inkml:trace>
  <inkml:trace contextRef="#ctx0" brushRef="#br0" timeOffset="446335.1447">10213 13018 0,'80'0'16,"-1"26"-1,-26 53 1,53 54 0,26 25-1,-79-52-15,-27 0 16,1 79-1,-1-26 1,-52-80 0,26 1-1,-27-1 1,-25 27-1,25-53 1,1-27 0,-54 54-1,27-1 1,0-52-1,0 25 1,27-52 0,26 27-1,0-27 1,0 0 15</inkml:trace>
  <inkml:trace contextRef="#ctx0" brushRef="#br0" timeOffset="449899.3617">5001 15478 0,'53'-53'15,"0"53"1,26-26 0,1 52-16,-54-26 15,0 53 1,-26 27-1,0-1-15,-26 0 16,0-26 0,-54 53-16,1-80 15,26 27 1,-27-26-1,80-1-15,-52-26 16,25 0 0,1-26-1,26-1-15,26-26 16,-26 27-1,132 0 17,-79 26-32,-26 0 15,26 0 1,-27 26-16,1 0 15,-27 1 1,26-27 0,-26 0-16</inkml:trace>
  <inkml:trace contextRef="#ctx0" brushRef="#br0" timeOffset="450410.1062">5795 15505 0,'106'-27'16,"-106"27"-16,0 53 15,0 0 16,0 0-15,-27-27 0,-52 1 15,-1-27-16,80 0 32,133 0-16,-80 26-15,-1 27 0,-78 53 15,-53-80-16,-1 1 1,27-54 15,27 27-15,26-26-1</inkml:trace>
  <inkml:trace contextRef="#ctx0" brushRef="#br0" timeOffset="450948.8367">6853 15187 0,'-159'159'16,"53"-53"-1,80 26-15,0 106 31,-1-26-15,27-80-16,79-26 16,1 0-1,79-80 1,-106 1-1,26-27 1,27 0 0,-27-27-1,-52 27 1,-27 0-1,0-26 17,-27-133-1</inkml:trace>
  <inkml:trace contextRef="#ctx0" brushRef="#br0" timeOffset="452123.2492">7435 15187 0,'27'0'31,"25"0"0,1 53-15,-26 26 0,-27 27-1,-27 0 16,-52-79-15,0-1 0,-1 0-1,27-52 1,27 0 15,52-1-15,54-26 15,-1 80-16,-26-27 17,0 26-17,0 1-15,-53-27 16,26 0-1</inkml:trace>
  <inkml:trace contextRef="#ctx0" brushRef="#br0" timeOffset="452549.0362">7806 15240 0,'105'-26'0,"-52"26"15,27-27 1,-1 1 0,-52-1-1,-1 27 1,0 0 31,-52 80-47,26-28 31,-26 54-16,26-26-15,0-27 16,0 0 0,0-27-1,0 0 1,0-26-1,-27 0 17</inkml:trace>
  <inkml:trace contextRef="#ctx0" brushRef="#br0" timeOffset="452836.8922">7382 15822 0,'80'-26'15,"52"26"-15,80-27 31,-27-26-15,-79 53-16,-53 0 16,-1 0 46</inkml:trace>
  <inkml:trace contextRef="#ctx0" brushRef="#br0" timeOffset="453268.6762">7832 15928 0,'53'-27'16,"0"27"-1,0 0 1,-53 27 0,26 52-16,-52 27 31,-27-27-16,0-26-15,0-26 16,-53-1 0,53-26-1,27 0 1,-1-26-1,27-27 1,27 0 0,-1 27-1,27 26-15,53 0 31,26 26 1,-79-26-32,-26 26 15</inkml:trace>
  <inkml:trace contextRef="#ctx0" brushRef="#br0" timeOffset="453904.3582">8414 14949 0,'132'185'16,"-26"0"15,-53-52-15,0-27-1,-27 52 17,1-25-17,-54-28 1,-25 1-1,-1 26 1,0-52 15,-27 26-15,1-80-1,79 1 1,79-160 31</inkml:trace>
  <inkml:trace contextRef="#ctx0" brushRef="#br0" timeOffset="454431.0947">9658 15531 0,'26'0'0,"80"0"16,-27-26-1,-26 26 1,-26 0-1,26 0 1,-53 0 15</inkml:trace>
  <inkml:trace contextRef="#ctx0" brushRef="#br0" timeOffset="454674.9727">9684 15690 0,'79'0'16,"-26"0"-1,0 0 1,27 0-1,-54-27 1,1 27 0,-27 0 15</inkml:trace>
  <inkml:trace contextRef="#ctx0" brushRef="#br0" timeOffset="466067.2737">10716 15399 0,'26'-27'15,"54"-26"1,52 27-1,-79 26 17,-27 26-17,-26 1-15,0 52 16,-52-26-1,-28 27 1,27-80 0,53 26-1,-53-26 1,80 0 15,52-26-15,-26 26-1,53 0 1,53 52-1,-159 1 1,0 0 0,-53 27-1,-27-27 1,27-27-1,1-26 1,-54 0 0,53 0-1,26 0-15,1 0 16</inkml:trace>
  <inkml:trace contextRef="#ctx0" brushRef="#br0" timeOffset="466373.1207">11404 15240 0,'26'53'15,"1"106"1,26-53-1,-27 26 1,-26-106 15,0 27-15</inkml:trace>
  <inkml:trace contextRef="#ctx0" brushRef="#br0" timeOffset="466810.9017">11748 15240 0,'-27'53'16,"1"26"-1,79 80 1,26-27 15,54-79-15,-54 0-1,0-53 1,-26-53 0,-26-26-1,-1-106 16,-79 79-15,-53 53 0,53 26-1,-26 27 1,0 27-1,-27 52 1,106-52 0</inkml:trace>
  <inkml:trace contextRef="#ctx0" brushRef="#br0" timeOffset="467315.6492">12436 15610 0,'0'0'31,"0"27"-15,26-1-1,1-26 1,-27-26 15,0-1-31,-27 1 31,1 26-15,26 0-16,-27 0 15,27 53 1,27-27 0,-1-26-1,-26 0 1,27-26-1</inkml:trace>
  <inkml:trace contextRef="#ctx0" brushRef="#br0" timeOffset="467856.3787">12621 15187 0,'0'27'31,"0"78"-15,26-52-1,-26-26-15,0 26 32,-26-53-1,52-27-16,1-26 1,-1 27 0,54 26-1,-54 0 1,27 0-1,0 79 1,-27-26 0,-26 53-1,-52 0 16,-1-80-15,0-26 15,0-26-15</inkml:trace>
  <inkml:trace contextRef="#ctx0" brushRef="#br0" timeOffset="468119.2472">12621 15240 0,'185'-53'16,"-79"27"0,-80-1-1,27 27 16</inkml:trace>
  <inkml:trace contextRef="#ctx0" brushRef="#br0" timeOffset="473431.5897">10372 15002 0,'0'0'16,"0"26"0,0-26-1,0 27-15,0 52 16,0 27-1,26-27 1,-26 54-16,27-27 16,-27-27-1,0 53 1,0-26-16,0 0 15,0 26 1,0-53 0,0-26-16,-27 27 15,27-54 1,0 1-1,0-1 1,0-26 46,27 0-46,-1 0 0,1-26-16,52 26 15,1-27 1,25 27-1,1 0-15,0-26 16,0 26 0,26 0-16,80-27 31,-27 1-16,-26-1 1,53 27 15,-107 0-15,28 0-1,52-26 17,-79 26-17,-27-27 1,53 27 15,-52-26-15,-1 26-1,53 0 1,-105 0-1,52 26 17,27-26-17,-53 0 1,26 0-1,-52 0 17,-1 0-17,-26-26 94,-26 26-93,26-26 0,-27-160-1,27 81 1,-26-1-1,26 26-15,0-52 32,-27 0-17,27 26-15,27 27 16,-1-133 15,-26 106-15,27 53-1,-27 0 1,0 0-1,0 53 1,0-26 15,-27 26-15,1 26-1,-27-26 1,27 0 0,-27 0-16,-27 27 31,-26-27-16,27 26-15,26-26 16,-79 27 0,-27-1 15,133-26-16,-27 27-15,-53-27 32,0 0-17,27-27 1,-27 27-1,26 0 1,-105 27 15,106-27-15,-53 0-1,52-27 17,1 27-17,-1 27 1,-78-27 15,105 0-15,-27 0-1,-25 26 1,25-26 15,1 0-15,-1 26-1,1-26 16,26 0-15,-26 0 0,26 0-1,26 0 1,-26 27 15,1-27-15,25 0 15,1 0-16,26 0 32,0 26-31,0-26 31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C5356D8-A246-4E81-BC98-EC9EBE715E90}" type="datetimeFigureOut">
              <a:rPr lang="en-US" smtClean="0"/>
              <a:pPr/>
              <a:t>5/5/2016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4550C40-74E5-4A44-84F2-5F2E933D6E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emf"/><Relationship Id="rId4" Type="http://schemas.openxmlformats.org/officeDocument/2006/relationships/image" Target="../media/image3.wmf"/><Relationship Id="rId9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4.bin"/><Relationship Id="rId7" Type="http://schemas.openxmlformats.org/officeDocument/2006/relationships/customXml" Target="../ink/ink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customXml" Target="../ink/ink5.xml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emf"/><Relationship Id="rId5" Type="http://schemas.openxmlformats.org/officeDocument/2006/relationships/customXml" Target="../ink/ink7.xml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Section#11.2: </a:t>
            </a:r>
            <a:br>
              <a:rPr lang="en-US" dirty="0" smtClean="0"/>
            </a:br>
            <a:r>
              <a:rPr lang="en-US" dirty="0" smtClean="0"/>
              <a:t>Arithmetic Sequences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7013574" cy="1673225"/>
          </a:xfrm>
        </p:spPr>
        <p:txBody>
          <a:bodyPr/>
          <a:lstStyle/>
          <a:p>
            <a:r>
              <a:rPr lang="en-US" sz="3200" dirty="0" smtClean="0"/>
              <a:t>The n  term of an arithmetic sequence is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arithmetic sequence is a sequence of the form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33600" y="1447800"/>
          <a:ext cx="48418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549080" imgH="203040" progId="Equation.3">
                  <p:embed/>
                </p:oleObj>
              </mc:Choice>
              <mc:Fallback>
                <p:oleObj name="Equation" r:id="rId3" imgW="154908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47800"/>
                        <a:ext cx="4841875" cy="635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86200" y="2743200"/>
          <a:ext cx="457200" cy="518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14120" imgH="190440" progId="Equation.3">
                  <p:embed/>
                </p:oleObj>
              </mc:Choice>
              <mc:Fallback>
                <p:oleObj name="Equation" r:id="rId5" imgW="114120" imgH="1904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743200"/>
                        <a:ext cx="457200" cy="5181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67000" y="3886200"/>
          <a:ext cx="3894667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7" imgW="1015920" imgH="228600" progId="Equation.3">
                  <p:embed/>
                </p:oleObj>
              </mc:Choice>
              <mc:Fallback>
                <p:oleObj name="Equation" r:id="rId7" imgW="101592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86200"/>
                        <a:ext cx="3894667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" name="Ink 3"/>
              <p14:cNvContentPartPr/>
              <p14:nvPr/>
            </p14:nvContentPartPr>
            <p14:xfrm>
              <a:off x="1247760" y="4267080"/>
              <a:ext cx="7067880" cy="16102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238400" y="4257720"/>
                <a:ext cx="7086600" cy="1629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700" dirty="0" smtClean="0"/>
              <a:t>Example: Find the n  term of the arithmetic sequence with the given first term “a” and common difference “d”.  What is the 10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term?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048000" y="228600"/>
          <a:ext cx="2286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14120" imgH="190440" progId="Equation.3">
                  <p:embed/>
                </p:oleObj>
              </mc:Choice>
              <mc:Fallback>
                <p:oleObj name="Equation" r:id="rId3" imgW="114120" imgH="1904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28600"/>
                        <a:ext cx="2286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1524000"/>
          <a:ext cx="22002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799920" imgH="203040" progId="Equation.3">
                  <p:embed/>
                </p:oleObj>
              </mc:Choice>
              <mc:Fallback>
                <p:oleObj name="Equation" r:id="rId5" imgW="799920" imgH="203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4000"/>
                        <a:ext cx="22002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4" name="Ink 3"/>
              <p14:cNvContentPartPr/>
              <p14:nvPr/>
            </p14:nvContentPartPr>
            <p14:xfrm>
              <a:off x="638280" y="1495440"/>
              <a:ext cx="7668000" cy="3981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28920" y="1486080"/>
                <a:ext cx="7686720" cy="4000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Example: Determine whether the sequence is</a:t>
            </a:r>
            <a:br>
              <a:rPr lang="en-US" sz="2800" dirty="0" smtClean="0"/>
            </a:br>
            <a:r>
              <a:rPr lang="en-US" sz="2800" dirty="0" smtClean="0"/>
              <a:t>arithmetic.  If it is, find the common difference.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3, 6, 9, 13, . . 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(b) 2, 4, 6, 8, . . 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819360" y="1771560"/>
              <a:ext cx="6391440" cy="135288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0000" y="1762200"/>
                <a:ext cx="6410160" cy="1371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Example: Determine the common difference, the</a:t>
            </a:r>
            <a:br>
              <a:rPr lang="en-US" sz="3100" dirty="0" smtClean="0"/>
            </a:br>
            <a:r>
              <a:rPr lang="en-US" sz="3100" dirty="0" smtClean="0"/>
              <a:t>fifth term, the n  term, and the 100</a:t>
            </a:r>
            <a:r>
              <a:rPr lang="en-US" sz="3100" baseline="30000" dirty="0" smtClean="0"/>
              <a:t>th</a:t>
            </a:r>
            <a:r>
              <a:rPr lang="en-US" sz="3100" dirty="0" smtClean="0"/>
              <a:t> term of the arithmetic sequence.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1, 5, 9, 13, . . .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19200" y="885960"/>
              <a:ext cx="7763400" cy="45723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840" y="876600"/>
                <a:ext cx="7782120" cy="4591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514600"/>
            <a:ext cx="6480174" cy="3886200"/>
          </a:xfrm>
        </p:spPr>
        <p:txBody>
          <a:bodyPr/>
          <a:lstStyle/>
          <a:p>
            <a:r>
              <a:rPr lang="en-US" dirty="0" smtClean="0"/>
              <a:t>For the arithmetic sequence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n  partial sum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is given by either of the following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Partial Sums of an Arithmetic Sequence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352800" y="2895600"/>
          <a:ext cx="257175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3" imgW="1028520" imgH="228600" progId="Equation.3">
                  <p:embed/>
                </p:oleObj>
              </mc:Choice>
              <mc:Fallback>
                <p:oleObj name="Equation" r:id="rId3" imgW="10285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895600"/>
                        <a:ext cx="257175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90600" y="4114800"/>
          <a:ext cx="6934199" cy="551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5" imgW="3390840" imgH="228600" progId="Equation.3">
                  <p:embed/>
                </p:oleObj>
              </mc:Choice>
              <mc:Fallback>
                <p:oleObj name="Equation" r:id="rId5" imgW="33908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114800"/>
                        <a:ext cx="6934199" cy="551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962400" y="3810000"/>
          <a:ext cx="2857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7" imgW="114120" imgH="190440" progId="Equation.3">
                  <p:embed/>
                </p:oleObj>
              </mc:Choice>
              <mc:Fallback>
                <p:oleObj name="Equation" r:id="rId7" imgW="114120" imgH="1904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810000"/>
                        <a:ext cx="2857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3733800" y="5181600"/>
          <a:ext cx="2060864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9" imgW="1295280" imgH="838080" progId="Equation.3">
                  <p:embed/>
                </p:oleObj>
              </mc:Choice>
              <mc:Fallback>
                <p:oleObj name="Equation" r:id="rId9" imgW="1295280" imgH="8380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181600"/>
                        <a:ext cx="2060864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4" name="Ink 3"/>
              <p14:cNvContentPartPr/>
              <p14:nvPr/>
            </p14:nvContentPartPr>
            <p14:xfrm>
              <a:off x="1000080" y="4667400"/>
              <a:ext cx="6953760" cy="19717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90720" y="4658040"/>
                <a:ext cx="6972480" cy="199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 smtClean="0"/>
              <a:t>Example: Find the partial sum  of the arithmetic</a:t>
            </a:r>
            <a:br>
              <a:rPr lang="en-US" sz="2800" dirty="0" smtClean="0"/>
            </a:br>
            <a:r>
              <a:rPr lang="en-US" sz="2800" dirty="0" smtClean="0"/>
              <a:t>	sequence that satisfies the given condition.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a=3, d=2, n=12</a:t>
            </a:r>
          </a:p>
          <a:p>
            <a:pPr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685800" y="514440"/>
              <a:ext cx="8058600" cy="55724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440" y="505080"/>
                <a:ext cx="8077320" cy="5591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100" dirty="0" smtClean="0"/>
              <a:t>Example: A partial sum of an arithmetic sequence </a:t>
            </a:r>
            <a:br>
              <a:rPr lang="en-US" sz="3100" dirty="0" smtClean="0"/>
            </a:br>
            <a:r>
              <a:rPr lang="en-US" sz="3100" dirty="0" smtClean="0"/>
              <a:t>		is given.  Find the sum.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(a)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914400" y="1447800"/>
          <a:ext cx="399005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1638000" imgH="393480" progId="Equation.3">
                  <p:embed/>
                </p:oleObj>
              </mc:Choice>
              <mc:Fallback>
                <p:oleObj name="Equation" r:id="rId3" imgW="163800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399005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Ink 3"/>
              <p14:cNvContentPartPr/>
              <p14:nvPr/>
            </p14:nvContentPartPr>
            <p14:xfrm>
              <a:off x="743040" y="695160"/>
              <a:ext cx="8287200" cy="53917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33680" y="685800"/>
                <a:ext cx="8305920" cy="541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Section#11.2: pg#837</a:t>
            </a:r>
          </a:p>
          <a:p>
            <a:r>
              <a:rPr lang="en-US" sz="2000" dirty="0" smtClean="0"/>
              <a:t>5-13odd, 23-25odd, 39-41odd, 45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</TotalTime>
  <Words>171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Calibri</vt:lpstr>
      <vt:lpstr>Georgia</vt:lpstr>
      <vt:lpstr>Wingdings</vt:lpstr>
      <vt:lpstr>Wingdings 2</vt:lpstr>
      <vt:lpstr>Civic</vt:lpstr>
      <vt:lpstr>Equation</vt:lpstr>
      <vt:lpstr>Section#11.2:  Arithmetic Sequences</vt:lpstr>
      <vt:lpstr>An arithmetic sequence is a sequence of the form </vt:lpstr>
      <vt:lpstr>Example: Find the n  term of the arithmetic sequence with the given first term “a” and common difference “d”.  What is the 10th term?</vt:lpstr>
      <vt:lpstr>Example: Determine whether the sequence is arithmetic.  If it is, find the common difference.</vt:lpstr>
      <vt:lpstr>Example: Determine the common difference, the fifth term, the n  term, and the 100th term of the arithmetic sequence.</vt:lpstr>
      <vt:lpstr>Partial Sums of an Arithmetic Sequence</vt:lpstr>
      <vt:lpstr>Example: Find the partial sum  of the arithmetic  sequence that satisfies the given condition.</vt:lpstr>
      <vt:lpstr>Example: A partial sum of an arithmetic sequence    is given.  Find the sum.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Section#11.2:  Arithmetic Sequences</dc:title>
  <dc:creator>Kerry</dc:creator>
  <cp:lastModifiedBy>Kimberly Bolle</cp:lastModifiedBy>
  <cp:revision>7</cp:revision>
  <dcterms:created xsi:type="dcterms:W3CDTF">2011-01-22T23:02:49Z</dcterms:created>
  <dcterms:modified xsi:type="dcterms:W3CDTF">2016-05-05T17:57:20Z</dcterms:modified>
</cp:coreProperties>
</file>