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F38CA-4969-403F-850F-701A2E89ACA9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E1BBA-19AB-4FD2-ADDB-18199AF8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2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3T17:02:50.88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1905 7752 0,'0'-53'31,"0"80"1,27 79-17,-27 52 16,26-25-15,-26-54 0,27-26-1,-54-53 1,27 0-1,-53-79 17,27-54-17,26 1 1,79-27 15,-52 106-15,52 27-1,-26 52 1,0-26-1,0 106 1,0 0 0,-53-27-1,26-26 1,-26 80-1,0-54 1,-26-53 0,26 1-16,0-27 31</inkml:trace>
  <inkml:trace contextRef="#ctx0" brushRef="#br0" timeOffset="201.0402">2434 7832 0,'106'-27'15,"-26"27"1,26 0 0</inkml:trace>
  <inkml:trace contextRef="#ctx0" brushRef="#br0" timeOffset="467.0934">2487 8017 0,'212'-27'31,"-159"27"-15,-27-26-16,1 26 15,-27-26 1</inkml:trace>
  <inkml:trace contextRef="#ctx0" brushRef="#br0" timeOffset="828.1656">3096 7541 0,'0'132'16,"26"-26"-1,-26 0-15,0 79 16,27-79 15,-27-80-31,0 27 16,0-53 15,26-53-15</inkml:trace>
  <inkml:trace contextRef="#ctx0" brushRef="#br0" timeOffset="2449.4898">5662 7673 0,'27'-27'0,"-27"27"31,-27-26-15,-25-27-16,-54 27 15,-27-1 1,-25 54-1,78-1 1,1 53 0,26 54-1,53-1 1,26-53-1,27 1 1,80-27 0,-28-27-1,-25 1 1,-27-54-16,53-26 15,-1-105 17,-78 78-17,-27 27 1,0-26-1,0 52 1,0 1 0,0 26-1,-27-27 16,54 54 16,-27-27-31,0 26-1,26 27 1,-26 53 0,0-53-1,27 106 16,-1-53-15,-26-27 0,0-53-16,0-26 15,27 0 16,-27-52-15</inkml:trace>
  <inkml:trace contextRef="#ctx0" brushRef="#br0" timeOffset="2762.5524">6033 8043 0,'26'133'31,"-26"-80"-31,0-1 16,0 28 0,-26-27-1,26-53 1,0 0-1,0-27 17</inkml:trace>
  <inkml:trace contextRef="#ctx0" brushRef="#br0" timeOffset="3089.6178">6350 7805 0,'159'-26'0,"-53"26"16,0 0 0,26-27-1,-79 1 1,-53 26-1,0 26 17</inkml:trace>
  <inkml:trace contextRef="#ctx0" brushRef="#br0" timeOffset="3332.6664">6536 7990 0,'132'0'0,"-26"0"31,-27-26-31,-79 26 15,27 0 17,-1 0-17</inkml:trace>
  <inkml:trace contextRef="#ctx0" brushRef="#br0" timeOffset="6541.308">7435 7646 0,'27'-26'15,"25"0"1,-25-1 0,105 1-1,-79-1 1,0 27-1,-26 0-15,-1 53 16,0 26 15,-52 1-31,26-27 16,-79 53-1,-1-27 1,54-26 0,-27-27-1,26 1 1,1-27-1,26 0 1,0 0 0,26-27-1,54 1 1,-27-1-1,26 27 1,27 0 0,26-26-1,-79 26 1,-26 0-1,-54 0 32,1 0-31</inkml:trace>
  <inkml:trace contextRef="#ctx0" brushRef="#br0" timeOffset="8354.6706">8229 7726 0,'0'-27'16,"26"54"15,1-1 0,-1-26-15,1 0-1,-27-26 1,0-1 0,-27-26-1,1 53 1,26 0-16,-27 27 31,1-1-15,52 27-16,-26-26 15,27-27 1,-1 26-1,-26-52 17,27-1-32,-54-26 31,27 27-16,-26 26-15,26 0 32,-27 26-17,27 27 1,0-53-16,0 27 15,27-27 1,-27 0 0,26-27-1,-26 1 1,-26-27-1,-1 53 1,27 0 0,0 26-1,0-26 16</inkml:trace>
  <inkml:trace contextRef="#ctx0" brushRef="#br0" timeOffset="8794.7586">8811 7355 0,'0'0'16,"-53"0"-1,-53 106 1,27 27-1,26 25 1,106 1 15,26-53-15,53-27-1,27-79 17,-106-26-17</inkml:trace>
  <inkml:trace contextRef="#ctx0" brushRef="#br0" timeOffset="9066.813">9023 7514 0,'53'212'32,"-53"-106"-17,26-27-15,0-79 16,-26 53 15</inkml:trace>
  <inkml:trace contextRef="#ctx0" brushRef="#br0" timeOffset="9444.8886">9367 7276 0,'291'159'15,"-186"-27"1,-105-26-1,27-27 1,-54 27 0,-25 0-1,-1-27 1,26-79-16,-26 53 15,27-53 17,-1 27-32,27-27 15,-26 0 16</inkml:trace>
  <inkml:trace contextRef="#ctx0" brushRef="#br0" timeOffset="10295.0586">10213 7805 0,'238'-26'15,"1"-1"17,-134 27-17,-52-26 1</inkml:trace>
  <inkml:trace contextRef="#ctx0" brushRef="#br0" timeOffset="10528.1052">10478 7541 0,'26'185'0,"1"-79"15,-27-27 1,26 0-16,1-26 16,-54-26-1,27-27 1,0 0-16</inkml:trace>
  <inkml:trace contextRef="#ctx0" brushRef="#br0" timeOffset="11004.2004">11060 7382 0,'344'-53'15,"-238"53"-15,-53 26 16,-53 27-1,-53 27 1,0-27-16,-53 0 16,27-1-1,-1-52-15,54 27 16,-1-27-1,54-53 1,79 27 0,-54 26-1,54-27 1,0 54-16,-53-1 15,0 0-15,-27 80 32,-78 0-17,-213 26 16,159-132-15,0-26 15,80 26-15,26-53-1</inkml:trace>
  <inkml:trace contextRef="#ctx0" brushRef="#br0" timeOffset="11264.2524">12092 7567 0,'211'0'16,"-52"-26"15,-79 26-16,-54-27 1</inkml:trace>
  <inkml:trace contextRef="#ctx0" brushRef="#br0" timeOffset="11461.2918">12118 7752 0,'159'0'16,"-106"0"-16,26-53 31,1 27-15</inkml:trace>
  <inkml:trace contextRef="#ctx0" brushRef="#br0" timeOffset="11462.292">12489 7673 0</inkml:trace>
  <inkml:trace contextRef="#ctx0" brushRef="#br0" timeOffset="11466.2928">12489 7673 0</inkml:trace>
  <inkml:trace contextRef="#ctx0" brushRef="#br0" timeOffset="14933.9862">13071 7408 0,'0'0'16,"79"-53"-1,27 0 16,0 53-15,-27 53 0,-79 80 15,-26-27-16,-27-1 1,-106 1 0,27-53-1,79-53 1,0-26 15,26-1-15,80-52 15,53 26-16,0 53 1,-27 26 0,-26 54 15,-53-27-16,0-27 1</inkml:trace>
  <inkml:trace contextRef="#ctx0" brushRef="#br0" timeOffset="15206.0406">13600 7594 0,'79'0'16,"1"-27"0,25 27-1,1-26 1,-79 26-1,26 0-15,-53-27 32,26 27-17,-26-26 1</inkml:trace>
  <inkml:trace contextRef="#ctx0" brushRef="#br0" timeOffset="15398.079">13891 7382 0,'0'53'16,"-27"79"0,27-26-1,0-53-15,0 26 16,0-26 15,0-53-31</inkml:trace>
  <inkml:trace contextRef="#ctx0" brushRef="#br0" timeOffset="15413.082">13864 7858 0</inkml:trace>
  <inkml:trace contextRef="#ctx0" brushRef="#br0" timeOffset="15414.0822">13864 7858 0</inkml:trace>
  <inkml:trace contextRef="#ctx0" brushRef="#br0" timeOffset="15865.1724">14208 7355 0,'318'-53'31,"-186"106"-15,-105 0 0,-107 27-1,-52-1 16,79-79-15,27 0 0,79-26 15,26-1-16,0 27 1,1 27 15,-54 52-15,-26 0-1,-238 80 17,132-132-17,53-27 1,-26-53 15</inkml:trace>
  <inkml:trace contextRef="#ctx0" brushRef="#br0" timeOffset="16056.2106">14976 7488 0,'185'0'16,"-132"0"-1,0-27-15</inkml:trace>
  <inkml:trace contextRef="#ctx0" brushRef="#br0" timeOffset="16063.212">15267 7461 0</inkml:trace>
  <inkml:trace contextRef="#ctx0" brushRef="#br0" timeOffset="16064.212">15267 7461 0</inkml:trace>
  <inkml:trace contextRef="#ctx0" brushRef="#br0" timeOffset="16251.2496">14923 7646 0,'106'0'16,"-1"0"-1,-25-26 1</inkml:trace>
  <inkml:trace contextRef="#ctx0" brushRef="#br0" timeOffset="16937.3868">15849 7329 0,'0'0'15,"0"79"17,-53 27-17,27-26 1,-1-54 31,54-52-32,105-80 1,-26 106-1,-27 0 1,27 79 15,-80 0-15,-52 1-1,-133 52 17,80-132-17,-1-26 1,27-27-1</inkml:trace>
  <inkml:trace contextRef="#ctx0" brushRef="#br0" timeOffset="17142.4278">15664 7355 0,'211'-26'15,"-25"26"1,-81-27 0,-52 27-1</inkml:trace>
  <inkml:trace contextRef="#ctx0" brushRef="#br0" timeOffset="18163.632">15373 7091 0,'0'185'0,"53"-79"15,-1 79 1,-25 0 0,-1 1 15,-52-81-16,-1-52 1,1 0 0,52-53 15,-26 0 0,133-26-15,-1-1-1,80 27 1,211 27 31,-317-27-32,-80 0 1,1 0 46,-27-80-31,26-78-15,1-133 0,-1 105-1,-26 28 1,27-1 15,-27 106-15,0 26-1,0 27 16,-27 0-15,1 0 0,-54 0-1,1 0 1,0 0-1,-107 27 1,-52-27 0,80 0-1,-1 26 1,26 1-1,28-1 1,78-26 0,27 0-16</inkml:trace>
  <inkml:trace contextRef="#ctx0" brushRef="#br0" timeOffset="29413.8816">2011 9446 0,'0'79'0,"0"-79"16,0 79-16,27-26 15,-27 0-15,26 27 16,-26-54-16,27 27 15,-27 0-15,0 26 16,0-79 0,0 27-16,0-1 15,0-26-15,0-26 31,0 26-31,0-80 16,0 80-16,0-53 16,0-26-16,0 26 15,0-26-15,26-27 31,27 53-15,0 27-16,0 26 16,53 79 15,-54 0-16,-25 1 1,-27-1-16,26 0 16,-52-26 15,26-26-31,0-1 31</inkml:trace>
  <inkml:trace contextRef="#ctx0" brushRef="#br0" timeOffset="29580.915">2593 9631 0,'106'-27'16,"0"1"-1,0 26 1,-27-27 0</inkml:trace>
  <inkml:trace contextRef="#ctx0" brushRef="#br0" timeOffset="29581.9152">2990 9551 0</inkml:trace>
  <inkml:trace contextRef="#ctx0" brushRef="#br0" timeOffset="29585.916">2990 9551 0</inkml:trace>
  <inkml:trace contextRef="#ctx0" brushRef="#br0" timeOffset="29764.9518">2752 9737 0,'79'0'15,"54"-27"1</inkml:trace>
  <inkml:trace contextRef="#ctx0" brushRef="#br0" timeOffset="30237.0462">3387 9419 0,'212'-26'15,"-107"79"1,-25 79-1,-107-53 17,-26 27-17,-26 0 1,26-80-1,-26-26 1,-1 0 15,54-53-15,0 1-1,52-1 1,53 53 15,54 0-15,52 79 15,-159-26-15,1-27-1,-1 1 1</inkml:trace>
  <inkml:trace contextRef="#ctx0" brushRef="#br0" timeOffset="31272.2532">5848 9472 0,'26'-26'15,"-26"26"1,-26-27 0,-27-52-1,-27 52 1,1 1-1,26 26-15,-79 26 32,52 80-17,1 0-15,53-27 16,52 54-1,27-54 1,0-53 0,26 1-1,1-1 1,-1-26-1,-26-26 1,79-80 0,-132-26 15,27 79-16,-27 0-15,0 27 16,0-1 0,0 27 15,0 0-16,0 53 1,0 53 0,26 0-1,1-27 1,-27-26-1,26-27 1,0 1 0,-26-159 46</inkml:trace>
  <inkml:trace contextRef="#ctx0" brushRef="#br0" timeOffset="31770.3528">6218 9657 0,'132'0'16,"-79"27"0,-26 52 15,-27 0-16,-27 1 1,-79-27 0,53-27-1,1 1 1,25-27 15,1-53-15,-1 26-1,54-26 16,-1 53-15,106 0 15,-79 53-15,0 0-1,-26-53 1</inkml:trace>
  <inkml:trace contextRef="#ctx0" brushRef="#br0" timeOffset="32067.4122">6827 9499 0,'158'0'16,"-105"0"-16,0 0 16,27 0-1,-54 0 1,-26-27-1,26 27 17</inkml:trace>
  <inkml:trace contextRef="#ctx0" brushRef="#br0" timeOffset="32281.455">6880 9657 0,'79'0'0,"-26"0"32,26-26-17,-52 26-15,-27 0 16,26 0-1</inkml:trace>
  <inkml:trace contextRef="#ctx0" brushRef="#br0" timeOffset="34145.8278">6350 5239 0,'0'0'31,"27"79"-15,-54 27-1,27 0 1,0 26 15,0-79-15,0 26-1,0-52 1,0-27-16,0 0 15,0 0 17,0 0-17,0-27 1,0 1-1,0-53-15,53-80 32,-26 53-17,26 53 1,0 0-16,-1 27 15,28-1 1,-80 27-16,53 0 16,-27 0-1,27 27 1,-26-1-16,26 27 15,-53 0 1,0 0 0,26 26-16,0-26 15,-26-26 1,0 26-16,0-27 15,0-26 1,-26 0 31,26-53-32</inkml:trace>
  <inkml:trace contextRef="#ctx0" brushRef="#br0" timeOffset="35116.0218">6244 6244 0,'27'0'16,"-1"-26"-1,27-27 17,27-27-17,-27 27-15,0-26 16,-27-27-1,0 80 1,-26 26 0,27 26 15,-1 54-16,1-1 1,-27-53 0,26 1-1,27 26 1,-53-53 31,0-27-32,0 1-15,-53-27 16,27-79-1,-1 79 1,1 53 0,-53 0-1,-1 0 1,27 53-1,-26-27 1,52 1 0</inkml:trace>
  <inkml:trace contextRef="#ctx0" brushRef="#br0" timeOffset="36232.245">7673 9366 0,'0'0'16,"53"-26"0,0-1-1,26 1 1,54-1-1,-80 27 1,26 53 0,-79 0-16,27 53 15,-80 26 16,26-52-31,-52-1 16,26-26 0,-53 0-1,27-27 1,52-26-1,-26 0 1,27-26 0,-1-27-1,27 0 1,27 27-1,52-1 1,-26 1 0,0 26-1,0 26 1,26 54-1,-52-28 1,-1-52-16,-26 27 16</inkml:trace>
  <inkml:trace contextRef="#ctx0" brushRef="#br0" timeOffset="36801.3588">8388 9525 0,'-27'0'15,"27"0"1,0 53 15,27 0-15,26-53-1,-53 0 1,26-106 15,-52 80-15,-1-1-1,-26 54 1,27 52 0,26-26 15,79-27-16,-52-26 1,-1-79 15,-52 26-15,-1 53-1,1 0 17,-1 26-32,27 1 15,27-1 1</inkml:trace>
  <inkml:trace contextRef="#ctx0" brushRef="#br0" timeOffset="37740.5466">9076 9181 0,'-27'-26'0,"-26"131"32,-26 81-17,79-28 1,26-25-1,80-80 1,0-27 15,26-52-15,1-1-1</inkml:trace>
  <inkml:trace contextRef="#ctx0" brushRef="#br0" timeOffset="38191.6368">9605 9234 0,'158'-26'16,"-158"52"0,53 27-1,-79 79 1,-27-79-16,0-26 15,-26 52 1,-1-53 0,54-26-1,26 27 1,0-54 31,79 1-32,1 26 1,-27-27-1,26 27 1,-26-26 0,-27 26 15</inkml:trace>
  <inkml:trace contextRef="#ctx0" brushRef="#br0" timeOffset="38498.6982">9790 8996 0,'238'79'15,"-159"54"1,-26-54-16,0 27 16,-53 0-1,-26 26 1,-27-79-1,53 0 1,-53 0 0,26-27-1,1-26 1</inkml:trace>
  <inkml:trace contextRef="#ctx0" brushRef="#br0" timeOffset="38931.7848">10637 9366 0,'185'0'32,"-26"0"-17,-54-26 1,-25-1-1</inkml:trace>
  <inkml:trace contextRef="#ctx0" brushRef="#br0" timeOffset="39164.8314">10901 9181 0,'27'265'16,"-1"-107"15,-26-131-16,0-1 1</inkml:trace>
  <inkml:trace contextRef="#ctx0" brushRef="#br0" timeOffset="39615.9216">11245 9181 0,'423'-159'0,"-290"159"31,-80 80-15,-53-1-16,-106 0 16,0 1-1,-26-27 1,105-27-1,1 1 1,52-54 0,54 1-1,-27-27 1,26 53-1,53-27 1,1 54 0,-107-27-1,-26 79 1,0 27-1,-185 0 17,105-106-32,27 26 15,27-26 1,-27-26-1</inkml:trace>
  <inkml:trace contextRef="#ctx0" brushRef="#br0" timeOffset="39829.9644">12409 9287 0,'185'0'16,"-132"0"-1</inkml:trace>
  <inkml:trace contextRef="#ctx0" brushRef="#br0" timeOffset="40024.0032">12409 9472 0,'80'0'31,"-1"0"-15,-26-26 0</inkml:trace>
  <inkml:trace contextRef="#ctx0" brushRef="#br0" timeOffset="40025.0034">12621 9446 0</inkml:trace>
  <inkml:trace contextRef="#ctx0" brushRef="#br0" timeOffset="40030.0044">12621 9446 0</inkml:trace>
  <inkml:trace contextRef="#ctx0" brushRef="#br0" timeOffset="42510.5004">13335 9022 0,'0'0'0,"53"53"15,-26 53 1,-54-79-1,27 52 1,-26 27 0,-1-53-1,27-53 1,0 26-16,0-26 31,27 0-15,-1 0-1,54 0-15,-1 0 16,27-26 15,-53 26-31,26 0 16,-52-27-1,25 27 16,-52 0-15</inkml:trace>
  <inkml:trace contextRef="#ctx0" brushRef="#br0" timeOffset="42785.5554">13732 9022 0,'0'53'15,"0"106"1,-26 0 15,26-80-31,0 0 16,0-26-1,0-26 1,0-1 0,26-26-1</inkml:trace>
  <inkml:trace contextRef="#ctx0" brushRef="#br0" timeOffset="43105.6194">14103 9340 0,'53'0'0,"52"0"16,28-27 15,-27 1-15,-54-1-1</inkml:trace>
  <inkml:trace contextRef="#ctx0" brushRef="#br0" timeOffset="43336.6656">14288 9075 0,'-27'265'31,"27"-159"-16,0-27 1,0-26 15</inkml:trace>
  <inkml:trace contextRef="#ctx0" brushRef="#br0" timeOffset="43800.7584">14685 9102 0,'185'-27'16,"-132"27"-16,0 27 31,-53 79-16,-53-54-15,-27 28 16,1-54 0,26 1-1,27-27 1,26 0-1,53-53 1,52 26 0,-52 1-1,-26 26 1,52 0-1,-26 53 1,-53 0 0,27 0-1,-80 52 1,-27-78-1,54-1 1,-54-26 0,28 0-1</inkml:trace>
  <inkml:trace contextRef="#ctx0" brushRef="#br0" timeOffset="44023.803">15373 9260 0,'185'0'16,"-106"0"0</inkml:trace>
  <inkml:trace contextRef="#ctx0" brushRef="#br0" timeOffset="44212.8408">15426 9393 0,'0'26'15,"79"1"1,27-54-1</inkml:trace>
  <inkml:trace contextRef="#ctx0" brushRef="#br0" timeOffset="44213.841">15611 9419 0</inkml:trace>
  <inkml:trace contextRef="#ctx0" brushRef="#br0" timeOffset="44219.8422">15611 9419 0</inkml:trace>
  <inkml:trace contextRef="#ctx0" brushRef="#br0" timeOffset="45876.1734">16246 9022 0,'26'27'15,"27"-27"-15,26 0 16,27 0 0,-26 0-1,-1 0-15,-26-27 16,-27 27-1,1 0 1,-27 0-16,26 0 31,-52 0 0,26 0-15,0 0 15,0 0 78,0 0-93,-27 0 140,27 0-47,27 0 16,-54 0-109,27 27-1,0 26-15,-26 79 16,26-79-16,-26 53 15,26-80 1,-27 106 0,27-105-1,-26-27-15,26 26 16,0-26-1,0 0 17</inkml:trace>
  <inkml:trace contextRef="#ctx0" brushRef="#br0" timeOffset="47259.45">16034 8837 0,'0'79'16,"0"-26"-16,27 27 0,-27-1 16,0 53-16,0-79 15,26 0-15,-26 0 0,0 0 16,26 0-16,-26 0 15,0 0-15,0-27 0,27 27 16,-27 0-16,0 53 31,-27 0 0,27-53 1,0-27-1,27-52 16,185-27-16,-27 26 0,53 1 0,-106 26 0,-26 0 16,-106-53 16,0-79-32,0-159 16,27 26-32,-1 133 1,-26 52-1,0 1 1,0 26-16,0 27 16,0-1-1,0 1 1,0 26-16,0-27 15,0 27 1,0 0 0,0 0 15,-26-26-16,-1 26 1,1 0-16,-1 26 16,-79-26-1,27 27 1,0-27-1,-1 26 1,1-26-16,26 0 16,-53 27-1,27-27 1,-1 0-16,27 26 15,0-26 1,27 0-16,26 0 16,-26 0-1,52 0 1,-26 0-1,0 27-15</inkml:trace>
  <inkml:trace contextRef="#ctx0" brushRef="#br0" timeOffset="54267.8514">1985 11456 0,'0'0'16,"0"27"-16,0 79 16,26 0-1,-26-1 1,27 1-16,-27-53 15,0 0 1,0-26 0,26-1-16,-26-26 31,-26-26-16,26-54 1,-27-26-16,27 1 16,27-1-1,-1 26 1,27 27-16,-27 0 15,27 53 1,-26 0 0,79 186-1,-53-80 1,-53-27-1,26-26-15,-52 26 16,26-52 0,-27-1-1,27-26-15</inkml:trace>
  <inkml:trace contextRef="#ctx0" brushRef="#br0" timeOffset="54416.8812">2646 11589 0,'185'-53'0,"-105"53"16</inkml:trace>
  <inkml:trace contextRef="#ctx0" brushRef="#br0" timeOffset="54418.8816">2911 11536 0</inkml:trace>
  <inkml:trace contextRef="#ctx0" brushRef="#br0" timeOffset="54426.8832">2911 11536 0</inkml:trace>
  <inkml:trace contextRef="#ctx0" brushRef="#br0" timeOffset="54593.9166">2673 11800 0,'132'-26'15,"-26"0"-15</inkml:trace>
  <inkml:trace contextRef="#ctx0" brushRef="#br0" timeOffset="55168.0314">3440 11324 0,'185'0'15,"-132"27"1,-53 26 0,0 52-1,-106-25 1,53-27-1,27-27-15,-27 1 32,53-27-17,0-53-15,26 53 16,54-53-1,-27 26 1,52 27 0,-78 0-1,26 53 1,-27 80-1,-52-81 1,-106 28 15,52-54-15,1 1-1,52-27-15,1 0 16,-1 0 15</inkml:trace>
  <inkml:trace contextRef="#ctx0" brushRef="#br0" timeOffset="56295.2568">5768 11351 0,'0'-27'16,"-79"-26"15,-27 0-16,0 53 1,-26 106 15,79 79-15,53 1-1,132-81 1,1-78 0,25-27 15,-78-79-16,-27-27 1,-53-27 0,-53 1 30,53 159-14,0 25-17,0 28-15,26 26 16,1 0-1,-1-1 1,-26-52 0,0-53-1</inkml:trace>
  <inkml:trace contextRef="#ctx0" brushRef="#br0" timeOffset="56790.3558">6324 11589 0,'106'26'15,"-53"-26"1,-27 80 0,-105-27-1,26-1 1,0-25-1,0-1 1,26-26 0,27 0-1,27 0-15,26-53 31,0 27-15,0 26-16,-27 0 16,27 53-1,-26 0 1,-80 53 15,-53-27-15,26-79 15,27 0-16,27 0 1</inkml:trace>
  <inkml:trace contextRef="#ctx0" brushRef="#br0" timeOffset="58265.6508">6932 11456 0,'0'0'0,"80"0"16,26 0 0,52-26 15,-105 0-16,-26 26 1</inkml:trace>
  <inkml:trace contextRef="#ctx0" brushRef="#br0" timeOffset="58479.6936">6985 11615 0,'106'0'0,"0"-26"16,-27 26-1,27-27 16</inkml:trace>
  <inkml:trace contextRef="#ctx0" brushRef="#br0" timeOffset="60653.1282">7779 11192 0,'0'0'16,"53"-27"0,53 1-1,26-1 1,-52 54 15,-28 105-15,-52 27-1,-52-27 1,-28-26-1,-52-53 17,52-53-17,1-26 1,26-54 15,27 27-15,105-26 15,27 79-16,0 79 1,26 27 0,-105-26 15,-1-80-16,0 26 1</inkml:trace>
  <inkml:trace contextRef="#ctx0" brushRef="#br0" timeOffset="61288.2552">8546 11377 0,'-26'-26'31,"26"52"-15,0-26-16,0 53 15,53-27 1,-53-26 0,26 0-1,-26-26 1,-26-27-1,26 0 1,-27 53 0,1 0-16,-1 27 31,1 52-16,52-53-15,1 1 16,26-54 15,-27 1 0,-26-53-31,-26 79 16,-1-27 0,27 54-1,-26 26 1,26-27-1,53 27 1,26-53 0,-79-27 15,-26 1-16,-1-27 1</inkml:trace>
  <inkml:trace contextRef="#ctx0" brushRef="#br0" timeOffset="61652.328">8996 11033 0,'-79'106'31,"26"26"-15,0 27-1,53 106 1,79-186 15,54-26-15,-1-53-1,0-27 1</inkml:trace>
  <inkml:trace contextRef="#ctx0" brushRef="#br0" timeOffset="62089.4154">9472 11245 0,'212'-27'0,"-185"54"15,-1-1 1,-52 54 0,-54-1-1,1-26 1,26-53-16,-26 26 31,52-26-15,54-26-16,-1-1 15,80 1 1,-27 0-1,-26 26 1,0 52 0,-27 28-1,1-27 1,-54 0-1,1 0 1,-159-27 15</inkml:trace>
  <inkml:trace contextRef="#ctx0" brushRef="#br0" timeOffset="62378.4732">9711 11086 0,'238'-26'0,"-106"211"31,-53-26-16,-52-1 1,-133 1 0,53-80 15,0-26-16,0-26 1</inkml:trace>
  <inkml:trace contextRef="#ctx0" brushRef="#br0" timeOffset="62822.562">10398 11351 0,'106'0'0,"53"-27"31,-27 27-31,-26 0 16,-26-53-1,-54 53 1</inkml:trace>
  <inkml:trace contextRef="#ctx0" brushRef="#br0" timeOffset="63039.6054">10663 11139 0,'-26'0'15,"52"106"1,27 0-16,-53-27 15,0 27 1,-26-53 0,26-53-1,0 0 1</inkml:trace>
  <inkml:trace contextRef="#ctx0" brushRef="#br0" timeOffset="63471.6918">10848 11218 0,'291'-132'16,"-79"79"-1,-53 53 1,-53 0 0,-106 0-1,0 53 1,-80 53-1,27-80 1,0 27-16,0-26 16,27-27 15,132-27 0,26 1-15,-53 26-1,27 53 1,-106 26-1,-106 53 17,-26-26-1,26-106-16,0 27 1</inkml:trace>
  <inkml:trace contextRef="#ctx0" brushRef="#br0" timeOffset="63873.7722">12383 11165 0,'185'0'31,"-106"0"-15,1-26 0,-54 26-16</inkml:trace>
  <inkml:trace contextRef="#ctx0" brushRef="#br0" timeOffset="64102.818">12383 11298 0,'132'26'15,"-26"-26"1,-53-26-16,-27 26 15,54 0 1</inkml:trace>
  <inkml:trace contextRef="#ctx0" brushRef="#br0" timeOffset="69322.8618">13309 10927 0,'-53'27'16,"27"79"15,26 105 0,105-26 0,54-132-15,0-79 15,-27-133 0,-105 0 1,-54 106-1,-158 106 0,132 80 0,53-54 0</inkml:trace>
  <inkml:trace contextRef="#ctx0" brushRef="#br0" timeOffset="69658.929">14076 11086 0,'106'0'0,"-27"0"15,1-26 16,-27 26-31,26-27 16,-52 1 0,-1 26-1</inkml:trace>
  <inkml:trace contextRef="#ctx0" brushRef="#br0" timeOffset="69928.983">14314 10927 0,'-26'106'15,"26"0"1,-27-27 0,27-52 15</inkml:trace>
  <inkml:trace contextRef="#ctx0" brushRef="#br0" timeOffset="70437.0846">14605 10901 0,'238'-53'16,"-158"53"-1,-27 26 1,-80 54 0,-52-27-1,26 26 16,-26-53-15,52-26 15,80-26-15,79-27-1,-52 27 1,-27 52 0,0 53 15,-27 1-16,-105 52 17,-27-105-17,26-1 1,1-26-1,0 0 1,79 0 0,-53-26-1</inkml:trace>
  <inkml:trace contextRef="#ctx0" brushRef="#br0" timeOffset="70768.1508">15452 10954 0,'185'0'16,"-105"0"0,-27-27-16,26 27 15</inkml:trace>
  <inkml:trace contextRef="#ctx0" brushRef="#br0" timeOffset="71000.1972">15505 11086 0,'132'0'15,"-52"0"1,-1 0 0,-26-26 15</inkml:trace>
  <inkml:trace contextRef="#ctx0" brushRef="#br0" timeOffset="72699.537">17092 10901 0,'0'-27'0,"0"27"15,-26-53 1,0 27 0,-27 0-16,0 26 15,-27 0 1,-26 26-1,54 27-15,-28 0 16,54 26 0,26-26-16,0 0 15,53 0 1,26-27-1,0 1-15,1-27 16,-1-27 0,1 27-1,-1-53-15,-79 27 16,26-27-1,1 27 1,-27-54 0,0 80-1,0-26 1,0 26 15,26 0 47,-26 0-16,0 53 16,-26 26-78,-27 53 16,26 1 15,27-80-31,-26 0 16,26-1-1,0-25 1,-26 26 0,26-80-1</inkml:trace>
  <inkml:trace contextRef="#ctx0" brushRef="#br0" timeOffset="78328.6626">16352 10663 0,'0'0'32,"0"79"-32,26 27 15,-26 26 1,0 0-1,0 1-15,26-27 16,-26 26 0,0-26-1,0 0-15,0-53 16,0-1-1,0 1-15,0-26 16,0-1 0,0-26-1,0 27-15,0-27 78,27-27-62,26 1-1,26 26 1,1-27-16,25 1 16,54 26-1,-26-27 1,25 27-16,27 0 15,-52 0 1,-54 0 0,0 0-16,-79 0 15,0 0 1,27 0-1,-27 0 32,-27-52-31,27-81 15,0 1-31,-26-80 31,26 1-15,0 78-16,-26 27 15,26-52 1,0 52 0,0 53-1,0 27 1,0-1-1,0 27 17,-27 0-17,1 0 1,-54 0-1,-26 27 1,1-27-16,-213 52 31,159-25-15,1-1-1,131-26 1,-26 27 0,27-27-1</inkml:trace>
  <inkml:trace contextRef="#ctx0" brushRef="#br0" timeOffset="79617.9204">5768 13414 0,'0'-26'0,"0"-1"15,-53-25 1,-52 25-1,-1 1 1,26 26 0,-26 53-1,-26 79 1,79 0-1,27-26 1,52 26 0,80-26-1,-53-79 1,26-27-16,27 0 15,-26-80 1,-27 54 0,-27-54-1,27-78 16,-27 105-15,-26 26 0,0 27 30,27 132-30,-1 27 15,1-53-15,-1-79-1</inkml:trace>
  <inkml:trace contextRef="#ctx0" brushRef="#br0" timeOffset="79908.9786">5901 13732 0,'0'0'15,"26"79"1,0-52 0,1-1-1,-1 27 16,1-53-15,52-26 0,1-1 15,-54-26-16</inkml:trace>
  <inkml:trace contextRef="#ctx0" brushRef="#br0" timeOffset="80120.0208">6192 13652 0,'0'106'16,"26"27"-1,-26-54 1,26-26 0,-26-27-1,0-26 1</inkml:trace>
  <inkml:trace contextRef="#ctx0" brushRef="#br0" timeOffset="80297.0562">6694 13414 0,'212'-26'0,"-133"-1"16,27 1-1</inkml:trace>
  <inkml:trace contextRef="#ctx0" brushRef="#br0" timeOffset="80306.058">7091 13335 0</inkml:trace>
  <inkml:trace contextRef="#ctx0" brushRef="#br0" timeOffset="80308.0584">7091 13335 0</inkml:trace>
  <inkml:trace contextRef="#ctx0" brushRef="#br0" timeOffset="80489.0946">6774 13573 0,'79'0'16,"53"0"0</inkml:trace>
  <inkml:trace contextRef="#ctx0" brushRef="#br0" timeOffset="82261.449">16748 12779 0,'0'0'15,"0"27"-15,-26 26 16,26 26-16,0 27 16,0-27-1,0-26 1,0 0-16,0-26 15,0-27-15,0 26 16</inkml:trace>
  <inkml:trace contextRef="#ctx0" brushRef="#br0" timeOffset="82492.4952">17145 12832 0,'-26'133'0,"26"-80"0,26 26 16,-26-26-16,0 26 15,0-26 1,0-26-1,-26 25 1</inkml:trace>
  <inkml:trace contextRef="#ctx0" brushRef="#br0" timeOffset="83562.7092">16431 12515 0,'-27'0'16,"27"211"-1,0 28 1,0-28 15,-26 27-15,26-105-1,0-1 1,0-53 15,0-26-15,26-53 31,27 0-47,53-26 15,106-1 1,0 1 15,52 26-15,-105 0-1,-27 0 1,-105 0-1,-27 0 17,0 0-32,0-80 15,0 1 1,0 0-1,0-54 1,0-52 0,0 0-1,0 53 1,0 52-1,0-52 1,26 53 0,-26 52-1,0-26 1,-26 80 15,-1-1-15,-26-26-1,-53 0-15,-26-26 16,-53 26 15,53 0-31,26-27 16,-79 54-1,79-27 1,0 53 15,79-53-15,1 0-1</inkml:trace>
  <inkml:trace contextRef="#ctx0" brushRef="#br0" timeOffset="102855.567">2091 15769 0,'26'159'15,"53"0"17,-26 52-17,-53-131 1,27-1-1,-54-79 17,1-79-17,-1-54 1,1-25 15,52 25-15,1 28-1,26 78 1,0 27-16,26 0 31,53 132 0,-132-26-31,27-26 16,-27 25-1,0-78 1,0-1 0,0-26-1</inkml:trace>
  <inkml:trace contextRef="#ctx0" brushRef="#br0" timeOffset="103041.6042">2726 15901 0,'158'-26'15,"-52"0"1</inkml:trace>
  <inkml:trace contextRef="#ctx0" brushRef="#br0" timeOffset="103043.6046">2990 15849 0</inkml:trace>
  <inkml:trace contextRef="#ctx0" brushRef="#br0" timeOffset="103052.6064">2990 15849 0</inkml:trace>
  <inkml:trace contextRef="#ctx0" brushRef="#br0" timeOffset="103226.6412">2858 16140 0,'53'-27'15,"0"-26"-15,53 0 16</inkml:trace>
  <inkml:trace contextRef="#ctx0" brushRef="#br0" timeOffset="103463.6886">3413 15663 0,'-26'106'15,"52"-26"1,1 25-1,-27 54 1,0-106 0</inkml:trace>
  <inkml:trace contextRef="#ctx0" brushRef="#br0" timeOffset="103916.7792">3678 15716 0,'-26'0'0,"26"53"31,0 53-31,0-27 15,52 80 1,28-53 0,26-53 15,0-80-16,-27-52 1,0-80 0,-52 1-1,-80 78 16,-106-52-15,80 132 0,-1 0-1,1 26 32</inkml:trace>
  <inkml:trace contextRef="#ctx0" brushRef="#br0" timeOffset="104350.866">4022 15610 0,'0'53'15,"53"133"1,26-54 0,1 0-1,52-105 16,-53-54-15,1-52 0,-27-27-1,-53 0 16,0 0-15,0 53-16,-27 0 16,-26 1-1,-26 25 1,-27 1-1,-26 52 17,105 1-17</inkml:trace>
  <inkml:trace contextRef="#ctx0" brushRef="#br0" timeOffset="116910.3774">6350 15372 0,'0'-26'16,"-26"26"0,26 0-1,-27 0-15,1-27 16,-27 27-1,-26 0 1,-1 0-16,27 53 16,-26 27-1,0-1-15,52 0 16,27 1-1,0-27 1,27 0-16,26-27 16,26 1-1,-26-27-15,26 0 16,-26-27-1,-53 1 1,79-54-16,-26-78 31,-26 52-15,-27 79-1,0-26 17,0 80-1,26 52 0,1 53-15,26 1-1,-53-54 1,0 27 15,0-80-15,-27-52 15</inkml:trace>
  <inkml:trace contextRef="#ctx0" brushRef="#br0" timeOffset="117150.4254">6721 15716 0,'26'133'15,"-26"-54"1,27-53 15</inkml:trace>
  <inkml:trace contextRef="#ctx0" brushRef="#br0" timeOffset="117534.5022">6932 15690 0,'0'53'31,"0"26"-16,27-26-15,-1 0 16,27 0 0,0-27-1,-26-26 1,-1-26-1,1-1 1,-1-52 0,-26 26-1,-26 27-15,-1-54 16,-52 80 15,52 0-31,1 0 16,-1 0-1</inkml:trace>
  <inkml:trace contextRef="#ctx0" brushRef="#br0" timeOffset="117945.5844">7223 15716 0,'0'53'31,"27"0"-15,26 26 15,26-26-15,-26-53-1,0-26 1,0-53-1,-53 26 1,-27-53 15,-25 106-15,-1-27-1,0 27 17,26 0-17</inkml:trace>
  <inkml:trace contextRef="#ctx0" brushRef="#br0" timeOffset="118189.6332">7911 15452 0,'80'0'31,"26"0"-15,-27 0 15</inkml:trace>
  <inkml:trace contextRef="#ctx0" brushRef="#br0" timeOffset="118402.6758">7885 15610 0,'53'0'15,"-53"0"1,79-26 0,-52 26-1,26-26 1</inkml:trace>
  <inkml:trace contextRef="#ctx0" brushRef="#br0" timeOffset="119376.8706">9049 15055 0,'0'0'31,"0"-27"0,53 27-15,26 0 15,27 106-16,-79-53 1,-27 53 0,-27-27-1,-52 1 16,-80-27-15,27-27 0,79-26-1,26-26 16,27-1-15,80 1 15,-27-1-31,0 27 16,26 0-1,0 53 1,-52-26 0,-1-1-1,1 27 1,-27-53-1,0 26 1</inkml:trace>
  <inkml:trace contextRef="#ctx0" brushRef="#br0" timeOffset="119983.992">9816 14764 0,'-53'0'16,"27"79"-1,-53 133 1,52-53 0,27-27 15,80 27-16,-1-80 1,-26-53 0,26 1 15,-52-27-16</inkml:trace>
  <inkml:trace contextRef="#ctx0" brushRef="#br0" timeOffset="120293.0538">10002 14949 0,'0'53'16,"26"106"-1,0-80 1,-26 0 15,27-26-31,-1-26 16,-26-1-1</inkml:trace>
  <inkml:trace contextRef="#ctx0" brushRef="#br0" timeOffset="120712.1376">10187 15055 0,'0'53'31,"0"53"-15,26-27 0,-26-26-1,53 26 1,53-52-1,-53-1 1,-27-26-16,27-26 31,-26-54-15,-1 27-16,-26 0 15,-26-52 1,-27 78 0,0 1-1,0-1 1,-26 1-1,-27 26 17</inkml:trace>
  <inkml:trace contextRef="#ctx0" brushRef="#br0" timeOffset="121142.2236">10504 15028 0,'0'80'16,"27"26"-1,-27-27 1,132 27 15,-53-80-15,1 1-1,26-54 1,-53-52-1,-53-1 17,0-25-17,-80 25 1,1 54-1,-27 26 17,80 0-17</inkml:trace>
  <inkml:trace contextRef="#ctx0" brushRef="#br0" timeOffset="121558.3068">10981 14684 0,'158'0'16,"-78"53"0,-1 53-1,-26 0-15,-27 53 31,1-27-15,-27-26-16,-27-27 16,-78 27-1,78-53 1,-26-27-1,27-26 1</inkml:trace>
  <inkml:trace contextRef="#ctx0" brushRef="#br0" timeOffset="122253.4458">11854 15134 0,'0'0'15,"0"0"1,132-26 15,27 26-15,-106-27-1,-27 27 1,-26 0-1</inkml:trace>
  <inkml:trace contextRef="#ctx0" brushRef="#br0" timeOffset="122476.4904">12039 14975 0,'0'186'16,"0"-81"0,0-52-1,0-26 1,0-1-1</inkml:trace>
  <inkml:trace contextRef="#ctx0" brushRef="#br0" timeOffset="122951.5854">12489 14870 0,'211'-53'16,"-184"79"-1,-27 53 1,0-79 0,-80 133-1,27-107 1,-26 1 0,26-1-16,27-26 15,52-26 16,106-1 1,-26 27-17,-26 27 1,-27 52-1,-53 0 17,-133 54-1,1-107-16,79 1 1,0-27 0</inkml:trace>
  <inkml:trace contextRef="#ctx0" brushRef="#br0" timeOffset="123183.6318">13230 15028 0,'211'0'16,"-131"0"-1,-1-26 17</inkml:trace>
  <inkml:trace contextRef="#ctx0" brushRef="#br0" timeOffset="123394.674">13177 15266 0,'79'0'16,"0"-26"-1,-26 26 1,27-26-1,-1 26 1</inkml:trace>
  <inkml:trace contextRef="#ctx0" brushRef="#br0" timeOffset="124647.9246">14420 14975 0,'27'-26'32,"105"-53"-17,-26 52 1,-80 27-1,106 0 1,-105 132 0,-27-26-1,0 0 1,-79 0-1,-80 0 1,106-80 0,-26-26-16,-27 0 15,106-26 1,0-1-1,0 1 1,79-27 0,159 26 15,-158 27-31,25 27 15,1-27 1</inkml:trace>
  <inkml:trace contextRef="#ctx0" brushRef="#br0" timeOffset="124860.9672">15187 14922 0,'-53'27'16,"53"132"0,80-27 15,52-53-16</inkml:trace>
  <inkml:trace contextRef="#ctx0" brushRef="#br0" timeOffset="125035.002">15505 15293 0,'26'-185'15,"-79"105"17,-26 27-17,-27 27 1,27-1-1</inkml:trace>
  <inkml:trace contextRef="#ctx0" brushRef="#br0" timeOffset="125038.0026">15214 14922 0</inkml:trace>
  <inkml:trace contextRef="#ctx0" brushRef="#br0" timeOffset="125048.0046">15214 14922 0</inkml:trace>
  <inkml:trace contextRef="#ctx0" brushRef="#br0" timeOffset="125243.0436">15478 14896 0,'53'26'15,"-53"80"1,27 53 0,52-27 15,27-79-16</inkml:trace>
  <inkml:trace contextRef="#ctx0" brushRef="#br0" timeOffset="125461.0872">16087 15319 0,'26'-185'15,"-26"53"1,-79 79-16,26 0 16,-132 0-1,79 53 1,0 0-1,80 27 1,-1-1 0,1 27-1</inkml:trace>
  <inkml:trace contextRef="#ctx0" brushRef="#br0" timeOffset="125741.1432">16272 15055 0,'159'-27'16,"-133"27"-16,54-26 16,-1-1-1,-26 27 1,-53-26-1,27 26 1</inkml:trace>
  <inkml:trace contextRef="#ctx0" brushRef="#br0" timeOffset="125960.187">16457 14790 0,'0'132'0,"27"27"16,-27-26 0,26-54 15,-26-53-16</inkml:trace>
  <inkml:trace contextRef="#ctx0" brushRef="#br0" timeOffset="126428.2806">16907 14817 0,'159'-53'16,"-80"79"-1,-52 80 1,-107 0 0,-25-27 15,25-26-16,54-53 1,105-26 31,-26-1-47,0 27 15,79 0 1,-52 0 0,-27 27-1,-53-1 1,0 54-1,-133-1 17,107-53-32,-27 1 15,0-27 1,27-27-1</inkml:trace>
  <inkml:trace contextRef="#ctx0" brushRef="#br0" timeOffset="126625.32">17674 15002 0,'159'0'31,"-132"0"-31,-1-27 16,1 27 0,-1 0-1</inkml:trace>
  <inkml:trace contextRef="#ctx0" brushRef="#br0" timeOffset="126820.359">17622 15134 0,'26'27'16,"0"-27"0,107 0 15,-54-27-16,27 1 1</inkml:trace>
  <inkml:trace contextRef="#ctx0" brushRef="#br0" timeOffset="126830.361">17992 15108 0</inkml:trace>
  <inkml:trace contextRef="#ctx0" brushRef="#br0" timeOffset="126832.3614">17992 15108 0</inkml:trace>
  <inkml:trace contextRef="#ctx0" brushRef="#br0" timeOffset="127665.528">18812 14817 0,'132'-80'16,"-26"54"15,-53 52-31,0 27 16,-53 0-1,0 106 1,-53-106-1,27 26 1,-80 1 0,53-54-1,27-26 1,-1 26-16,1-26 31,52 0-15,1 0-1,25 0-15,28-26 16,52 26 31,-105 0-47,-1-26 15,27 26 1</inkml:trace>
  <inkml:trace contextRef="#ctx0" brushRef="#br0" timeOffset="128079.6108">19474 14817 0,'-27'0'15,"1"53"1,26 52-1,0 1 1,79-26 0,53-27-1,1-27 1,-27-26-16,-1-53 15,-52-26 17,-53-1-32,0 1 15,-79-27 1,-80 27-1,80 79 1,-27 0 0,27-27-1,26 54 1,53-27 15,26 26-31</inkml:trace>
  <inkml:trace contextRef="#ctx0" brushRef="#br0" timeOffset="128524.6998">20214 14711 0,'344'0'0,"-291"0"15,-26 26 1,-27 1 0,-53 26-1,-106 26 1,106-26-1,0-53 32,159 0-31,0-27-1,53 54 1,-80-1 15,-52 54-15,-107-1-1,-131 1 17,131-80-1,80 0-16</inkml:trace>
  <inkml:trace contextRef="#ctx0" brushRef="#br0" timeOffset="130211.037">18548 14420 0,'-27'211'16,"27"-52"-1,27 26 1,-1 80-1,-26-80 1,27-79 0,-27-27-16,0 27 31,0-53-16,0-53-15,0 0 32,26 0-1,106 0-16,-26-26 1,26-1 0,107 1-1,184 26 16,-185 0-31,0 0 16,53 0 0,-53 0-1,53 0 16,-132 0-15,-53 0 0,0-27-1,-53 27 16,-27 0 16,-52-79-16,-1-80-15,27 0 15,0-79-15,0 53-1,0 0 1,0 53 15,27 52-15,-27 27-1,0 27 1,0 26 15,-27 0-15,-26-27 15,-26 27-15,-80 0-1,-132 0 16,132 0-15,1 27 0,52-27-1,-27 0-15,-25 0 31,-1 0-15,0 0-16,80 0 16,-106 26-1,52-26 1,80 0-1,-26 0 1,-53 27 0,79-27-1,-27 0 1,28 26-16,-1-26 31,-53 0-15,26 0-1,54 0 1,-27 0-1,27 0 1,-27 0 0,26 0-16,1 0 31,-1 0-16,27 0-15,0 27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3T17:06:04.05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3704 8123 0,'-26'-27'0,"26"133"16,26-27 15,27 80-16,-26-53 1,-27-27 0,0 1 15,0-80 0,-27-53-15,27-106-1,0 27 16,27 26-15,26 27 0,79 52 15,0 80-16,-52 79 17,-54 1-17,-26-54 1,0-26-16,0 26 15,-26-52 1,-1-27 0</inkml:trace>
  <inkml:trace contextRef="#ctx0" brushRef="#br0" timeOffset="210.021">4392 8281 0,'133'0'15,"-80"0"1,52-26-1,-25 26 1</inkml:trace>
  <inkml:trace contextRef="#ctx0" brushRef="#br0" timeOffset="461.0461">4472 8440 0,'132'0'15,"-53"0"1,-26-26-1,-26-1 1,-1 27 0</inkml:trace>
  <inkml:trace contextRef="#ctx0" brushRef="#br0" timeOffset="780.078">5027 8070 0,'27'185'16,"-27"0"0,0-79-1,0-53 1,0 26-1,0-26 1,0-53 0</inkml:trace>
  <inkml:trace contextRef="#ctx0" brushRef="#br0" timeOffset="4426.4426">8758 8017 0,'79'0'47,"-184"-79"31,78 79-62,-52-27-1,26 27 1,-53 0-16,53 53 15,-26 26 1,-1 27 0,27-26-16,27-1 15,26 0 1,26-26-1,186 0 1,-133-53 0,27 0-16,-26-26 15,-27 26 1,-1-80-1,1 54-15,-26-27 16,-1 0 0,-26 0-16,0 0 15,0-26 1,0 52-1,-26 27-15,26-26 16,0 52 15,0-26-15,0 80-16,26 26 15,-26-27 1,27 0 0,-1 27-1,-26-106 1,27 27-1</inkml:trace>
  <inkml:trace contextRef="#ctx0" brushRef="#br0" timeOffset="4709.4709">9181 8308 0,'27'159'31,"-1"-27"-16,-26-53 1,-26-26 0</inkml:trace>
  <inkml:trace contextRef="#ctx0" brushRef="#br0" timeOffset="5016.5016">9472 8202 0,'159'0'31,"-53"0"-16,-27-26 1,-26 26-16,-26 0 16,-1-27-1</inkml:trace>
  <inkml:trace contextRef="#ctx0" brushRef="#br0" timeOffset="5270.527">9631 8361 0,'0'0'16,"53"0"-1,53 0 1,-80 0-1,27 0 1,-53 0 0,27 0-1,-27 0 16,0 0-15</inkml:trace>
  <inkml:trace contextRef="#ctx0" brushRef="#br0" timeOffset="7208.7208">11457 7144 0,'0'0'16,"0"26"-1,0 1-15,26 78 16,-26-52-16,0 80 15,27-80-15,-27 52 16,0-78-16,0 26 16,0 0-16,0-27 15,0 1-15,0-27 16,0 26-1</inkml:trace>
  <inkml:trace contextRef="#ctx0" brushRef="#br0" timeOffset="7676.7676">10663 7964 0,'53'0'16,"26"0"-16,-26 0 0,132 0 15,-79 0-15,79-26 16,345-1 15,-186 1 0,-239 26 0,-52 0 1</inkml:trace>
  <inkml:trace contextRef="#ctx0" brushRef="#br0" timeOffset="9850.985">11404 8361 0,'0'26'31,"0"27"-15,0 79-1,0 54 1,0-80-1,0-54 1,0 1 15</inkml:trace>
  <inkml:trace contextRef="#ctx0" brushRef="#br0" timeOffset="10438.0437">11695 8255 0,'106'-26'0,"-53"26"16,-27 0-16,27 0 31,0 52-15,-79-25-16,-1-1 15,-79 54 1,27-27-1,-1-27 1,80-26 0,-26 27-1,52-27 16,1 0-15,26-27-16,53 27 16,0 0-1,-80 0 1,80 0 15,-133-26 47</inkml:trace>
  <inkml:trace contextRef="#ctx0" brushRef="#br0" timeOffset="11313.1312">12991 7726 0,'27'0'16,"52"0"0,-26 0-1,27 26-15,-1-26 16,-26 0-1,-53 0-15,26 0 16</inkml:trace>
  <inkml:trace contextRef="#ctx0" brushRef="#br0" timeOffset="11564.1563">12991 7911 0,'133'27'16,"-27"-27"-1,-54-27 1,54 27-16,-53 0 16,-26 0-1</inkml:trace>
  <inkml:trace contextRef="#ctx0" brushRef="#br0" timeOffset="15517.5516">14685 7329 0,'0'0'16,"26"106"-1,1 53 1,-27 26 15,26 0-15,-26-53-1,-26-79 1</inkml:trace>
  <inkml:trace contextRef="#ctx0" brushRef="#br0" timeOffset="16947.6946">14182 7170 0,'0'80'16,"0"25"0,26-25-1,-26 52 1,27 27-1,-27 26 1,0-53 0,0-26-1,-27 0 1,27 0-1,0-80-15,27 27 16,-27-26 0,0-1-1,0-26 1,0 0 31,53 0-16,53-26-16,0 26 1,-27 0-16,133-27 16,-27 27-1,-79 0 1,-27 0-1,0 0 1,-26 0 0,-53 0-1,27 0 1,-27 0 46,-27-79-46,27-80 15,-26 53-31,26-105 16,0 25-1,26 54 1,-26 26-1,0 0 1,27 27 0,-27 0-1,0 52 1,0-26-1,0 27 1,0 26 15,-27 0-31,1 0 31,-1 0-15,-26 0-16,0 26 16,-79-26 15,0 0-16,26 0 1,0 0-16,0 27 16,-52-27 15,131 26-31,-26-26 15,27 0 1,26 0 15</inkml:trace>
  <inkml:trace contextRef="#ctx0" brushRef="#br0" timeOffset="18444.8443">3493 10001 0,'0'80'31,"26"158"0,1 26 1,-27-158-1,0-132 16,-27-186-32,27 133 1,0-27-1,27 53 1,26-26-16,-27-1 16,106 27 15,-79 53-16,27 27-15,-27-1 16,-27 27 0,27 26-16,-27 1 15,-26-1 1,0-26-1,0 27-15,-26-28 16,26 1 0,0-26-1,-26-1-15,52-26 31</inkml:trace>
  <inkml:trace contextRef="#ctx0" brushRef="#br0" timeOffset="18636.8635">4234 10213 0,'106'0'0,"-54"0"15,28-27 1,-27 27 0,-27-26-16</inkml:trace>
  <inkml:trace contextRef="#ctx0" brushRef="#br0" timeOffset="18644.8643">4551 10160 0</inkml:trace>
  <inkml:trace contextRef="#ctx0" brushRef="#br0" timeOffset="18645.8643">4551 10160 0</inkml:trace>
  <inkml:trace contextRef="#ctx0" brushRef="#br0" timeOffset="18826.8825">4313 10345 0,'53'0'15,"26"0"1</inkml:trace>
  <inkml:trace contextRef="#ctx0" brushRef="#br0" timeOffset="19538.9537">4895 9975 0,'212'-27'15,"-159"107"1,-27 26 0,-79 79-1,0-79 1,-26-1-1,-27-52 17,80-26-17,-27-54 1,26-26 15,1-26-15,52 26-1,1 27-15,26-1 16,52 27-1,1 106 32,-53-106-47,-26 53 16,-1-27-1,-26 1 1,0-27 0,0 0-1,0 26 94</inkml:trace>
  <inkml:trace contextRef="#ctx0" brushRef="#br0" timeOffset="21078.1076">8705 9895 0,'0'0'15,"0"-26"1,-26-1 0,-80 1 15,26 0-16,-25 78 1,-1 107 0,79-26-1,54-1 1,26-79-1,26 0 1,-26-53 0,0 0-16,0 0 15,0-27 1,-27-26-1,1 0-15,-1-26 16,27-80 15,-53 133-15,0-27-16,0 26 15,0 27 1,0 0 15,0 27-15,0-1-1,26 54 1,-26-1-16,0 27 16,0-27-1,0 1 1,0-27-16,0-27 15,0-26 1,0 27-16,0-54 31</inkml:trace>
  <inkml:trace contextRef="#ctx0" brushRef="#br0" timeOffset="21612.161">9128 10134 0,'212'0'16,"-159"52"0,-26 1-1,-54 53 1,1 0 15,-54-53-15,-26 0-1,27-53 1,53 0-1,-1-27 17,27 1-17,0 0 1,53-1 15,106 54 0,-106-1-15,0 27-1,-53-27 1</inkml:trace>
  <inkml:trace contextRef="#ctx0" brushRef="#br0" timeOffset="21902.19">9763 10054 0,'106'0'15,"-26"0"1,-27 0-1,-1 0 1,-52-26 0</inkml:trace>
  <inkml:trace contextRef="#ctx0" brushRef="#br0" timeOffset="22119.2117">9843 10213 0,'53'0'16,"-27"0"-1,80 0 1,-106 0-1,26-27-15</inkml:trace>
  <inkml:trace contextRef="#ctx0" brushRef="#br0" timeOffset="30564.0561">11536 9472 0,'0'0'15,"27"106"1,-1-27 0,1 27-1,-1 0 1,-26-27-1,0-52 1,0-1-16</inkml:trace>
  <inkml:trace contextRef="#ctx0" brushRef="#br0" timeOffset="31073.107">10822 10292 0,'159'-26'16,"-1"26"-1,160-27 1,-1 27 0,-105 0-1,-27-26-15,-53 26 16,-52 26-1,-54-26 1,1 0 0,-27 0 62</inkml:trace>
  <inkml:trace contextRef="#ctx0" brushRef="#br0" timeOffset="32859.2856">11430 10716 0,'-26'0'31,"52"-27"-31,54 27 16,-1-26 0,0 26-1,-26 53 1,-26 0-1,-1 52 1,-52-25 0,-54-1-1,28 0-15,-81-52 16,1-1 15,53 1-31,26-1 16,26-52-1,-26-1 1,53 1-1,80-27 1,-1 27 0,53 26 15,-52 26-31,-1 0 15,0 54 1,-26-27 0,-26-27 15,-27-26 0</inkml:trace>
  <inkml:trace contextRef="#ctx0" brushRef="#br0" timeOffset="33465.3462">11907 10610 0,'26'-27'16,"27"27"-1,53-26 16,-80 26-15,1 26 0,-27 54-1,-27-27 16,1 0-15,-27-27 0,26 0-1,27-26 32,53-26-31,-26 26-1,79 0 1,-53-26-1,-27 26 1,-26 0 15</inkml:trace>
  <inkml:trace contextRef="#ctx0" brushRef="#br0" timeOffset="33978.3975">13018 10160 0,'26'-26'0,"80"26"16,-26 0-1,-28 0 1,28-27-1,-1 27 1,-79 0 0</inkml:trace>
  <inkml:trace contextRef="#ctx0" brushRef="#br0" timeOffset="34178.4175">13124 10266 0,'0'0'0,"0"0"16,53 0 0,26 0-1,-26-27 1,-27 27-1</inkml:trace>
  <inkml:trace contextRef="#ctx0" brushRef="#br0" timeOffset="34845.4842">14817 9419 0,'0'0'31,"0"80"-15,26-1-16,1 80 15,-27-54 1,0-25-1,26-54 1,-26 1 0,0-1-1</inkml:trace>
  <inkml:trace contextRef="#ctx0" brushRef="#br0" timeOffset="35163.516">14261 10186 0,'159'-26'15,"79"26"1,106-26 0,-132-1-1,-80 1 1,-105 26 15,-27-27 0</inkml:trace>
  <inkml:trace contextRef="#ctx0" brushRef="#br0" timeOffset="36702.6699">14711 10451 0,'0'0'0,"0"0"31,27 0 0,-27-26-15,0 26 62,0 0-16,-27 0 32,27 0-63,0 0 47,0 0-62,0 26-16,0-26 0,0 53 15,0-53 1,0 53-16,0-53 0,-26 53 16,26-27-16,0 1 15,0-1-15,0 1 16,0-1-16,-27-26 15,27 27-15,0-1 32,0-26-17,0 0-15,0 0 16,27 0-16,-27-26 15,53 26-15,-27 0 16,27 0-16,0 0 16,-27-27-16,1 27 0,26 0 15,-27 0 1,-26 0-16,27 0 0,-1-26 15,-26 26-15,27 0 16,-27 0-16,0 0 16,0 0-16</inkml:trace>
  <inkml:trace contextRef="#ctx0" brushRef="#br0" timeOffset="36968.6965">14976 10530 0,'0'186'31,"26"-54"-16,-26-53 1,27 1 0,-27-54-1</inkml:trace>
  <inkml:trace contextRef="#ctx0" brushRef="#br0" timeOffset="38916.8913">14156 9287 0,'26'26'47,"-52"54"-31,26 52-1,26 106 1,-26 0-1,0-79 1,-26 26-16,26 27 31,0-27-15,0-79-16,0-27 15,0 27 1,0 0 0,0-53-1,0 0 1,-27 0-1,27 53 17,0-106-32,0 26 15,0 0 1,0-26 46,53 0-62,0 0 16,79-26-1,53 26 1,1-26 0,-1 26-1,26-27 1,-25 27-1,-107 0 1,27-26 0,-53 26-1,26 0 16,-79 0-15,0-27 15,0-26 0,-26-53-15,-1 27-16,27-27 16,-26-53-1,26 1 1,-27 25-1,27 1 1,-26-106 0,26 79-1,0 80 1,0-1-16,-27-78 31,1 78-15,26 54-1,0-1 1,0 1-1,0 0 1,0-27 0,0 26 15,0 27 0,0-26-15,0-1-1,0 27 16,-53-26 1,-53 26-1,80-27-16,-107 27 1,1 0 0,26 0 15,-52 0-16,25 0 1,54 27 0,-80-27 15,80 0-16,-27 0 1,53 26 0,27-26 15,-1 0-16,1 0 17</inkml:trace>
  <inkml:trace contextRef="#ctx0" brushRef="#br0" timeOffset="45783.5779">8652 12779 0,'27'0'0,"-54"-79"16,-52 0-1,-1 52 17,-52 27-17,0 53 1,53 106-1,26 26 17,79-79-17,80-53 1,0-27 15,-27-26-15,0-53-1,-26-79 1,0 26 15,-53 27-15,0 52-1,0 27 32,0 27-31,27 132-1,-27-54 1,53 1-1,-27 0 17,-26-106-17</inkml:trace>
  <inkml:trace contextRef="#ctx0" brushRef="#br0" timeOffset="46262.6258">8890 12912 0,'106'0'0,"0"0"15,-27 26 1,-52 1 0,-54 26-1,-26-27 1,-26 27-1,0-53 1,52 26 0,1-26-1,52-26 1,27-1 15,-26 27-31,26 0 16,26 27-1,-53 26 1,1-27-1,-54 54 1,-78-27 0,25-53-1,27 0 1</inkml:trace>
  <inkml:trace contextRef="#ctx0" brushRef="#br0" timeOffset="46454.645">9578 12912 0,'212'-27'0,"-133"27"32</inkml:trace>
  <inkml:trace contextRef="#ctx0" brushRef="#br0" timeOffset="46455.645">9869 12885 0</inkml:trace>
  <inkml:trace contextRef="#ctx0" brushRef="#br0" timeOffset="46459.6455">9869 12885 0</inkml:trace>
  <inkml:trace contextRef="#ctx0" brushRef="#br0" timeOffset="46643.6639">9605 13044 0,'132'0'31,"0"0"-15</inkml:trace>
  <inkml:trace contextRef="#ctx0" brushRef="#br0" timeOffset="47324.732">11483 12091 0,'-26'0'16,"26"0"-1,26 133 1,-26 78 15,27-78-31,-27-1 16,-27-53-1,27 1 1</inkml:trace>
  <inkml:trace contextRef="#ctx0" brushRef="#br0" timeOffset="47679.7675">10663 13018 0,'370'0'32,"-26"-27"-17,0 1 1,0-1-1,-238 1 1,-79 26 15,-54 0 0</inkml:trace>
  <inkml:trace contextRef="#ctx0" brushRef="#br0" timeOffset="48380.8376">11033 13361 0,'159'-26'15,"-132"26"1,26 26-16,-53 1 31,0 26-15,-27 26-16,-52-52 15,-1 26 1,1-53-1,53 26 1,26-26 0,26-26-1,80-1 16,-27 27-31,1 0 16,-1 27 0,-26 52-1,-27-26 1,-52 106-1,-54-106 1,1-1 15,26-25-31,-26-1 16,-27-26-1</inkml:trace>
  <inkml:trace contextRef="#ctx0" brushRef="#br0" timeOffset="48834.883">11695 13256 0,'185'0'0,"-105"0"31,-54 26-15,-26 1-16,0 25 15,-106 1 1,27 0 15,-1-26-31,54-1 16,-27-26-1,79 0 17,54-26-17,-27 26 1,26-27-1,27 27 1,-27 0 0,-26-53 15,-53 27-16</inkml:trace>
  <inkml:trace contextRef="#ctx0" brushRef="#br0" timeOffset="49498.9494">12568 12806 0,'26'-27'16,"54"27"0,-27 0-1,53 0 1,-27-26-1,-79 26 1,26 0 0</inkml:trace>
  <inkml:trace contextRef="#ctx0" brushRef="#br0" timeOffset="49704.97">12594 12938 0,'27'0'16,"52"0"-1,1 0 1,-27 0-16,-27 0 31</inkml:trace>
  <inkml:trace contextRef="#ctx0" brushRef="#br0" timeOffset="50666.0661">14552 12065 0,'27'0'15,"-1"106"1,-26 0 0,27 26-1,-54 0 1,27 1-1,0-107 1,0 0 0</inkml:trace>
  <inkml:trace contextRef="#ctx0" brushRef="#br0" timeOffset="51029.1024">13891 12965 0,'317'-27'15,"-78"1"1,-1-1-16,79 1 15,-105-27 1,-159 53 0,-53 0 15,0 0-16</inkml:trace>
  <inkml:trace contextRef="#ctx0" brushRef="#br0" timeOffset="52612.2607">14658 13335 0,'0'-26'63,"0"26"-32,0 0 16,-26 0 46,26 0-77,0 0 124,0 0-108,0 0-32,0 0 15,0-27 1,-27 1-16,1-1 15,-80 27 1,27 0 0,-1 27-16,-26 26 15,27 26 1,26-26-1,53 79 1,27-105 0,78-1-16,-25-26 15,-54 0 1,80 0-16,-53-26 15,26-54 1,-52 80-16,26-53 16,-53 27-16,26-27 15,-26 26 1,27 1-16,-27 26 15,-27 0 17,27 0-32,0 26 15,0 27 1,0 0-1,0 0-15,0 27 16,0-28-16,0 28 16,0 79-1,-26-133 1,26-26-16,0 27 15,0-27-15,-27 26 16</inkml:trace>
  <inkml:trace contextRef="#ctx0" brushRef="#br0" timeOffset="54810.4805">13653 12039 0,'-27'52'15,"1"239"17,26 133-1,0-27 0,0-80 0,0-26 0,0-106-15,0 1 15,0-107-15,0-26 15,0 0-31,0-27 31,0 27-15,0-26-1,26-27 1,-26 0 0,0 0-1,53-27 16,27 27-31,-27 0 16,132-26 0,0 26-1,-26-27 1,0 27-1,52-26 1,1 26 0,-80 0-1,-53 0-15,80 0 31,-79 0-15,-54 0 0,1 0-1,25 0 1,-25 0-1,-27 0 1,0 0 15,0-27-15,0-52-1,0-80 17,26 27-17,-26-53 1,0-80 15,0-26-15,27 132-1,-27-26 16,26 106-15,-26-53 0,0-1 15,0 54-16,0-53 1,0-1 0,0 54-1,27 0 1,-1-1 15,-26 54 0,0 26 16,0-27 15,-26 27-46,-27 0 0,0 0-1,0 0-15,-26 0 16,-27 27 0,53-27-1,-27 0 1,1 0-1,-53 0 1,79 0 0,-26 0-1,-107 0 1,107 0 15,26 0-31,27 0 16,-54 0-1,27 0 1,0 0-1,27 0 1,-53 0 0,-1 0-1,80 0 1,-26 0-16,-54 0 15,54 0 17,-1 26-32,1-26 15,-1 0 1,27 0 62,27 0-78</inkml:trace>
  <inkml:trace contextRef="#ctx0" brushRef="#br0" timeOffset="80116.0108">14473 15214 0,'-26'132'0,"26"-26"15,26 26 1,1-26 0,-27-80-1,0 27 1,0-26-1,0-1 17</inkml:trace>
  <inkml:trace contextRef="#ctx0" brushRef="#br0" timeOffset="80436.0428">13812 16034 0,'317'-27'31,"-105"1"-31,-53 26 16,105-27 0,-105 1-1,-133 26 1,-26 0-1,0 0 17</inkml:trace>
  <inkml:trace contextRef="#ctx0" brushRef="#br0" timeOffset="80814.0806">14129 16351 0,'-26'80'15,"26"-27"1,0 26 0,0 0-1,0 1 1,0-27-1,0-27 1,26-26-16</inkml:trace>
  <inkml:trace contextRef="#ctx0" brushRef="#br0" timeOffset="81302.1294">14341 16510 0,'0'0'47,"26"79"-31,1-26-1,-27 53-15,53-26 16,52 25 15,-52-105-31,27 27 16,-1-54-1,0-52 1,-52 0 0,-1-1-1,-26-26 1,-26 80-1,-80 26 1,0 26 0,53 107 15,27-27 0,79-80-15,-27-26-1</inkml:trace>
  <inkml:trace contextRef="#ctx0" brushRef="#br0" timeOffset="82834.2826">13494 15319 0,'0'27'16,"0"79"0,0 52-16,0 54 15,27 106 1,-27-27-1,0-133 1,26-25 0,-26 52-1,0-26 1,0-106-1,0-1-15,0 28 16,0-54 15,0-26-31,0 27 16,26-27 15,160 0 0,-81-53-31,28 26 16,131 1-1,54-27 1,-106 27 0,-1 26-1,1-27 1,-53 27-1,-106 0 1,-27 0-16,0 0 31,27 0-15,-53 0 31,27-53-32,-27-79 1,-27-212 15,1 106-15,-1 0-1,-25-133 16,52 160-15,-27 52 0,27 27-1,0-1 1,27 80 15,-54 27 16,-26 52-32,0-26 1,-132 0 15,26 27-15,-52-1-1,-54 1 17,27-1-17,26-26 1,106 27-1,53-1 1,-79 1 0,53-27-1,26 0 1,0 0-16,0 0 31,-26 0-15,79 26-1,-53-26 1,26 26 15</inkml:trace>
  <inkml:trace contextRef="#ctx0" brushRef="#br0" timeOffset="92170.2161">17966 7620 0,'0'53'47,"26"106"-32,-26-53 1,0-1 0,0-25 15,-26-54-16,26-26 1,0-106 15,26-52-15,-26 52-1,53 0 1,0 53 15,79 53-15,-132 53-1,80 26 1,-80 27 0,52 0-1,-52 0 1,-26-80-16,26 27 31,-26-26-15</inkml:trace>
  <inkml:trace contextRef="#ctx0" brushRef="#br0" timeOffset="92341.2332">18601 7779 0,'132'0'16,"-79"-27"0,26 27-16</inkml:trace>
  <inkml:trace contextRef="#ctx0" brushRef="#br0" timeOffset="92342.2333">18865 7752 0</inkml:trace>
  <inkml:trace contextRef="#ctx0" brushRef="#br0" timeOffset="92350.2341">18865 7752 0</inkml:trace>
  <inkml:trace contextRef="#ctx0" brushRef="#br0" timeOffset="92536.2527">18680 7938 0,'132'0'31,"-52"0"-16,-54-27-15</inkml:trace>
  <inkml:trace contextRef="#ctx0" brushRef="#br0" timeOffset="92761.2752">19209 7646 0,'0'0'0,"0"80"16,0 79 0,27-1-1,-27-105 1,0 0-16</inkml:trace>
  <inkml:trace contextRef="#ctx0" brushRef="#br0" timeOffset="92966.2957">19394 7699 0,'0'0'15,"0"80"1,0-1-16,53 1 16</inkml:trace>
  <inkml:trace contextRef="#ctx0" brushRef="#br0" timeOffset="93164.3155">19818 7938 0,'0'-159'0,"0"106"16,-53 0 0,-53 0-1,27 53 1,-1 0-16,1 0 15</inkml:trace>
  <inkml:trace contextRef="#ctx0" brushRef="#br0" timeOffset="93165.3156">19421 7620 0</inkml:trace>
  <inkml:trace contextRef="#ctx0" brushRef="#br0" timeOffset="93168.3159">19421 7620 0</inkml:trace>
  <inkml:trace contextRef="#ctx0" brushRef="#br0" timeOffset="93893.3884">19394 7673 0,'-26'79'31,"26"54"-16,0 25 1,79-25 15,27-107-15,-27 1-1,54-107 1,-54-26 0,-26 27 15,-79-80-16,-54 106 1,-52 0 0,0 27 15,26-1 0,79 54-15</inkml:trace>
  <inkml:trace contextRef="#ctx0" brushRef="#br0" timeOffset="94364.4355">20135 7646 0,'-26'0'16,"-80"53"-1,79 27 1,27-1-16,-26 27 16,105 26 15,-26-79-31,27-26 15,-1-1 1,53-79 0,-52 0-1,-54-26 1,27 0-1,-53-27 1,0 26 0,-26 27-16,-107 0 31,-78 27 0,158 26-31,26 26 16</inkml:trace>
  <inkml:trace contextRef="#ctx0" brushRef="#br0" timeOffset="95451.5442">18865 9181 0,'-26'-106'15,"-54"53"1,-26 53-1,1 0 1,25 53 0,-26 80-1,54-1 1,52-26-1,52-53-15,54 52 16,-26-52 15,-27-53-31,-1 0 16,28-26-1,-27-27 1,-27-26 0,-26 26-1,27-80 1,-1 54-1,-26 53 1,0 26 15,0 26-15,-26 80 15,26 0-31,26-27 16,-26-26-1,27 0 1,-27-27-1,0-26 1</inkml:trace>
  <inkml:trace contextRef="#ctx0" brushRef="#br0" timeOffset="96049.604">19077 9499 0,'0'-27'16,"0"80"15,26 26-16,-26 54 1,0-54 15,0-53-15,0-26-16</inkml:trace>
  <inkml:trace contextRef="#ctx0" brushRef="#br0" timeOffset="96266.6257">19236 9551 0,'-27'27'16,"27"52"-16,0-26 16,27 0-1,-27-26 1,79 25-16</inkml:trace>
  <inkml:trace contextRef="#ctx0" brushRef="#br0" timeOffset="96443.6434">19500 9790 0,'53'-80'15,"-53"1"-15,-26 26 16,-1 0 0,-26 53-1,27-26-15,-27-1 16,26 27-1,-26 0-15</inkml:trace>
  <inkml:trace contextRef="#ctx0" brushRef="#br0" timeOffset="96448.6439">19288 9472 0</inkml:trace>
  <inkml:trace contextRef="#ctx0" brushRef="#br0" timeOffset="96449.644">19288 9472 0</inkml:trace>
  <inkml:trace contextRef="#ctx0" brushRef="#br0" timeOffset="96854.6845">19527 9551 0,'0'133'16,"26"-54"15,106 0-15,-52-52-1,-1-27 1,-26-53 15,0-26-15,-53-1-1,-106 1 1,0 26 15,27 27-15,26 26-1,27 0 1</inkml:trace>
  <inkml:trace contextRef="#ctx0" brushRef="#br0" timeOffset="97107.7098">20003 9313 0,'132'0'0,"-53"0"31,1 27-31,-54-27 16,27-27-1</inkml:trace>
  <inkml:trace contextRef="#ctx0" brushRef="#br0" timeOffset="97315.7306">20082 9446 0,'80'0'15,"-28"26"1,1-26-1,0-26 1</inkml:trace>
  <inkml:trace contextRef="#ctx0" brushRef="#br0" timeOffset="98395.8386">21828 8334 0,'0'0'16,"0"27"0,27 158-1,-54 0 1,27-52-1,0-1 1,0-53 0,0 1-1,0-80 1,0 0-1</inkml:trace>
  <inkml:trace contextRef="#ctx0" brushRef="#br0" timeOffset="98850.8841">21167 9208 0,'53'26'0,"26"-26"15,27 26 1,132-26-1,27 0 1,-53 0 0,-27 0-1,132 27 1,-105-27-1,-159 0 1,-27 0-16,-26 0 31,0 0 0</inkml:trace>
  <inkml:trace contextRef="#ctx0" brushRef="#br0" timeOffset="101629.1619">21564 9604 0,'0'0'0,"0"80"31,0 26-31,0-1 16,0 28-1,26-54 1,-26-52 0,0-1-1</inkml:trace>
  <inkml:trace contextRef="#ctx0" brushRef="#br0" timeOffset="102081.2071">21802 9684 0,'-26'0'16,"26"79"-1,-27 0-15,27 54 16,27-27 15,52-53-31,-53-27 16,27-26-1,27 0 1,-80-53 0,26 0-1,1-53 1,-27 0-1,-53 54 1,26 25-16,-52-26 16,26 27-1,26 26 1,27 0-1</inkml:trace>
  <inkml:trace contextRef="#ctx0" brushRef="#br0" timeOffset="102431.2421">21961 9710 0,'-27'106'16,"54"26"-1,79 27 1,-53-106 0,26-53-1,53-26 16,-105-80-15,26 0 0,-80 0-1,-52 27 16,-27 52-15,-26 1 0,105 26-1,1 26 1</inkml:trace>
  <inkml:trace contextRef="#ctx0" brushRef="#br0" timeOffset="102822.2812">22437 9604 0,'291'0'16,"-238"27"-1,-53-1 1,-53 27 0,0-26-1,0-1 1,-26 1-1,26-1 1,79-26 0,27 0-16,27 0 15,-1 0 16,-26 0-31,0 0 16,0 0 0,-27-26 15</inkml:trace>
  <inkml:trace contextRef="#ctx0" brushRef="#br0" timeOffset="103827.3817">20506 11509 0,'26'0'15,"53"0"1,1 0-1,-54 0 1,54 0 0,-27 27-1,-53-54 1</inkml:trace>
  <inkml:trace contextRef="#ctx0" brushRef="#br0" timeOffset="104003.3993">20585 11642 0,'26'26'16,"1"-26"-1,52 0 1,54-26-1</inkml:trace>
  <inkml:trace contextRef="#ctx0" brushRef="#br0" timeOffset="104016.4006">20850 11642 0</inkml:trace>
  <inkml:trace contextRef="#ctx0" brushRef="#br0" timeOffset="104017.4007">20850 11642 0</inkml:trace>
  <inkml:trace contextRef="#ctx0" brushRef="#br0" timeOffset="104338.4328">21961 11060 0,'0'0'16,"0"52"-1,0 81 1,0 26 0,0-54-1,26-25-15,-26-1 16,0-79 15,0 0-15</inkml:trace>
  <inkml:trace contextRef="#ctx0" brushRef="#br0" timeOffset="104731.4721">21352 11827 0,'27'0'16,"-1"0"-1,133 0 1,26 0 0,-53 0-1,1 0-15,131-27 16,1 27-1,-27 0 17,-185 0-17,-53 0 1</inkml:trace>
  <inkml:trace contextRef="#ctx0" brushRef="#br0" timeOffset="112859.5407">21352 12171 0,'0'555'46</inkml:trace>
  <inkml:trace contextRef="#ctx0" brushRef="#br0" timeOffset="113388.5407">21696 12224 0,'-26'0'16,"-1"0"-16,27 53 15,-26 26 1,26 0 0,0-26-16,26 27 15,27-27 1,-26-27-16,52 1 15,-53-27 1,27-27 0,-26 1-16,-27-27 15,26-27 1,1 1-1,-27 26-15,-27 0 16,1 27 0,-27-1-1,26 1-15,-25 26 16,-1-27-1,0 54 17</inkml:trace>
  <inkml:trace contextRef="#ctx0" brushRef="#br0" timeOffset="113762.5407">22014 12224 0,'-53'158'16,"79"-25"-1,27-54 1,53-26 15,-27-53-15,1-79-1,-27-107 16,-27 81-15,-79 25 0,-53 54-1,-26-1 1,53 54 15</inkml:trace>
  <inkml:trace contextRef="#ctx0" brushRef="#br0" timeOffset="114166.5407">22463 12144 0,'-52'212'15,"78"-106"1,80 0 15,0-80-15,-27-26-1,-53-79-15,1 26 16,-1-53-1,-26 0 1,-53 53 0,1 27-1,-81-1 1,80 1-1,27 52 1,-1-26 0</inkml:trace>
  <inkml:trace contextRef="#ctx0" brushRef="#br0" timeOffset="114536.5407">22913 12118 0,'-26'106'0,"-1"52"16,27-52-1,0-26 1,53-27-1,27-27 1,52-26 0,-53-79-1,-26-1 1,27-26-1,-107 54 1,1-1 0,-54 0-16,-26 53 15,27-27 1</inkml:trace>
  <inkml:trace contextRef="#ctx0" brushRef="#br0" timeOffset="115042.5407">22014 12700 0,'-27'106'0,"27"-53"31,0-53-15,0 26-16</inkml:trace>
  <inkml:trace contextRef="#ctx0" brushRef="#br0" timeOffset="117065.5407">20929 10769 0,'26'291'31,"27"211"0,-53 27 0,-26-79 0,-27-106-15,53-159 15,0-52 0,26-27 1,-26-54-1,0-52 16,186 0-16,-1 0-16,-27 0 1,-25-26-16,26 26 16,26 0-1,-26 0 1,-1 0-16,27 0 15,1 0 1,-1 0-16,-26 0 16,-54 26-1,28-26 1,-27 0-16,-1 0 15,1 0 1,-53 0 0,79 0-1,-132 0 32,0-26-31,0 0-1,-26-27 1,26-53-16,0 26 15,0-25 1,0-28-16,0 1 16,0-53-1,0 0 1,26 26-16,-26 27 15,0-1 1,0 1 0,0 0-16,0-27 15,0 0 1,-26 53-1,0-79 1,26 132 0,0-26-16,0-27 31,26 0-16,-26 80 1,0-27 15,-26 26-15,-1 1-1,-52-1 1,-27 27 0,0 0-1,-53 27 16,1-1-15,-1 1 0,-185 26 15,159-27-15,26-26-1,-26 27 16,52-1-15,54 1 0,-80-1 15,27-26-16,26 26 1,-26-26 0,0 0 15,-1 0-16,27 27 1,54-27 15,25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3T17:09:23.73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6932 3360 0,'-26'-53'16,"52"53"-1,27 0 1,27 27-16,-1 26 15,-26-53 1,26 26 0,-52-26-16,-1-26 15,27-1 1,-26 27-1,-1-53-15,1-26 16,-1 79 0,-26 0-1,53 0-15,26 0 16,1 26-1,-1-26-15,0 27 16,-26-27 0,27 26 15,-80-52-31,0 26 15,26-27 1,27 27 0,-26-26-16,105 52 15,-79 27 1,53-26-1,-27-1-15,-26 1 16,-27-27 0,-26 0-16,27 0 15,-1-27 1,-26-26-1,53 27-15,0-1 16,-26 1 0,52 26-1,-26 0-15,53 53 31,132 0 1,-159-80-1,80 1 0,26 26 0,0 26 0,-52 1 1,-80-27-17,26-53 16,53 26 1,27 107-1,-80-27 0,-52-53 0,52-53 0,27 26 1,79 54-1,-52 26 0,-81-53-31,-25 26 16,-1-26-16,1 0 31,52-26-16,-52-1-15,78 1 32,-25 26-17,-1 26 1,-26-26-1,-53 27-15,80-27 16,-1 0 15,-79 0-31,26-27 16,1 27-1,-27 0 17</inkml:trace>
  <inkml:trace contextRef="#ctx0" brushRef="#br0" timeOffset="49475">11351 5001 0,'132'-106'16,"-52"53"-16,-1 26 16,27 1-1,-27 26 1,-26 0-16,53 53 15,-80-27 1,1 1-16,-27-1 16,0-26-1,0 0 1,0 0 15,26-53-15,1 0-16,26 27 15,0-1 1,26 27-1,-26 0-15,0 0 16,0 0 0,-27 53-1,1-26 1,-27-27-1,0 0 17,0-53-17,53 26 1,-27-25-16,27 25 15,26 1 1,-26 26 0,0 0-16,27 0 15,-28 26 1,28 1-16,-27 25 31,-27-52-15,-26-52 15,133-54 16,-1 79-32,27 27 1,-27 27-1,-53 52 1,-26-52 0,-26-1 15,25-52 16,1 26-32,80 0 16,-1 26-15,-53 80 0,1 26 15,-80-52-16,-27-54 1,-26 0 15,27-26-15,52 0 15,107 27-15,-27 26-1,-27 0 1,-53 0-1,-26 0 1,0 26 0,-53 0-1,-26-52 1,26 26-16,-53 26 31,106-79-15,0 0-1,-26 0 1,52 0 15,1 0-15,-1 27-1,1 25-15,-27 1 16,0 53-1,-27-79 1,-26 52 0,-79-26-1,79 0 1,-26-27-1,26-26 1,-27 0 0,27-26 15,53 26-31,0-27 15,0 27 17,0 27-1,0 26-16,-26-27-15,-53 80 16,-27-79 0,26 25-1,28-25 1,-107-1-1,27 1 1,79-54 0,0 27-1,26-26 1,1-1-1,26 1 1,0 26 0,-27 26 15,-52 27-16,0-26 1,26-1-16,-27 1 16,1-1 15,26-26-31,0 0 15,27-53 1,-1 0 0,1 27-1,26-1 1,-27 1-1,27 26 1,-53 26 0,27 1-16,-106 26 31,79-53-16,26 0 1,27 0 0,-26-53-1,-1 0 1,1 0 15,-27 53-15,-53 27-1,27-1 1,-27-26-1,53-26 1,0-80 15,27 53-15,26-27-1,-27 54 17,1-1-17,-54 27 1,1 0 15,26 0-15,0-26-1,27-80 1,26 80 15,26-27-15,0 26-1,-26 54 16,-26-27-15,-53-27 0,-1-26 15,54-26-16,52 0 17,1 26-17,26 53 1,-53 0 15,0-27 0,-27 1-15,27-53 15,27-1-15,-1 54-1,53 26 16,-79 0-15,0 0 15,-52-27 0,-28 1-15,54-54 0,26 1 15,0 26-16,79 27 1,27 26 0,0 26-1,-27 1 1,-26-54 62</inkml:trace>
  <inkml:trace contextRef="#ctx0" brushRef="#br0" timeOffset="53073">4922 7382 0,'26'0'0,"-105"-106"63,-239 106-1,292 26-62,-27 54 16,0-27-1,53 26 1,-27-26-16,27 0 16,27 0-1,52 26 1,-52-26-16,26-26 15,0-27 1,26 26 0,0-52-1,-52-1 1,26-26-1,-27 27-15,1-54 16,-1 28 0,0-1-1,-26 26-15,0 1 16,-26-27-1,26 26-15,0 1 16,0 26 0,0-27-1,0 27 1,0 0 15,0 27-15,0 52-16,26-26 15,-26 0 1,80 79-1,-80-79 1,26-26 0,-26 26-16,0-27 15,0-26 1,0 0 15</inkml:trace>
  <inkml:trace contextRef="#ctx0" brushRef="#br0" timeOffset="53429">5318 7752 0,'27'133'16,"-27"-1"-1,26-79 1,-26 26 15,0-52-15,0-54-1</inkml:trace>
  <inkml:trace contextRef="#ctx0" brushRef="#br0" timeOffset="53781">5636 7488 0,'212'0'16,"-80"-27"-1,-53 27 1,-52-26 0,26 26-1,-53 0 16,-27 0-15</inkml:trace>
  <inkml:trace contextRef="#ctx0" brushRef="#br0" timeOffset="53991">5795 7646 0,'79'27'15,"0"-27"1,1 0 0,-1-27-1,-52 1 1,-1 26-16</inkml:trace>
  <inkml:trace contextRef="#ctx0" brushRef="#br0" timeOffset="54613">6853 7276 0,'238'-79'16,"-185"79"-1,0 26 1,-27 27 0,-26 26-1,-26-52 1,0-1-16,-27 1 31,0-1-15,26-26-16,27 0 15,0-26 16,53-1-15,-26 1-16,52 26 16,0-27-1,1 80 1,-54 0-1,1 27 1,-54-1 0,-52-26 15,52 0-31,-52-53 15,-27 26 1,53-26 0,0 0 15</inkml:trace>
  <inkml:trace contextRef="#ctx0" brushRef="#br0" timeOffset="56183">6509 6985 0,'0'-26'0,"27"26"32,-27 26-17,0 80 1,0 0-1,26 52 1,0 1 0,1-27-1,-27-52-15,26 79 31,1-54-15,-27-52-16,26 0 16,-26-26-1,0 26 1,0-53-1,0 0 1,0 0 31,0 0-32,0-27 1,27 27 0,26 0-1,105 0 1,-25-26-16,-1 26 15,80-27 1,-80 27 0,0 0 15,-52 0-16,-27 0 1,-27 0 0,0 0 46,-52-79-46,0-80 15,-1 0-16,1 1 1,-1-54 0,1 53-1,26 53 16,0 1-15,0 52 15,0 53 16,-80 0-16,54 26-15,-80-26-1,-53 53 17,27-53-17,-27 26 1,80 1-1,0-27 1,-1 26 0,1 1-1,52-27 1,1 0-16,26 0 15</inkml:trace>
  <inkml:trace contextRef="#ctx0" brushRef="#br0" timeOffset="62250">5266 9234 0,'0'-26'62,"-80"-54"-46,-79 54 15,27-1 0,106 54-15,-27 26-1,0 0-15,26 26 16,1-26-1,-1 53 1,27-27-16,27 0 16,-1-52-1,54 26-15,-27-27 16,52 1 15,-78-27-31,-1 0 16,1-27-1,-1 27 1,1-53-16,26 27 15,-27-54 1,1 28-16,-1 25 16,1-26-1,-27-26 1,0 52-16,-27-26 15,27 27 1,0 26 0,0 0-16,0-26 15,0 52 16,0 27-15,27 0 0,25 106-1,-25-107 1,-27 28-1,26-54 1,-26 1-16,27-1 16,-27-26-1</inkml:trace>
  <inkml:trace contextRef="#ctx0" brushRef="#br0" timeOffset="62736">5557 9525 0,'132'0'0,"-79"-26"15,26 26 17,-26 0-17,-53 26 1,-26 53-1,-54 1 17,1-27-17,26 0 1,27-27-1,26-52 17,79-1-17,0 27 16,27-26-15,0-1 15</inkml:trace>
  <inkml:trace contextRef="#ctx0" brushRef="#br0" timeOffset="63221">6192 9287 0,'52'0'31,"1"0"-31,27 0 16,-1-27-1,-26 27 1,0 0-1,-27-26 1</inkml:trace>
  <inkml:trace contextRef="#ctx0" brushRef="#br0" timeOffset="63419">6218 9446 0,'159'0'16,"-80"0"0,-26-27-1,-26 1 1</inkml:trace>
  <inkml:trace contextRef="#ctx0" brushRef="#br0" timeOffset="63429">6536 9393 0</inkml:trace>
  <inkml:trace contextRef="#ctx0" brushRef="#br0" timeOffset="63430">6536 9393 0</inkml:trace>
  <inkml:trace contextRef="#ctx0" brushRef="#br0" timeOffset="64612">2593 9366 0,'0'27'15,"27"79"16,-1-1-15,1-25 0,-27 26-1,26-80 1,-26-52 31,-26 26-47,26-53 15,-27-53 1,27 0-1,27 27 1,-1 52 0,27 1-1,-27-1 1,107 80-1,-107 0 1,54 0 0,-54 53-1,-26-53 1,0-27-1,0 27 1,0-26 0,0-1-1,0-26 1,0-26-1</inkml:trace>
  <inkml:trace contextRef="#ctx0" brushRef="#br0" timeOffset="64779">3149 9499 0,'79'-27'16,"1"1"-1,-1-1 1,-53 27-16</inkml:trace>
  <inkml:trace contextRef="#ctx0" brushRef="#br0" timeOffset="64780">3413 9419 0</inkml:trace>
  <inkml:trace contextRef="#ctx0" brushRef="#br0" timeOffset="64785">3413 9419 0</inkml:trace>
  <inkml:trace contextRef="#ctx0" brushRef="#br0" timeOffset="64988">3255 9551 0,'0'27'16,"79"-27"0,-26 0-1,-27-27 16</inkml:trace>
  <inkml:trace contextRef="#ctx0" brushRef="#br0" timeOffset="65453">3599 9366 0,'158'-53'15,"-25"27"1,-80 79-1,-27 79 17,-52-53-17,-27 1 1,-53-1 15,53-52-15,0-27-1,27-27 1,-1 1-1,27-1 1,27 1 0,-1 26-1,53 0-15,27 0 16,0 53 15,-53-27-15,-53-26-1,26 0 1</inkml:trace>
  <inkml:trace contextRef="#ctx0" brushRef="#br0" timeOffset="72622">7171 9181 0,'26'-53'16,"53"27"0,27-1-1,0 27 16,-80 53-15,1 0 0,-54 26 15,-52-26-16,26 0 1,-26-53 0,52 0-1,27 0 16,106-53-15,-26 53 0,78 53 15,-105 0-16,-26 0 1,-54 53 0,-26-27-1,0-52 1,0-1-16,1-26 15,-1 0 17,53 0-32,-27 0 15,27-26 1,0 26 62</inkml:trace>
  <inkml:trace contextRef="#ctx0" brushRef="#br0" timeOffset="74016">8255 8705 0,'0'0'31,"-26"0"-15,-1 26-1,27-26-15,-79 80 16,53 25 15,-27 1-31,0 27 16,53 52-1,0-26 1,-27-80 0,54 27-1,26-27 1,26 0-1,0-52 1,1-1-16,-1 27 31,27-53-15,-106 0 62</inkml:trace>
  <inkml:trace contextRef="#ctx0" brushRef="#br0" timeOffset="76069">8890 9075 0,'-26'-53'31,"-27"0"0,-53 27 0,-26 79 0,26 211 1,80-25-1,78-134-16,28-78 17,52-107-1,0-131 0,-132 52 0,0 106 16,0 53-16,0 53-15,0 26-1,0-26 1,53 27 0,0-1-1,-26-52 1,-1-1-16,1 0 15,-1-26 17</inkml:trace>
  <inkml:trace contextRef="#ctx0" brushRef="#br0" timeOffset="79324">9234 9366 0</inkml:trace>
  <inkml:trace contextRef="#ctx0" brushRef="#br0" timeOffset="79618">9234 9366 0,'0'0'109,"0"0"-31</inkml:trace>
  <inkml:trace contextRef="#ctx0" brushRef="#br0" timeOffset="80618">9234 9366 0,'0'0'125,"0"0"-110,0 0 95,0 0-95,0 0 16,27 0 63,-27 0-94,26-26 16,-26 26-16,27 0 0,-27 0 15,26-27-15,-26 27 0,27 0 16,-27 0-16,0 27 0,26-27 15,-26 0-15,27 26 16,-27-26-16,0 27 0,26-1 16,-26-26-16,0 27 0,0-1 15,0 1-15,0-27 0,0 26 16,0 0-16,0-26 15,-53 53-15,53-53 0,-26 53 32,26-53-32,-53 27 0,26-27 15,27 0-15,-53 0 16,53 26-16,-26-26 0,26 0 15,-53 0-15,53 0 0,-27 0 16,27 0-16,0 0 16,0 0-16,0 0 0,-26 0 15,26 0-15,0-26 0,0 26 16,0 0-16,0 0 0,0 0 15,0-27-15,26 27 16,-26-26-16,0 26 0,27 0 16,-27 0-16,26 0 0,-26-27 15,27 27-15,-27 0 16,26 0-16,-26 0 0,27-26 15,-1 52 1,1-26 0,-1 27-1,-26 26 16,27-53 16</inkml:trace>
  <inkml:trace contextRef="#ctx0" brushRef="#br0" timeOffset="80969">9552 9525 0,'0'0'15,"79"0"1,-26 0 0,-53 0-1,53 0 16,-53 0-15</inkml:trace>
  <inkml:trace contextRef="#ctx0" brushRef="#br0" timeOffset="81477">9922 9366 0,'0'27'16,"0"-1"-1,27 1 1,-27-1 0,0 27-16,0-27 15,0 1 1,0 26-1,0-27-15,0 1 16,0-1 0,0-26 15,26 0 0,-26 0 0</inkml:trace>
  <inkml:trace contextRef="#ctx0" brushRef="#br0" timeOffset="82873">10293 9234 0,'132'0'16,"-26"-26"0,-53 26-1,0-27 1,26 27-1,-53 0 17</inkml:trace>
  <inkml:trace contextRef="#ctx0" brushRef="#br0" timeOffset="83130">10504 9022 0,'-26'27'15,"52"26"-15,-26 79 31,27-53-15,-27-26-16,0-26 16,0-1-1,0 1 1</inkml:trace>
  <inkml:trace contextRef="#ctx0" brushRef="#br0" timeOffset="83675">11060 9049 0,'238'-27'16,"-159"80"0,-52 0-1,-1 0 1,-26 26-1,-79 27 1,26-26 0,27-27-16,-80-27 15,26 0 16,54 1-31,-1-27 16,-25-27 0,25 1-1,27-27 16,27 27-15,25-27 0,134 26 15,-133 54-16,-1-1 17,1 27-17,-53-26 1</inkml:trace>
  <inkml:trace contextRef="#ctx0" brushRef="#br0" timeOffset="84142">11510 8625 0,'211'80'15,"-78"105"1,-1 53 15,-106-79-15,-26 0-1,-52-1 1,-28-52 0,1-53 15,52 0-31,1-53 15,-1 26 1,1 1 0</inkml:trace>
  <inkml:trace contextRef="#ctx0" brushRef="#br0" timeOffset="92777">12515 9287 0,'132'-27'15,"-52"27"1,-1-26-1,-52 26 17</inkml:trace>
  <inkml:trace contextRef="#ctx0" brushRef="#br0" timeOffset="92982">12594 9419 0,'0'0'15,"0"0"1,80 0-16,-54-26 15,27 26 1</inkml:trace>
  <inkml:trace contextRef="#ctx0" brushRef="#br0" timeOffset="93612">13573 8864 0,'159'-27'16,"-106"27"-1,0 0 1,-53 27-16,0 25 16,0 1-1,-53 0 1,0 0-16,0 0 15,0 0 1,-26 0 0,26-53 15,80-26-16,-1-27 1,133 26 15,-80 27-15,0 53-1,-52 79 17,-106-52-17,-1 26 1,-52-80 15,53 0-15,-27-26-1,53 0 1,26 0-1,27-26 1</inkml:trace>
  <inkml:trace contextRef="#ctx0" brushRef="#br0" timeOffset="94446">14605 8520 0,'-53'0'16,"27"0"-1,0 26 1,-54 53-16,1 54 31,26 52-15,-27-53-16,80 27 15,0 53 1,53-54-1,106-25 17,-53-54-17,26-53 1,-79-26-1,-26 0 17</inkml:trace>
  <inkml:trace contextRef="#ctx0" brushRef="#br0" timeOffset="97284">15082 8969 0,'0'0'16,"0"-26"0,-27-1-1,27 1-15,-79 26 31,26 0-15,-27 0-16,1 79 16,0 1-1,-1 79 1,54-54-1,26-25 1,79-1 0,-26-52-1,-26-1 1,26-26-1,-27 0 1,53-53 0,-26 0-1,0-79 1,0 53-1,-26-27 1,-27 79 0,26-26-1,-26 0 1,0 53 15,-26 27-15,26-1-1,0 80 1,0 26-1,0-79 1,0 0-16,79 0 16,-26-26-1,-27-27 1,27 0-1,-26-27 17</inkml:trace>
  <inkml:trace contextRef="#ctx0" brushRef="#br0" timeOffset="98943">15531 9234 0,'0'0'31,"0"0"-15,0 26-1,0-26-15,0 27 0,0 26 16,0-53-16,0 53 0,0-53 15,0 53-15,0-53 0,0 26 16,0 27-16,0-53 16,27 0-16,-27 26 0,0-26 15,0 27-15,0-27 0,0 0 16,0 26-16,-27-26 15,27 0 17,0 0 14,0 0 17</inkml:trace>
  <inkml:trace contextRef="#ctx0" brushRef="#br0" timeOffset="99649">15558 9155 0,'26'0'15,"107"-27"1,-28 27 0,1 0-16,-53 0 15,27 0 1,-80 0 31,0 0-32,-27-26-15</inkml:trace>
  <inkml:trace contextRef="#ctx0" brushRef="#br0" timeOffset="99902">15822 8916 0,'-26'80'0,"52"52"31,-26-105-31,0 52 16,27-53 0,-27-26-1,0 27 16</inkml:trace>
  <inkml:trace contextRef="#ctx0" brushRef="#br0" timeOffset="100426">16431 8890 0,'185'-26'16,"-132"26"0,-26 26-1,-27 0 1,-27 107-1,-52-80 1,26 26-16,26 0 16,-52-26-1,0 0 1,52-53-1,1 27 1,26-27 15,26-27-15,53 27-1,-52-26-15,79 26 16,-27-27 0,1 27 15,-54 0-31,0 0 31,-26-26 0</inkml:trace>
  <inkml:trace contextRef="#ctx0" brushRef="#br0" timeOffset="100843">16722 8546 0,'291'79'16,"-159"54"-1,-52 25 1,-27 54-1,-53-80 17,-27 1-17,-52-1 1,-1-79-1,28 0 1,-1 0 15,53-53-15</inkml:trace>
  <inkml:trace contextRef="#ctx0" brushRef="#br0" timeOffset="124242">17674 9075 0,'106'-26'0,"-26"26"16,-1 0-1,0-27 1,1 27-1,-80 0 1,26 0-16</inkml:trace>
  <inkml:trace contextRef="#ctx0" brushRef="#br0" timeOffset="124444">17780 9181 0,'0'0'16,"80"0"-1,-27 0 1,26-26-1</inkml:trace>
  <inkml:trace contextRef="#ctx0" brushRef="#br0" timeOffset="125125">18865 8811 0,'106'-27'0,"-80"27"16,54 0 0,-1 27-1,-79 26 1,27-27-1,-54 80 1,-52-53 0,-54 26-1,28-52 1,78-1-1,-26-26 17,80-26-17,52-1 16,80 27-15,-27 53 15,-79-26-15,-53 78-1,-53-52 17,-53 0-17,27-26 1,0-27-1,52 0 1,-26-27 15,53 1-15</inkml:trace>
  <inkml:trace contextRef="#ctx0" brushRef="#br0" timeOffset="125763">19685 8467 0,'-79'53'0,"53"-1"16,-80 81-1,79 52 1,-26-53-1,53 1-15,-26 78 32,52-52-17,1-80-15,52-26 16,-26 27-1,53-27 1,-53-53 0,26 26-1,27-26 1,-53-26-1,-27 26 1,-26 0 31</inkml:trace>
  <inkml:trace contextRef="#ctx0" brushRef="#br0" timeOffset="127925">15055 7858 0,'0'0'47,"-26"185"-31,26 1-1,0-81 1,0-25-16,0 26 31,0 26-15,-27-106-16,27 1 15,-26-1 1,52-26 46,-26 0-46,27-26-16,26-54 31,26 27-15,-53 1-1,1 52 1,-1-27 0,-52 27 30,26 27-30,0-1-16,-53 27 31,-26-27-15,79 1-16,-27-1 15,1 1 1,-1-1 0,1-26-1,-1 0 1,-52-26 15,26-27-15,27 53-1,-1-27-15,1 1 31,26 26 16</inkml:trace>
  <inkml:trace contextRef="#ctx0" brushRef="#br0" timeOffset="130196">14817 7329 0,'106'-27'16,"-27"1"0,1 26-1,-28 26 1,-52 1-1,-52 26 1,-28 0 15,27-53-15,53 0-1,27-27 32,52 27-31,-26 27-1,0 26 1,-80 53 15,-52-80-15,0-26 15,26 0-15,26 0-1</inkml:trace>
  <inkml:trace contextRef="#ctx0" brushRef="#br0" timeOffset="131348">19923 8837 0,'80'-53'15,"52"27"1,-53 52 0,-52 1-1,-54 52 1,-52-26 15,26 0-15,0-27-1,53-52 16,0-1-15,27 1 0,52-1-1,-26 27 1,26 106-1,-26 53 32,-132-106-31,0 26-1,-80-52 1,27-1 15,52-26-15,54 0-1,26 0 1,0-53 15</inkml:trace>
  <inkml:trace contextRef="#ctx0" brushRef="#br0" timeOffset="131661">20558 9075 0,'186'-26'0,"-54"26"16,-53 0-1,-52 0 1,26-27 0</inkml:trace>
  <inkml:trace contextRef="#ctx0" brushRef="#br0" timeOffset="131911">20797 8811 0,'0'79'16,"0"27"-1,26 106 16,-26-160-15,0 1 0</inkml:trace>
  <inkml:trace contextRef="#ctx0" brushRef="#br0" timeOffset="132340">21008 8916 0,'238'-105'16,"-79"78"0,-53 80-1,-80 53 1,-26 0 15,-105 26-15,52-79-1,-53 0 1,79 26 15,1-52-15,26-27 15,106-27-16,26 1 1,-53-1 0,80 1 30,-132 26-30</inkml:trace>
  <inkml:trace contextRef="#ctx0" brushRef="#br0" timeOffset="132708">21749 8520 0,'159'211'16,"-106"-105"-1,-27 26 1,1 54 0,-27-28-1,-27-78-15,-26-1 16,-53 27-1,27-53 1,79-27 0,-53-26-1,53 0 1</inkml:trace>
  <inkml:trace contextRef="#ctx0" brushRef="#br0" timeOffset="133128">22411 9049 0,'105'0'15,"28"26"1,-28-26-1,-25 0 17</inkml:trace>
  <inkml:trace contextRef="#ctx0" brushRef="#br0" timeOffset="133328">22358 9234 0,'79'0'16,"106"0"-1,-53 0 1</inkml:trace>
  <inkml:trace contextRef="#ctx0" brushRef="#br0" timeOffset="137491">20585 9869 0,'0'0'109,"-27"0"-62,27 0 93,0 0-77,0 53-48,0-53-15,0 53 16,-26-27-16,26 1 16,0 26-1,0-27 1,-26 27-16,26-53 15,0 26-15,0-26 32,0 0-17,0-26 1,26 0-16,-26-1 15,26 1 1,27 26 0,-53-27-1,27 27-15,-1 27 16,1-27-16,-27 26 15,26 1 1,1-1-16,-27 0 0,0 1 16,0-27-16,0 26 15,0 1-15,-27 26 16,27-53-1,-26 0-15,-1 26 16,1-26-16,-1 0 16,1 0-16,-1 0 15</inkml:trace>
  <inkml:trace contextRef="#ctx0" brushRef="#br0" timeOffset="137744">20664 9869 0,'80'0'15,"-1"0"1,-79 0-16,53 0 16,-27 0-16,1 0 15,-1 0-15,-26 0 16,0 0-16,0 0 15</inkml:trace>
  <inkml:trace contextRef="#ctx0" brushRef="#br0" timeOffset="139103">19394 10054 0,'80'-26'15,"-54"52"1,-26-26 0,0 27-16,0 26 15,-26-27 1,-27 0-1,26-26-15,27 27 16,-26-27 0,26-27 30,53 1-30,0 52 0,0 1 15,-27 52-16,-52-26 1,-54 53 15,27-106-15,0 27-1,0-54 17</inkml:trace>
  <inkml:trace contextRef="#ctx0" brushRef="#br0" timeOffset="139591">19791 10266 0,'0'-27'0,"0"27"31,27 27-15,-1-1-1,-26-26 16,0-26-15,0-1 0,-26 27-1,26 0 1,0 27 15,26-27-15,-26 26-1,0-52 16,27-1 1,52 1-17</inkml:trace>
  <inkml:trace contextRef="#ctx0" brushRef="#br0" timeOffset="140425">23390 8758 0,'0'0'0,"-27"132"16,27 80-1,-26-54 1,26-52 0,-27 0-1,1-79 1,26-1-1,0-52 17</inkml:trace>
  <inkml:trace contextRef="#ctx0" brushRef="#br0" timeOffset="140878">23681 8890 0,'0'132'16,"-27"-26"15,1-26-16,26-54 1,26-52 15,27-1-15,53-26-1,26 53 17,-53 53-17,1 26 1,-107 54-1,1-80 17,-27 0-17,-79-27 16,79-79-15</inkml:trace>
  <inkml:trace contextRef="#ctx0" brushRef="#br0" timeOffset="141113">23733 8864 0,'106'0'16,"53"-27"-1,-80 27 1,1 0-1,-80-26 1</inkml:trace>
  <inkml:trace contextRef="#ctx0" brushRef="#br0" timeOffset="142684">23125 8414 0,'0'0'16,"0"132"-1,0 53 1,0 80-1,-27-53 1,1-1 15,0-26-15,26-105-1,0 26 1,-27-27 15,27-26-15,0-27-1,-26-26 1,52 0 31,-26 0-16,106-26 0,0 26-15,105 0-1,107 0 1,-80 0 15,-26 0-15,-106 0-16,-27 26 15,0-26 1,1 0 0,-80 0-1,0 0 1,0-26 62,0-54-47,0 28-31,0-54 16,0-27-1,26-25 1,-26 52-1,27 0 1,-1-106 0,-26 54-1,0 78 1,0-26-16,0 27 15,0 0 17,0 52-32,27 27 15,-54-26 16,27 26 1,-26 0-17,26 0-15,-53 26 16,26-26 15,-26 0-31,0 27 16,-79-1-1,-27-26 1,27 27-1,0-27 1,-80 0 0,27 0-1,79 0 1,0 26-16,27 0 15,-1-26 17,54 27-17,26-27 1</inkml:trace>
  <inkml:trace contextRef="#ctx0" brushRef="#br0" timeOffset="157897">2646 11695 0,'0'-27'16,"0"27"-16,0 27 47,-26 78-32,52 28 1,-26-54-1,0 0-15,0 1 16,27-54 0,-27 1-1,0-27 16,-27-53-15,27-53 0,-26 27-1,26-1-15,26 1 16,-26 26-1,106-53 1,-80 106 0,27 0-1,27 0-15,-27 80 16,-27-28-1,54 28 1,-80-27-16,0 0 16,0 0-1,0-1 1,0 1-16,-27-26 15,1-1 1,26-26-16</inkml:trace>
  <inkml:trace contextRef="#ctx0" brushRef="#br0" timeOffset="158080">3255 11748 0,'132'0'16,"-106"0"-16,27 0 15</inkml:trace>
  <inkml:trace contextRef="#ctx0" brushRef="#br0" timeOffset="158081">3466 11748 0</inkml:trace>
  <inkml:trace contextRef="#ctx0" brushRef="#br0" timeOffset="158090">3466 11748 0</inkml:trace>
  <inkml:trace contextRef="#ctx0" brushRef="#br0" timeOffset="158279">3255 11933 0,'79'0'16,"0"0"15</inkml:trace>
  <inkml:trace contextRef="#ctx0" brushRef="#br0" timeOffset="158794">3678 11642 0,'238'-27'31,"-211"80"-15,-1 27-1,-105 25 1,26-78 15,26-1-15,1 1-1,26-54 1,26-26-1,27 27 17,0-1-17,0 54 1,26 26 15,-79 79-15,-26-105-1,-53 25 1,52-25-1,-26-1 1,0-26 0,27 0-1,-1 0-15</inkml:trace>
  <inkml:trace contextRef="#ctx0" brushRef="#br0" timeOffset="160146">5424 11536 0,'0'0'16,"0"-27"-1,-26 1 1,-54-53 15,-52 79-15,53 26-1,-54 159 1,54-52 0,79-1-1,0-53 1,79-26-1,-26-26 1,0-1-16,0 0 16,0-26-1,0 0 1,0-26-16,0 0 15,0-80 1,-27 53 0,27-27-1,-26 28 1,-27-28-16,0 27 15,26 0 1,-52 27-16,26-1 16,0 1-1,0 26 1,0 0-1,-27 26 1,27 27 0,27 27-1,-27-1-15,0 27 16,0-53-1,0 53 1,26-27-16,-26-26 16,27 26 15,-27-105 0</inkml:trace>
  <inkml:trace contextRef="#ctx0" brushRef="#br0" timeOffset="160756">5821 11880 0,'53'0'15,"26"0"1,54-27 0,-80 54-1,-80 26 1,1 26 15,-80-26-15,27 0-1,52-53 1,27-27 15,53 1-15,26 26-1,-26-26 1,0 52 15,-26 53-15,-54 1 15,-26-27-16,-26-27 1,26 1 0,0-27-1,27-27 1</inkml:trace>
  <inkml:trace contextRef="#ctx0" brushRef="#br0" timeOffset="161106">6483 11695 0,'105'26'15,"1"-26"1,27 0-1,-80-26-15,-27 26 16,27 0 0</inkml:trace>
  <inkml:trace contextRef="#ctx0" brushRef="#br0" timeOffset="161350">6456 11933 0,'132'0'16,"-52"0"-1,52-27 1,-105 27 0,26 0-16</inkml:trace>
  <inkml:trace contextRef="#ctx0" brushRef="#br0" timeOffset="170693">7435 11589 0,'0'-27'16,"53"1"-1,79-27 1,-79 26 0,27 54 15,-27 52-16,-53-52 1,-27 52 0,-52 1 15,-27-54-16,26-26 1,80 0 15,27-26-15,79-1-1,79 106 32,-132-26-31,-27 0-1,-52-26 1,-1-1-16,-52 1 16,0-1 15,26-26-31,0 0 15,26 0 1,1 0 0,26 0-1</inkml:trace>
  <inkml:trace contextRef="#ctx0" brushRef="#br0" timeOffset="171385">8441 11033 0,'0'0'15,"0"0"1,-53 53 0,-27 106 15,1 0-16,52 52 1,27 27 15,80-105-15,-1-28-1,53-25 1,-52-54 0,-1 1 15,1-1-16,-54-26 1,0-26 15</inkml:trace>
  <inkml:trace contextRef="#ctx0" brushRef="#br0" timeOffset="174928">9234 11377 0,'0'0'16,"0"-26"46,-26 26-46,-54-53 0,28 53 15,-1-27-16,-53 54 1,53 26 0,0 79-1,26 53 16,54-53-15,26-52 0,106-1 15,-133-79 0,53-26-15,1-54-1,-1 1 1,-79 0-1,53-27 17,-53 53-17,0-27 1,0 54-1,0-27-15,0 80 63,0 131-32,-26-25-15,26-54-1,53 0 1,0 1-1,-27-80-15,53 26 16,1-26 0,-54-26-1,1-1 1,-1-26-1,1 27 1,-27 26 15,0 0 0</inkml:trace>
  <inkml:trace contextRef="#ctx0" brushRef="#br0" timeOffset="176673">9631 11721 0,'53'0'16,"0"-26"-1,-27 26 1,27 0 0,0 0-1,-53 26 1,0 1-16,-26-1 15,-1 27 1,-26-27 0,27-26-1,0 0 1,26 0 15,26 0-15,27-26-16,-27 26 15,54 0 1,-27 26-1,0 27 17,-53-26-17,-27 26 1,-26 0-1,27-53-15,-27 26 16,-27-26 0,54 0-1,26 0 16</inkml:trace>
  <inkml:trace contextRef="#ctx0" brushRef="#br0" timeOffset="176977">10213 11827 0,'0'0'15,"27"0"1,52-27 15,-52 27-15</inkml:trace>
  <inkml:trace contextRef="#ctx0" brushRef="#br0" timeOffset="177327">10690 11695 0,'0'79'0,"0"-26"16,26 26 0,27-52-1,-53-1-15,26 1 16,-26-1-1,0 1-15,0-27 47,0 0-31</inkml:trace>
  <inkml:trace contextRef="#ctx0" brushRef="#br0" timeOffset="178166">11033 11456 0,'-26'0'16,"79"0"-1,79-26 1,53 26 15,-132-26-15,53 26-1,-106 0 1,0 0 15</inkml:trace>
  <inkml:trace contextRef="#ctx0" brushRef="#br0" timeOffset="178389">11245 11245 0,'0'106'16,"0"-1"-1,27 1 1,-1-26-16,-26-27 15,0-27 1,0-26-16</inkml:trace>
  <inkml:trace contextRef="#ctx0" brushRef="#br0" timeOffset="178838">11695 11218 0,'291'-26'16,"-212"52"-16,-26 27 16,-26 27-1,-27-1 1,-27 0-16,1 1 15,-54-1 1,28-52 0,-28-1-16,1-26 15,26 0 16,0-26-15,26-1 0,27-52-1,133 52 16,-27 27-15,26 27 0,0 79 15,-105-80-16</inkml:trace>
  <inkml:trace contextRef="#ctx0" brushRef="#br0" timeOffset="179194">12251 11007 0,'185'158'16,"-106"107"-1,-52-53 17,-54-27-17,-52 0 1,26-106-1,26 1 1,1-80 0,-1 0-1</inkml:trace>
  <inkml:trace contextRef="#ctx0" brushRef="#br0" timeOffset="179539">12753 11536 0,'133'26'16,"-28"-52"-1,-52 26 1,0-27-1,-26 27 1</inkml:trace>
  <inkml:trace contextRef="#ctx0" brushRef="#br0" timeOffset="179778">12780 11695 0,'79'0'16,"-52"0"0,52 0-16,0 0 15,-26 0 16,-26 0-31,-27-27 16</inkml:trace>
  <inkml:trace contextRef="#ctx0" brushRef="#br0" timeOffset="181589">13944 11377 0,'0'0'15,"0"0"1,0-26-1,79-1 17,1 1-17,-1 52 1,-79 80 15,-26 26-15,-54-52-1,-52-27 16,52-53-15,80-27 15,186-26 0,-80 27-15,-1 79 0,-78 53 15,-54-27-16,-52 0 1,-27-26 0,27-53-1,26 0 1,0 0 15,53-26-15</inkml:trace>
  <inkml:trace contextRef="#ctx0" brushRef="#br0" timeOffset="182172">14791 10954 0,'-27'0'16,"1"26"0,-54 80-1,-26 79 1,80-79-1,0 53 1,-1 53 0,54-54-1,52-78 1,0-27-16,80-1 15,-80-25 1,1-27 0,-27 0-1,0-27 1,-27 27-1,-26 0 17</inkml:trace>
  <inkml:trace contextRef="#ctx0" brushRef="#br0" timeOffset="185013">15637 11351 0,'0'-27'0,"-26"1"31,-1-54-15,-26 54-1,-79 26 1,0 79-1,26 80 17,27 26-17,79-79 1,52-27-1,54-52 17,-26-27-17,-1-53 1,-26 27-1,0-27-15,26-80 32,-52 1-17,-1 106 1,-26-54-1,0 80 1,0 0 0,0 0 15,0 53-31,-53 53 31,53 0-15,0-53-16,27 0 15,26 0 1,26-27-1,-26-26 1,0 0 0</inkml:trace>
  <inkml:trace contextRef="#ctx0" brushRef="#br0" timeOffset="188055">16087 11642 0,'0'0'15,"26"0"1,-26 0 15,0 0 63,0 0-32,0 0 16,0 0-62,0 0-1,0 0 1,0 0 124,0 0-124,0 0 374,0 0-359,0 0-15,0 0-16,0 0 93,0 0-15,0 26 0,-26-26-46,26 0 46,26 0-16,-26 0-62,-26 0 94,26 0-1,26 0-77,-26 0-1,0 0-15,0 0 0,27 0 16,-27 0-16,26-26 16,-26 26-16,27 26 0,-27-26 15,26 0-15,-26 0 0,0 0 16,0 27-16,27-27 15,-27 53 1,0-53-16,0 26 16,0-26-16,0 26 0,-27 1 15,27-1-15,0-26 0,-26 27 16,-1 26-16,1-53 0,-27 26 15,53-26-15,-53 27 16,53-1-16,-53-26 0,53 27 16,-53-27-16,53 26 0,-53-26 15,53 0-15,-53 0 16,53 0-16,-26 0 0,26 0 15,-26 0-15,-1 0 0,27 0 16,-26-26-16,26 26 0,0 0 16,0-27-16,0 27 15,0 0-15,0 0 0,0-26 16,26 26-16,-26 0 0,27-27 15,-27 27-15,26 0 0,-26 0 16,26 0-16,1-26 16,-1 26-16,1 26 0,26-26 15,-53 0 1,26 0-16,-26 27 0,0-27 15,27 0-15,-27 26 0,0-26 16,26 27-16,-26-27 16,0 0-16,0 26 0,0-26 15,0 0-15,0 0 0,0 0 16,0 26-16,27-26 0,-27 0 15,0 0 48</inkml:trace>
  <inkml:trace contextRef="#ctx0" brushRef="#br0" timeOffset="191789">16616 11615 0,'0'0'0,"27"0"16,78 0 15,28-26-15,-107 26-1,1 0 1,-1 0-1,-26 0 1</inkml:trace>
  <inkml:trace contextRef="#ctx0" brushRef="#br0" timeOffset="192033">16748 11430 0,'27'0'16,"-27"132"0,26-52-1,1-1-15,-27 27 16,0-53 15,0-27-31,0-26 16</inkml:trace>
  <inkml:trace contextRef="#ctx0" brushRef="#br0" timeOffset="192465">17278 11430 0,'211'-53'16,"-158"80"-16,0 25 16,-53 54 15,-26 27-16,-80-54 1,26 0 0,-25 1 15,52-54-16,106-26 17,26-26-17,53-27 1,-26 26-1,26 1 17,-105 26-1,-1-27-16</inkml:trace>
  <inkml:trace contextRef="#ctx0" brushRef="#br0" timeOffset="192831">17754 11007 0,'238'185'16,"-159"0"-1,1 53 1,-54-132 0,-26 0-1,-53 26 1,-26-52-1,0-28 1,52-25-16,1-27 16</inkml:trace>
  <inkml:trace contextRef="#ctx0" brushRef="#br0" timeOffset="193111">18627 11509 0,'106'0'16,"-53"0"-1,53 0 1,-54 0-1,-25 0 1</inkml:trace>
  <inkml:trace contextRef="#ctx0" brushRef="#br0" timeOffset="193323">18653 11695 0,'80'0'32,"52"0"-17,-79-27 1</inkml:trace>
  <inkml:trace contextRef="#ctx0" brushRef="#br0" timeOffset="199237">23760 9869 0,'-53'106'62,"-344"211"1,-238-26-17,476-264-30,1-1 0,-1 1-1,53-1-15,-26-26 16,26 27 0,0-1-16,-159 1 31,186-27-16,-27 0 1,-26 0-16,0 0 16,26 0-1,-26-27 1,-1 27-1,27-26-15,-26 26 16,26-27 0,-26 27-16,26 0 15,-26-26 1,0 26-1,-27-27-15,53 1 16,0 26 0,0-27-1,27 27-15,-27-26 16,53 26-1,-26 0 1,-106-27 0,79 1-1,0 26 1,27-26-1,-54 26-15,1-27 16,26 1 0,0-27-16,1 53 15,-1-53 1,-159 26 15,-52 1 0,-27-1 0,158 27-15,81 53 15,-81 53 16,54 26-16,0-26 0,0 27 1,52 52-17,-52-27 16,53-78 1,52-27 14,186-159-14,-27 79-1,-53 1 0,-79 26 63,-52 0-79,52 26 1,-53-26-1,26 53 1,-52-26 0,52-1-1,-26-26-15,27 27 31,-27-54 1,27 27-32,-1 0 15,1-53 1,-27 27-1,26 26 1,27-27 0,0 27 15,-26 0-16</inkml:trace>
  <inkml:trace contextRef="#ctx0" brushRef="#br0" timeOffset="202347">19659 11298 0,'132'-80'15,"0"80"16,-52 27-15,-80-1 0,-80 54-1,-25 25 1,-1-78-1,26-1 17,54 1-17,26-54 1,106-52 15,53 79-15,-54 0-1,-25 53 1,26 79-1,-133-79 1,1 0 0,-27-26-16,-27-1 15,27 0 1,-79 1-1,53-27-15,26 0 16,0 0 0,27 0-1,-1 0-15,27-27 16,0 27-1</inkml:trace>
  <inkml:trace contextRef="#ctx0" brushRef="#br0" timeOffset="202986">20558 10927 0,'0'0'15,"-26"27"1,-27 52-1,0 53 1,0 107 0,53-54 15,53-26-16,53-54 1,-27-25 0,27-54-1,-26-26 16,-27 0-15,-53 0 0</inkml:trace>
  <inkml:trace contextRef="#ctx0" brushRef="#br0" timeOffset="206040">20955 11060 0,'0'26'31,"27"133"0,-27 0-15,-27-54-1,1 1 1,26-79-1</inkml:trace>
  <inkml:trace contextRef="#ctx0" brushRef="#br0" timeOffset="206508">21246 11112 0,'0'133'31,"27"-27"-15,-54-80-1,27 1 1,0-27-16,0 26 16,0-26-1,0 0 1,27-26-16,-1-27 15,27 26 1,27 27-16,-28-26 16,1 26-1,-26 53 1,-1-27-16,-26 27 15,27 26 1,-54-26 0,1 0-16,-54-26 15,-25-1 16,78-26-15,-26 0-16,27-26 16</inkml:trace>
  <inkml:trace contextRef="#ctx0" brushRef="#br0" timeOffset="206740">21220 11165 0,'106'0'15,"-27"0"-15,-26 0 16,0-26-1,0 26 1,0-27 0</inkml:trace>
  <inkml:trace contextRef="#ctx0" brushRef="#br0" timeOffset="207139">21855 11377 0,'132'0'15,"27"0"17,-27-26-1,-132-1 0</inkml:trace>
  <inkml:trace contextRef="#ctx0" brushRef="#br0" timeOffset="207399">21987 11165 0,'27'80'16,"-27"26"-16,0-53 15,0-1 1,0 1-1,0-26-15,0-1 16,0-26 0,0 0-1</inkml:trace>
  <inkml:trace contextRef="#ctx0" brushRef="#br0" timeOffset="208195">22596 11192 0,'53'-27'0,"0"-26"16,52 53 15,-25 0-15,-54 27-1,-52 105 1,-80-26 15,0 26-15,-53-26-1,80-53 1,79-53-1,26 0 32,107 0-31,-1-26-1,53-1 17,-132 1-17,-26-1 1</inkml:trace>
  <inkml:trace contextRef="#ctx0" brushRef="#br0" timeOffset="208587">23072 10874 0,'265'53'16,"-212"0"-1,26 53 1,-26 26-1,-27 27 1,-52-53 0,-1 26-16,-78 1 15,25-54 1,27-53-1,0 27 1,0-26 0,27-1-1</inkml:trace>
  <inkml:trace contextRef="#ctx0" brushRef="#br0" timeOffset="211377">21961 12832 0,'53'27'0,"0"-27"15,26 0 1,0 0 0,1 0-1,-54 0 1</inkml:trace>
  <inkml:trace contextRef="#ctx0" brushRef="#br0" timeOffset="211601">21987 12991 0,'27'0'15,"26"0"1,52 0-1,-25 0 1,-27-26 0,-27 26-1</inkml:trace>
  <inkml:trace contextRef="#ctx0" brushRef="#br0" timeOffset="213669">21617 12039 0,'0'0'15,"0"26"1,0 27-16,0-27 15,26 1 1,-26 26-16,0-27 16,0-26-16,0 53 15,0-53-15,0 27 16,0-27-16,0 0 15</inkml:trace>
  <inkml:trace contextRef="#ctx0" brushRef="#br0" timeOffset="214086">21802 12065 0,'79'0'15,"-79"0"-15,53-26 16,0 26-16,-26 0 15,-1 0 1,1 0 0,-27 0-16,0 0 46,0 26-30,-27 27 0,27-27-16,0 27 15,-26 0 1,26-26-1,-27 26-15,27-53 16</inkml:trace>
  <inkml:trace contextRef="#ctx0" brushRef="#br0" timeOffset="214628">21088 12250 0,'-27'0'15,"27"27"1,27-1-1,-27-26 17,0-26-17,-53-1 1,53 54 31</inkml:trace>
  <inkml:trace contextRef="#ctx0" brushRef="#br0" timeOffset="215269">20426 12144 0,'106'0'16,"-80"0"0,1 27-1,-27-27-15,-27 53 16,-25-27 15,25 1-31,1-27 16,-1 26-1,27-26 16,27 0-31,-1-26 16,27 26 0,0 26-1,-27 1 1,-26-1-1,-26 27 1,-27 0 0,-26-27 15,52-26-31,-26 0 15,53-26 1,0 26 15</inkml:trace>
  <inkml:trace contextRef="#ctx0" brushRef="#br0" timeOffset="217309">22860 12621 0,'0'0'0,"27"-27"16,-27 27-1,0 0 1,0 0-16,0 0 16,0 80-16,0-80 15,0 105 1,0-52-16,0 0 15,0 0-15,0-53 0,0 27 16,-27-1-16,27-26 16,0 0-1,0 0 1,0 0-16,0 0 15,0 0 1,27-26-16,26-1 16,0 1-16,26 26 15,-79-27-15,53 27 0,26 27 16,-26-27-1,27 79 1,-54-79-16,1 53 16,-27 0-16,0-53 15,-27 53-15,1-27 16,-27 1-1,26-27-15,-26 26 16,0-26-16,27 0 0,-27 27 16,53-27-16,-53-27 15,27 27 1,-1 0-16</inkml:trace>
  <inkml:trace contextRef="#ctx0" brushRef="#br0" timeOffset="217689">22940 12621 0,'0'-27'15,"185"27"16,27-26-15,-186 26 15</inkml:trace>
  <inkml:trace contextRef="#ctx0" brushRef="#br0" timeOffset="217996">23786 12541 0,'0'238'16,"27"-79"-1,-27-79 1,0-28-1,0 28 1,0-54 0,0 1-1</inkml:trace>
  <inkml:trace contextRef="#ctx0" brushRef="#br0" timeOffset="219529">22622 12250 0,'0'0'0,"27"132"32,-27 1-32,26 26 15,-26 52 1,0-26-1,0-79 1,0 0 0,-26 53-1,26-27 1,0-79-1,0 0-15,0 0 32,0-27-17,26-26 1,-26 0-1,53 0 1,106-53 15,-106 27-31,26 26 16,80-27-1,53 27 1,-54-26 0,1 26-1,53 0 1,-27 0-1,-79 0 1,-53-26 0,52 26-1,-78 0 1,-27 0 31,-27-27-32,1 1 1,0-160 15,-1-25-15,54 52-1,-27-26 16,0-53-15,0 79 0,0 80-1,0-1 16,0 54-15,-27-1 0,27 1 15,-26 26-16,-54 0 1,-131 0 15,78 26 0,-52-26-15,-79 0 0,105 27-1,0-27 1,-26 26 15,52-26-15,54 27-1,-27-27 1,53 0 15,0 0-15,53 0-1,0 26 1,80 1 15</inkml:trace>
  <inkml:trace contextRef="#ctx0" brushRef="#br0" timeOffset="230261">2673 14473 0,'53'132'16,"-53"-53"0,26-26-1,0 27 1,1-1-1,-54-79 1,27 26 0,0-52 15,0-53-16,0-1-15,-26 1 16,52-27 0,1 0-1,26 80 1,0-1-1,0 1 1,0 52 0,52 80-1,-105-79 1,27 78-1,-27-25 1,0-27 0,-27-27-1,27 1 1,-26-1-1</inkml:trace>
  <inkml:trace contextRef="#ctx0" brushRef="#br0" timeOffset="230493">3308 14473 0,'79'0'16,"53"-27"-1,-79 27-15,-26-26 16</inkml:trace>
  <inkml:trace contextRef="#ctx0" brushRef="#br0" timeOffset="230686">3387 14658 0,'106'-27'15,"-80"1"1</inkml:trace>
  <inkml:trace contextRef="#ctx0" brushRef="#br0" timeOffset="230689">3519 14605 0</inkml:trace>
  <inkml:trace contextRef="#ctx0" brushRef="#br0" timeOffset="230700">3519 14605 0</inkml:trace>
  <inkml:trace contextRef="#ctx0" brushRef="#br0" timeOffset="231138">3890 14367 0,'0'53'15,"0"26"1,0-26 0,0-53-1,0 27-15,0-1 31,0 0-15,26-26 0,1 0-1,78-26 1,-25 26-1,-27-26 1,-27 26-16,54 0 31,-54-27-15,-26 27 15,-26 0-15</inkml:trace>
  <inkml:trace contextRef="#ctx0" brushRef="#br0" timeOffset="231381">4128 14261 0,'-27'53'15,"54"0"1,-27 53-16,53 26 16,-53 0-1,26-79 1,-52 27-1,26-28 1,0 1 0,0-53-1</inkml:trace>
  <inkml:trace contextRef="#ctx0" brushRef="#br0" timeOffset="239209">6033 14235 0,'26'-27'16,"-26"27"-1,0-26-15,0-1 16,-26-52 0,-1 79-1,-52 0 1,0 0-1,-1 53 1,-26 26 0,54-26-1,-1 79 1,26-26-1,27-53-15,27 0 16,52 0 0,0-27-1,1-52 1,-27 26-1,52-106 17,-52 27-17,-26 26-15,-27 0 16,26 0-1,-26 27 1,27-1 0,-27 1-1,0 26 32,0 0-16,0 53-31,26-1 16,1 28-1,-1 52 1,1-79 0,-27 0-1,0 0 16</inkml:trace>
  <inkml:trace contextRef="#ctx0" brushRef="#br0" timeOffset="239591">6377 14420 0,'26'26'15,"1"27"1,-27 0 0,0-26-1,0 25 1,-27-25-1,27-1 1,0-26 15,53 0-15,53-26-1,-106 26 1,53-27 0,26 27-1,-52-26 1,-27 26-16</inkml:trace>
  <inkml:trace contextRef="#ctx0" brushRef="#br0" timeOffset="239839">6668 14446 0,'0'53'16,"0"0"-1,26 53 1,-26-27 0,0-26-1,0 0-15,-26-26 31</inkml:trace>
  <inkml:trace contextRef="#ctx0" brushRef="#br0" timeOffset="240162">7012 14208 0,'79'0'16,"53"0"0,-26-26-1,-26 26 1,-54-27 15</inkml:trace>
  <inkml:trace contextRef="#ctx0" brushRef="#br0" timeOffset="240383">7118 14367 0,'53'0'0,"52"-27"16,1 27 15,-53-26-16</inkml:trace>
  <inkml:trace contextRef="#ctx0" brushRef="#br0" timeOffset="242647">7991 14102 0,'26'-26'16,"54"-1"-1,-1 27 1,0-26 15,-52 52-15,-1 54-1,-79-27 16,-26 0-15,-53 0 0,52-27-1,80-26 48,106-26-48,106-1 16,-133 106-15,-79 27 15,-53-26-15,-53-27-1,54-53 1,25 26-16,-52-26 16,52 0 15,-52-26-31,79-27 15</inkml:trace>
  <inkml:trace contextRef="#ctx0" brushRef="#br0" timeOffset="243291">9023 13547 0,'0'0'31,"-27"26"-15,1 1-1,-27 105 1,0 106 15,53-79-15,-27 0-1,54-27 1,26-26-1,0-80 1,79 53 15,-79-79-15,79 27-1,1-27 32,-160-27 16</inkml:trace>
  <inkml:trace contextRef="#ctx0" brushRef="#br0" timeOffset="246693">9922 14023 0,'0'-27'31,"-26"1"-16,-1 0 1,-26-1 0,0 1 15,1 26-31,-28 0 15,27 26 1,-26 53 0,26-26-1,27 27 1,26 26-1,0-53 1,26-27 0,27 27-16,-27-27 15,80 1 16,-79-54-15,52 1 0,-53-27-1,27-53 1,-26 80-1,-1-27 1,1 0 0,-1 0-1,-26 53 1,0-27-1,0 27 1,-26 0 15,26 53-15,0 27-1,-27 26 1,54 26 15,26-106-31,0 1 16,-1-1-1,1-26 1,27-53 15,-54 0-15,1 1-1</inkml:trace>
  <inkml:trace contextRef="#ctx0" brushRef="#br0" timeOffset="248394">10398 14182 0,'0'0'31,"0"0"-31,0 26 16,0-26-16,0 53 15,0-26-15,27-27 0,-27 26 16,0 27-1,-27-53-15,27 26 0,0-26 16,0 53-16,0-53 16,-26 0-16,26 27 15,0-27-15,0 0 31,0 0-15,26 0 0,-26-27-16,27 27 15,-27 0-15,26 0 0,1-26 16,-1 26-16,-26 0 15,27 0-15,-1 0 16,27 0 0,-53 0-16,0-27 15,0 27 1</inkml:trace>
  <inkml:trace contextRef="#ctx0" brushRef="#br0" timeOffset="248663">10557 14208 0,'0'27'15,"-26"26"1,26-27-16,0 27 0,0-27 15,0 54 1,26-1 0,-26-26-1,-26 0 16</inkml:trace>
  <inkml:trace contextRef="#ctx0" brushRef="#br0" timeOffset="248926">10822 14420 0,'79'0'16,"-26"-27"0</inkml:trace>
  <inkml:trace contextRef="#ctx0" brushRef="#br0" timeOffset="249251">11245 14235 0,'0'0'16,"27"53"-16,-27-27 16,26 80-1,-26-53 1,0 0-1,0-27 1,-26 1 0</inkml:trace>
  <inkml:trace contextRef="#ctx0" brushRef="#br0" timeOffset="250187">11748 14049 0,'0'0'15,"0"0"1,0-26-1,79 26 1,54 0 0,-1 0-1,-106 0 1,54-27-16,-54 27 15,-26 0 48</inkml:trace>
  <inkml:trace contextRef="#ctx0" brushRef="#br0" timeOffset="250433">11960 13838 0,'-27'0'16,"54"79"-1,-1 0 1,0 27-1,1-26 1,-27-1 0,0-79-1,0 27-15</inkml:trace>
  <inkml:trace contextRef="#ctx0" brushRef="#br0" timeOffset="250910">12462 13811 0,'212'-53'0,"-186"53"16,27 27 0,-26 52-1,-54 1 1,1-1-1,-1 0 1,-52 1 0,0-1-1,52-79-15,27 27 16,-26-27-1,52 0 32,1-27-47,25 1 16,1-1-1,27 1 1,-54 26 0,54 0 15,-80 0-16</inkml:trace>
  <inkml:trace contextRef="#ctx0" brushRef="#br0" timeOffset="251302">12886 13414 0,'185'344'31,"-79"-158"-15,-53-28-1,-80 28 1,1-107-1,-80 53 1,53-79 15,26-26-15,1-27-1</inkml:trace>
  <inkml:trace contextRef="#ctx0" brushRef="#br0" timeOffset="251595">13573 14023 0,'159'0'0,"-79"0"16,52-27 15,-79 27-15</inkml:trace>
  <inkml:trace contextRef="#ctx0" brushRef="#br0" timeOffset="251815">13626 14182 0,'27'0'15,"52"0"-15,-26 0 32,53 0-17,-80-27-15</inkml:trace>
  <inkml:trace contextRef="#ctx0" brushRef="#br0" timeOffset="254451">14473 13891 0,'27'0'15,"25"-27"1,81 1 0,-80 26-1,26 0 1,0 26-1,-79 54 1,-53-1 0,-52 0-1,25-52 1,-26-1 15,106-52-15,0 26-1,106-27 16,-26 1-15,78 105 15,-131 54-15,-80-54-1,-53-26 1,-26 0 15,0-53-15,52 0-1,27 0 1</inkml:trace>
  <inkml:trace contextRef="#ctx0" brushRef="#br0" timeOffset="255086">15505 13441 0,'-27'0'15,"1"26"-15,26 1 16,-53 105 0,0 27-1,27-53 1,-1 26-1,1 53 1,52-53 0,27-26-1,-26-53-15,78 53 16,1-80 15,0 1-31,-53-27 16,0 26-1,0-52 1,-27 26 15,-26-27-15</inkml:trace>
  <inkml:trace contextRef="#ctx0" brushRef="#br0" timeOffset="258102">16246 13917 0,'0'-26'32,"-53"-54"-1,-159 80 0,53 80-15,27 25-1,79 1 1,27-26-1,52 26 1,107-54 0,-81-25-16,28-1 15,52-26 1,-53-79-1,-26 26 1,-26 0 0,26-132 15,-53 106-16,26 52-15,-26 1 16,-26-1 0,26 107 15,-27-1-16,1 0 1,26 54 0,53-80-1,0-27 1,0 0-1,26 1 1,0-54 0,-52 1-16,-1 0 15,-26 26 1,-26-53 15</inkml:trace>
  <inkml:trace contextRef="#ctx0" brushRef="#br0" timeOffset="259694">16775 14155 0,'0'0'15,"0"0"48,26 0 15,1-26-78,-1 26 15,1 0 1,-1 0-16,1-27 16,-27 27-16,26 0 0,-26 27 15,27-27-15,-27 0 16,0 0-16,0 26 0,0-26 15,0 27-15,0-27 16,-80 79 0,80-79-16,-26 53 15,-1-53-15,1 0 16,26 0-16,-27 26 15,27-26-15,0 0 0,-26 0 16,26 0-16,0 0 31,26 0-31,1 0 16,-27-26-16,79 26 15,-79 0-15,27 0 0,-27 0 16,26 0-16,27 0 16,-53 0-16,0 26 0,0-26 15,27 27-15,-27-27 16,-27 26-16,27-26 0,0 27 15,-26-27-15,26 26 16,-27-26-16,1 27 0,-1-1 16,1-26-16,-1 0 15,27 0-15,-26 27 16,-27-27-1,53 0-15,0 0 32,0 0-1,0 0 31</inkml:trace>
  <inkml:trace contextRef="#ctx0" brushRef="#br0" timeOffset="264416">17251 13970 0,'80'0'16,"25"0"0,-25 0-16,26 0 15,-54 0 1,1 0-1,0 0-15,-26 0 16</inkml:trace>
  <inkml:trace contextRef="#ctx0" brushRef="#br0" timeOffset="264672">17542 13785 0,'0'26'16,"27"54"-1,-27-1 1,26 0-16,-26-52 15,27 52 1,-54-52-16,27-1 16,0-26-1</inkml:trace>
  <inkml:trace contextRef="#ctx0" brushRef="#br0" timeOffset="265144">17939 13838 0,'185'-53'16,"-132"53"-1,0 26-15,0 1 16,-26 26 15,-27 26-31,0-26 16,-80 53-1,1-27 1,26-79 0,26 27-1,-26-1 1,27 1-1,26-54 1,26 27 0,54-26-1,-1-1 1,-26 27-1,27-26-15,25-1 32,-78 27-17,-1-26 1,-26 26-1</inkml:trace>
  <inkml:trace contextRef="#ctx0" brushRef="#br0" timeOffset="265610">18336 13494 0,'238'26'16,"-79"80"-1,-80 53 1,27 52 15,-53-78-15,-53-27-1,-53 26 1,-26-53-1,26-26 1,0 0 15,26-53-15,1 27-1,52-80 63</inkml:trace>
  <inkml:trace contextRef="#ctx0" brushRef="#br0" timeOffset="270458">23257 13679 0,'0'26'0,"-53"27"16,27 0 0,-54-53-16,28 80 31,-81-27-16,27-1-15,27-25 16,-106-1 0,-27 1-1,80-27 1,0 0-1,-54-27 1,28 1 0,25-1-1,27 1-15,-79-53 31,27 26-15,25 0 0,-131-27-1,105 1 1,53 26-1,-26 0 1,26 0 0,-26 27-1,-1-27 1,28 0-1,-1 27-15,-27-27 32,1 0-17,-27 0 1,27 0-1,0 0 1,-27 0 15,53 0-15,-132 0 15,53 0-15,53 27-1,-1 26 1,-52-27 15,53 27-15,26 0-1,-53 27 1,80-27-1,-1 26 17,-52 1-17,53 26 1,-1-27-1,1 27 17,-27 26-1,27-52-16,-1 52 1,1-26 0,0 0-1,26 0 1,26-27-1,-52 80 1,0-53 0,52 0-1,1-26-15,-1 25 31,1-25-15,26-27 31,79-27-16,0 1-15,1 0-1,-54 26-15,1 0 16,26-27-1,-53 27 17,0 0-1,-27 0-16,1 27 1,-27-1 0,-27 0-1,54 1 1,-27 26-1,27-53 1,26 26 0,-27-26-1,1 0 16,-1 0-15,27-26 0,-26-1-1,-1 1 1,1-27-1,-1 27 1,27 26-16,-26-27 16,26 27 30</inkml:trace>
  <inkml:trace contextRef="#ctx0" brushRef="#br0" timeOffset="277328">13335 15637 0,'159'-27'15,"0"1"1,-80 26 0,1-26-16,-54 26 15,-26 0 32</inkml:trace>
  <inkml:trace contextRef="#ctx0" brushRef="#br0" timeOffset="277540">13441 15849 0,'106'-27'16,"-27"27"0,1-26-1,-54 26 1</inkml:trace>
  <inkml:trace contextRef="#ctx0" brushRef="#br0" timeOffset="278168">14341 15505 0,'211'-53'16,"-131"53"0,-1 0-16,1 26 15,-54 54 16,-52-80-31,-1 79 16,-105-26 0,26-27-1,53 1 1,27-27-1,26 0 1,0-27 0,53 1-1,52-1 1,28 1-1,-28 26 1,-78 79 0,-1-26-16,-105 106 31,0-53 0,26-80-31,-27 1 16,-25-1-1,25 1 1,1-27 15,79-27-15,-27 27 15</inkml:trace>
  <inkml:trace contextRef="#ctx0" brushRef="#br0" timeOffset="278806">15452 15187 0,'-53'0'15,"27"79"1,-27 27-1,26 27-15,-26 52 16,27 26 15,26-105-31,0 27 16,106-28-1,-27-25 1,0-54 0,1-26-1,-1 27 1,1-27-1,-54-27 1,1 27-16,-27-26 62</inkml:trace>
  <inkml:trace contextRef="#ctx0" brushRef="#br0" timeOffset="281620">15743 15505 0,'0'0'0,"0"0"15,0-27 1,0 54 0,0 78 15,0-52-31,0 27 15,0-1 1,0-52 0,0-27-1,0 0 1,27-27-1,52-52 1,-53 26 0,27 53-1,27-27 1,-1 27-1,0 27 1,-26 79 0,-26-27-1,-54-26 1,1 0-1,-54-27 1,1 1 0,0-1-1,-54-26 16,107-26-15</inkml:trace>
  <inkml:trace contextRef="#ctx0" brushRef="#br0" timeOffset="281844">15743 15558 0,'132'-27'16,"54"1"15,-107 26-15,-26-27-1</inkml:trace>
  <inkml:trace contextRef="#ctx0" brushRef="#br0" timeOffset="282153">16563 15399 0,'0'0'16,"27"106"0,-1 26 15,1 53-16,-27-106 1,0 1 0,-27-54-1,27-26 16</inkml:trace>
  <inkml:trace contextRef="#ctx0" brushRef="#br0" timeOffset="282376">16854 15637 0,'159'-53'16,"-27"53"-1,-26-26 1,-26 26 0,-54 0-1,53 0 1</inkml:trace>
  <inkml:trace contextRef="#ctx0" brushRef="#br0" timeOffset="282621">17198 15372 0,'0'80'16,"0"26"-16,27-54 15,-1 81 1,-52-80 0,26 26 15,-27-79-16</inkml:trace>
  <inkml:trace contextRef="#ctx0" brushRef="#br0" timeOffset="283050">17648 15399 0,'291'-27'16,"-238"107"-1,-53 26 1,-53-27 15,-26 27-15,-80 0-1,80-80 1,52 0 0,54-26 30,78-26-30,28-27 0,25 53-1,-78-26 1,-1 26 15,-79 0 0</inkml:trace>
  <inkml:trace contextRef="#ctx0" brushRef="#br0" timeOffset="283440">18230 15161 0,'185'53'15,"-52"26"-15,-54 53 16,-53 1 15,-26-28-31,-26-25 16,-27 26-1,0 26 1,0-79 0,27 0-1,-27 26 1,0-53-1,27-26 1,26 0-16,0 0 31</inkml:trace>
  <inkml:trace contextRef="#ctx0" brushRef="#br0" timeOffset="287581">16431 16642 0,'26'-26'0,"-26"26"46,0 0-30,0 0 15,0 106-15,0-53-1,0-27-15,0 27 16,0-27 15,0-26-15,0 0-1,0-26 1,53 0 0,-26-1-1,26 1 1,26 52 15,-52 1-15,-1 25-16,-26-25 15,-26 26 16,-1-27-15,1-26-16,-1 0 16,-26 0-1</inkml:trace>
  <inkml:trace contextRef="#ctx0" brushRef="#br0" timeOffset="287802">16510 16669 0,'106'-27'16,"-53"27"-1,0-26 1,0 26 0</inkml:trace>
  <inkml:trace contextRef="#ctx0" brushRef="#br0" timeOffset="288241">16960 16616 0,'159'0'0,"-80"0"16,1 26-1,-54 1 1,-52-1 0,-1 27-1,-52-26 1,-1-1-1,80 1 1,-26-27 0,26 0-1,26-27 1,54 1-1,-54 26 1,80 0 0,-79 0-1,25 53 1,-104 52 15,-28-78-15,1-1 15,-1-26-16</inkml:trace>
  <inkml:trace contextRef="#ctx0" brushRef="#br0" timeOffset="288770">16193 16801 0,'0'0'47,"0"0"-32,0 0 1,0 0 15,0 0 0,0 0-15,0 0-16</inkml:trace>
  <inkml:trace contextRef="#ctx0" brushRef="#br0" timeOffset="289369">15717 16722 0,'158'-53'16,"-105"53"0,0 0-1,-53 26 1,0 1-1,-26 26-15,-27-27 16,0 1 0,0-1-1,27-26 1,26 0-1,0 0 1,52-26 0,1 26-1,27 0 1,-54 52-1,-26 1 1,-26-26 0,-54 26-1,54-27 1,-27-26-1,53 0 1,-26-26 15</inkml:trace>
  <inkml:trace contextRef="#ctx0" brushRef="#br0" timeOffset="289735">16246 16828 0,'0'0'31,"26"0"-31,-26 0 16,27 0-1,-27 0 48,0 0-48,-27 0 1</inkml:trace>
  <inkml:trace contextRef="#ctx0" brushRef="#br0" timeOffset="290407">19209 15531 0,'159'0'0,"-80"-26"16,1 26 15</inkml:trace>
  <inkml:trace contextRef="#ctx0" brushRef="#br0" timeOffset="290642">19183 15716 0,'79'-26'15,"0"-1"1,54 27 0,-107-26-1,1-1 1</inkml:trace>
  <inkml:trace contextRef="#ctx0" brushRef="#br0" timeOffset="293893">20135 15214 0,'0'79'31,"27"27"-31,-27-27 16,0 27-1,0-27 1,0-26-16,0 0 16,-27-26-1,1-1-15,26-26 16</inkml:trace>
  <inkml:trace contextRef="#ctx0" brushRef="#br0" timeOffset="294343">20400 15346 0,'0'79'0,"0"-26"16,0 0 0,0 0-1,0-53-15,0 26 16,-27-26 15,54 0-15,-1-26-16,27 0 15,0 26 1,26-27-1,1 54-15,-27-1 16,-27 27 0,1 0-16,-27 0 15,0 0 1,-27-27-1,-79 27 1,-52-53 15</inkml:trace>
  <inkml:trace contextRef="#ctx0" brushRef="#br0" timeOffset="294556">20347 15372 0,'106'-53'16,"79"0"-1,-53 27 1,-52 26 0</inkml:trace>
  <inkml:trace contextRef="#ctx0" brushRef="#br0" timeOffset="295057">21326 15240 0,'-27'-26'31,"1"-1"-15,-133 54 0,0 131-1,106-52 1,53-26 15,80-28-15,79-78-1,-54-53 1,-78-1-1,-1 27 1,1-53 0,-27 54-1,0 25 1,-27 54 15,27 184-15,0-78-1,0-28 1,0-25-1,0 26 1,-26-80 0,26 0-1,0-26 1</inkml:trace>
  <inkml:trace contextRef="#ctx0" brushRef="#br0" timeOffset="296640">19738 15002 0,'0'79'16,"27"159"-1,-1 27 17,-26-53-17,27-1 1,-54 54-1,27-159 17,0 0-17,27-54 1,-27-25-1,26-27 32,53-27-31,133 1 15,-53 0-15,-27 26-1,27 0 1,53 0-1,26-27 1,-80 27 0,28 0-16,-1 0 31,-53 0-16,-52 0-15,-28 0 16,1 0 0,-26 0-1,-27-26 1,0 26 31,-27-106-32,27-27 1,0 28-1,0-54 1,-26-53 0,26 27-1,-27 53 1,27-1-1,-26-25 1,0-1 0,-1 53-1,1 80-15,26-27 16,0 0 15,0 53-31,-27 0 62,-79 26-46,0 1 0,54-27-1,-81 0 1,-52 26-1,-79 27 1,131-53 0,-26 27-1,-26-27 1,0 26-1,53-26 1,-1 26-16,1-26 16,26 0 15,80 0-31,-27 0 15,27 0 1,-27 27 0,53-27 46</inkml:trace>
  <inkml:trace contextRef="#ctx0" brushRef="#br0" timeOffset="298199">2593 17568 0,'-26'80'16,"79"-1"-1,-27-26-15,1 26 16,-1 1-1,1-27 1,-27-27 0,0 1-1,-27-1 1,27-52-1,0-27 1,0-27-16,0 1 31,27-27-15,-1 53-16,53 27 15,-26-1 1,53 27 0,-79 27-1,26 105 16,-53-53-15,0 1 0,0-27-1,0-27-15,0 27 16</inkml:trace>
  <inkml:trace contextRef="#ctx0" brushRef="#br0" timeOffset="298415">3361 17701 0,'132'0'0,"-79"-27"15</inkml:trace>
  <inkml:trace contextRef="#ctx0" brushRef="#br0" timeOffset="298647">3361 17859 0,'105'-26'16,"-52"-1"-1,0 27 1,-26-26 15,-27 26 0</inkml:trace>
  <inkml:trace contextRef="#ctx0" brushRef="#br0" timeOffset="301398">3943 17568 0,'0'0'16,"0"0"-16,0 0 15,0 0 1,0 0 0,0 0-1,0 0 1,0 0 15,0 0 0,0 0-31,0 0 47,0 0 47,0 0-63,0 0-16,0 0 17,0 0-32,0 0 15,0 27-15,0-1 16,0-26-16,0 27 15,0-27-15,0 26 0,0-26 16,26 27-16,-26-1 0,0 1 16,0-27-1,0 0-15,0 26 0,0-26 16,0 0-16,0 0 0,0 0 15,0 0-15,0 26 16,0-26 0,0 0 15,0 0-16,27 0 32,-27 0 0,0 0-47,0 0 16,52-26-16,-25 26 15,-1 0-15,-26-26 16,27 26-16,26 0 15,-53-27-15,0 27 0,53 0 16,-53 0-16,0 0 16,26 0-16,-26 0 31,0 0-16,0 0-15,0 53 16,0-27 0,0 1-1,-26-1-15,26-26 0,-27 80 16,-26-80-16,53 0 15,0 0-15,-26 26 16,-27-26-16,53 0 16,0 0-16,-27 0 15,1 0-15,0 0 0,26 0 16,-27-26-1,27 26-15,0 0 0,0 0 16</inkml:trace>
  <inkml:trace contextRef="#ctx0" brushRef="#br0" timeOffset="301662">3890 17595 0,'106'-27'16,"-27"1"-1,53 26 1,-52-27 0</inkml:trace>
  <inkml:trace contextRef="#ctx0" brushRef="#br0" timeOffset="302641">5980 17515 0,'-27'-26'31,"-52"-1"-16,0 27 1,-106 133 15,132 26-15,26-80-1,107 27 1,52-80 15,0-26-15,-26-106-1,-53 1 1,-53 52 0,0 0-1,0 0 1,-27 0 15,1 53-15,26 0-1,0 53-15,0 26 31,53 53-15,-53-79-16,26-26 16,-26 26-1,27-27 1,-27 1-1</inkml:trace>
  <inkml:trace contextRef="#ctx0" brushRef="#br0" timeOffset="303082">6244 17806 0,'0'27'16,"27"-1"-16,-1 27 31,-26-26-15,0-27-1,0 0 1,53 0 0,0-27-1,0 1 1,-53 26-16,53 0 31,0 26-15,-53 1-16,0-1 15,-26 54 1,-54-27-1,80-27 1,-53-26 0,-53-26 15</inkml:trace>
  <inkml:trace contextRef="#ctx0" brushRef="#br0" timeOffset="303273">6271 17806 0,'79'-52'16,"1"52"-1,52 0 1,-79-27-1,0 27-15</inkml:trace>
  <inkml:trace contextRef="#ctx0" brushRef="#br0" timeOffset="303276">6668 17727 0</inkml:trace>
  <inkml:trace contextRef="#ctx0" brushRef="#br0" timeOffset="303278">6668 17727 0</inkml:trace>
  <inkml:trace contextRef="#ctx0" brushRef="#br0" timeOffset="303518">6985 17674 0,'80'0'16,"26"-26"0,-54 26-1,28 0 1,-80-27-16,26 27 15,-26 27 17</inkml:trace>
  <inkml:trace contextRef="#ctx0" brushRef="#br0" timeOffset="303703">7065 17806 0,'53'0'0,"26"0"15,-26-26 1,0 0 0,-53 26-1,26-27 1</inkml:trace>
  <inkml:trace contextRef="#ctx0" brushRef="#br0" timeOffset="303718">7329 17727 0</inkml:trace>
  <inkml:trace contextRef="#ctx0" brushRef="#br0" timeOffset="303720">7329 17727 0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3T17:17:00.66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6906 10769 0,'-26'-27'31,"-1"1"-15,-79-1 15,-26 1-15,0 26-1,-27 26 16,79 1-15,-25-1 0,52 80-1,0 26 1,26-26 15,54 106-15,-1-80-1,133 80 16,53-133 1,-54-79-17,1 0 1,53-53-1,-80-53 1,-52 53 0,-80 0-1,26-52 1,0-28-1,-52 1 1,26 53 0,-53 26-1,0-27 1,-79 27-1,53 27 1,-1-27-16,-132 53 31,107 0-15,52 27-1,26-27 1</inkml:trace>
  <inkml:trace contextRef="#ctx0" brushRef="#br0" timeOffset="608">6774 12171 0,'-159'-53'16,"27"79"-1,52 27 1,27 53 0,80 0 15,132 0-16,-1-106 1,-25 132 0,-54-53 15,-79-26-16,-26 0 1,-80-26 0,26-54-1,1-26 16</inkml:trace>
  <inkml:trace contextRef="#ctx0" brushRef="#br0" timeOffset="841">6800 12065 0,'212'265'31,"-80"-133"-15,-79 0-1,-27-79 1,-26-26-16</inkml:trace>
  <inkml:trace contextRef="#ctx0" brushRef="#br0" timeOffset="1331">6853 12409 0,'0'-53'0,"27"27"15,105-80 1,27 53-1,-107 0 1,28 0 0,-27 0-1,-53 53 16,0 27-15,-27 52 0,1 80-1,52-27 1,27-53-16,0-79 15,79 27 1,-105-107 0,-1 1-1,-26-27 1,-158-53 15,131 133-15,1 26-1,52 53 1,53 53-1,27-53 1</inkml:trace>
  <inkml:trace contextRef="#ctx0" brushRef="#br0" timeOffset="1646">7514 12039 0,'0'0'15,"106"132"1,0-26 15,-79-27-15,-1-53 15,-52-105-15,-1-53-1,1 0 16,26-1-15,26 80 0</inkml:trace>
  <inkml:trace contextRef="#ctx0" brushRef="#br0" timeOffset="1826">7832 11695 0,'79'105'15,"27"28"1,-26-1-1,-27-79 1,-27 0 0,0-27-1</inkml:trace>
  <inkml:trace contextRef="#ctx0" brushRef="#br0" timeOffset="1828">8202 12197 0</inkml:trace>
  <inkml:trace contextRef="#ctx0" brushRef="#br0" timeOffset="1838">8202 12197 0</inkml:trace>
  <inkml:trace contextRef="#ctx0" brushRef="#br0" timeOffset="2041">7885 12091 0,'0'-26'0,"79"-53"32,107-27-17,-81 79-15,-52-26 16,0 1-1,-53 52 17</inkml:trace>
  <inkml:trace contextRef="#ctx0" brushRef="#br0" timeOffset="6838">6192 8467 0,'0'0'32,"105"-106"-1,28-26-16,25 52 1,54-105 0,-106 79-1,-53 53 16,0 0-15,-27 27 0,-52 52 30</inkml:trace>
  <inkml:trace contextRef="#ctx0" brushRef="#br0" timeOffset="7165">6218 8467 0,'53'0'0,"79"0"16,-26 0 0,-79 0-1,-1 0 1,0 0-1</inkml:trace>
  <inkml:trace contextRef="#ctx0" brushRef="#br0" timeOffset="7398">6112 8096 0,'-26'0'15,"52"53"1,1 27 0,26 25-1,-53-52 1,26-26-1</inkml:trace>
  <inkml:trace contextRef="#ctx0" brushRef="#br0" timeOffset="8107">7620 7514 0,'-106'-53'15,"27"27"1,53-1 0,-27 54-1,-27-1 1,54 54-1,26-27 1,26-27-16,107 27 16,-28-53 15,-25 26-31,-1 1 15,-52 26 1,-54 26 0,-26-26-1,0-53 1,-26 27-1,-53-107 1</inkml:trace>
  <inkml:trace contextRef="#ctx0" brushRef="#br0" timeOffset="8343">7620 7223 0,'106'238'16,"-26"-79"-1,-1-53 1,-79-53-1,26-53-15</inkml:trace>
  <inkml:trace contextRef="#ctx0" brushRef="#br0" timeOffset="8885">7620 7514 0,'-26'0'31,"79"0"-16,53-26 1,26-27 15,-79 26-15,-27 1-1,80 26 1,-79 79 15,78 1-15,1-1-1,-53-53 1,0-26 0,0-52 15,-106-134-16,-26 133 17,-54 27-17,-25 52 1,105 27-1</inkml:trace>
  <inkml:trace contextRef="#ctx0" brushRef="#br0" timeOffset="9368">8414 7329 0,'132'79'15,"-52"1"1,-27 52 0,0-26-1,-53-27 1,26-52-16,-26-1 31,-26-158-15,-1 52-1,1-25 1,-27-81-1,53 81 1,0 52 0,53 0-16,26 53 31,-53 0-16,27 79-15,-26-26 16,-54 79 15,-78-52-15,78-54-1,-26 1-15,0-1 16</inkml:trace>
  <inkml:trace contextRef="#ctx0" brushRef="#br0" timeOffset="26379">6271 8916 0,'-27'-52'15,"27"25"1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3T17:19:29.20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4869 6906 0,'-27'-27'15,"27"27"1,0 0 0,-26-26-1,-1 26 1,27-27-1,-26 27 1,-27-26 0,26-1-1,1 27 1,-27 0-1,0-26 1,0 26 0,0 26-16,27-26 15,-80 27 1,53-1-1,0 27 1,-53 0 15,80 26-15,-1 1-1,1-27 1,26 26 0,0-26-1,26 26 1,1-52-1,26 26-15,0 0 16,26 0 0,27-27 15,-27 1-16,1-27 1,26 0 15,-27-27-15,0 1-1,-26-1 17,0-26-17,-26 27 1,-1-54 15,-26 1-15,0 0-1,0-1 1,-26 1-1,-1 52 1,-26-52 15,0 79-15,0-26-1,0 26 17,1 0-1</inkml:trace>
  <inkml:trace contextRef="#ctx0" brushRef="#br0" timeOffset="645">4445 7964 0,'-158'-26'16,"105"-1"-16,-27 27 31,1 27-16,79-1 1,-27 27-16,54 26 16,79 1 15,-53-27-31,26-27 15,-26 27 1,-27 0 0,-52-27-1,0 1 1,-54-1-1,-52-26 1,52-26 15,54-54-15</inkml:trace>
  <inkml:trace contextRef="#ctx0" brushRef="#br0" timeOffset="898">4340 7832 0,'132'238'31,"-53"-79"-15,1-80 0,-80-26-1,0-27 16</inkml:trace>
  <inkml:trace contextRef="#ctx0" brushRef="#br0" timeOffset="1460">4445 8123 0,'0'-53'15,"27"26"1,79 1 15,-27-1-15,27 1-1,-80 0-15,54-1 16,-80 1-1,26-1 1,-26 27 0,-26 0 15,-27 80-16,26 25 1,27-25-16,0 52 16,27-79-1,26-53 1,26-27 15,-26-78-15,-53 25-1,-27-26 1,1 1-1,0 78 1,-1 27 15,54 80-15,25-1-16,28 0 15,-27-52 17,-27-27-32</inkml:trace>
  <inkml:trace contextRef="#ctx0" brushRef="#br0" timeOffset="1750">5133 7964 0,'-79'-159'0,"79"159"15,0 0 1,53 80 15,0 52-15,-27-53-16,1-26 15,-27-26 1,0-27 15,0-53-15,-27-53-1,27 0 1,27 0-1,-27 27 1</inkml:trace>
  <inkml:trace contextRef="#ctx0" brushRef="#br0" timeOffset="1925">5371 7567 0,'53'79'15,"0"27"1,0 27-1,-26-80-15,-1-27 16,1 27 0</inkml:trace>
  <inkml:trace contextRef="#ctx0" brushRef="#br0" timeOffset="1926">5610 8017 0</inkml:trace>
  <inkml:trace contextRef="#ctx0" brushRef="#br0" timeOffset="1930">5610 8017 0</inkml:trace>
  <inkml:trace contextRef="#ctx0" brushRef="#br0" timeOffset="2106">5398 7885 0,'26'0'16,"54"-27"0,52-52-1</inkml:trace>
  <inkml:trace contextRef="#ctx0" brushRef="#br0" timeOffset="3301">4419 4445 0,'-53'-53'31,"-26"27"-15,-1-1-1,-26 27 1,1 53-1,-54 79 17,79-52-17,54 78 1,26-25-1,79-27 17,80-53-17,106-27 1,-133-52-1,0-1 1,-26-105 15,-79 79-15,-27-27-1,0-25 1,-27 52 0,1 0-16,-54-53 31,1 53-16,26 27-15,0-1 16,-53 27 0,0 0-1,53 0 1,27 0-1</inkml:trace>
  <inkml:trace contextRef="#ctx0" brushRef="#br0" timeOffset="3716">4869 4075 0,'-106'-80'16,"26"80"-1,54 53 16,0 0-15,26 26-16,26-26 16,53 53 15,27-79-16,-26 26 1,-80-1 15,-80 28-15,1-107 15,26-52-15</inkml:trace>
  <inkml:trace contextRef="#ctx0" brushRef="#br0" timeOffset="3924">4763 3942 0,'106'-106'0,"-106"106"16,105 133-1,28 52 17,-80-53-17,-27-52 1</inkml:trace>
  <inkml:trace contextRef="#ctx0" brushRef="#br0" timeOffset="4324">4895 4022 0,'-26'-27'15,"105"1"16,27-1-15,-27 27 0,-52 27-1,-1-1-15,54 54 31,25-27-15,-78-53-16,26 0 16,0 0-1,-53-80 1,0 27-1,-27-26 1,-52-1 0,-27 80-1,27 0 1,-54 80-1</inkml:trace>
  <inkml:trace contextRef="#ctx0" brushRef="#br0" timeOffset="4774">5292 3889 0,'132'27'15,"-26"52"1,-26 27-16,25 26 15,-78 1 1,-27-107 0,26 27-1,-52-106 16,-54-79-15,54 0 0,-27-1-16,53-78 15,27 78 16,78 54-15,-25 79 0,26 106-1,-106 132 32,-80-185-31,1 26-1,-1-52 1</inkml:trace>
  <inkml:trace contextRef="#ctx0" brushRef="#br0" timeOffset="22155">3334 9869 0,'0'26'31,"0"27"-16,0 80 1,0-54 0,0 53-16,0 27 15,0-27 16,0-79-31,0-26 16,0 26 0</inkml:trace>
  <inkml:trace contextRef="#ctx0" brushRef="#br0" timeOffset="24404">3678 9472 0,'132'-26'0,"-105"26"0,26 0 15,-53 0-15,53 0 16,-27 0-16,-26 26 15,0-26-15,0 27 0,0 25 16,0-52-16,-26 27 16,-27-1-16,53 1 0,-53-1 15,26 1-15,1-27 0,-1 26 16,1-26-16,26 27 0,-27-27 15,27 26-15,-26-26 16,26 0-16,0 0 16,26 0-16,-26 0 15,27 0-15,26 0 16,-53 0-16,79-26 15,-26 26-15,53-27 16,-106 27-16,53 0 16,0 0-16,-53-26 15,26 26-15,-26 0 16,27 0-1,-27 0 1</inkml:trace>
  <inkml:trace contextRef="#ctx0" brushRef="#br0" timeOffset="29351">5689 9842 0,'0'0'32,"0"0"-32,26 0 0,1-26 15,26 26-15,-27-26 16,27 26-16,0 0 15,-53 0-15,26-27 16,27 54-16,-26-27 16,-27 26-16,0-26 0,26 79 15,-26-26-15,0-26 16,0 26-16,-26-27 15,-27 80-15,26-80 16,-25 54-16,-1-54 0,-53 80 16,79-106-1,-26 53-15,1-26 0,-28-1 16,54 0-16,-1-26 15,1 0-15,26 0 16,-27 0-16,54 0 16,-27 0-16,264-26 31,-211 26-31,0-26 15,0 26-15,53 0 16,-53 0-16,-53 0 16,53 0-16,-27 0 15,-26 0-15,0 0 0,0 0 16,0 0 0,0 0-16,0-27 0</inkml:trace>
  <inkml:trace contextRef="#ctx0" brushRef="#br0" timeOffset="29876">6192 9419 0,'185'-26'16,"-132"79"15,-27 26-15,-52 0-1,-54-26 1,1-26 15,52-1-15,1-26 15,52-26-15,80 26-1,27-27 16,-54 27-15,-53 0 0</inkml:trace>
  <inkml:trace contextRef="#ctx0" brushRef="#br0" timeOffset="34160">7885 9816 0,'132'-26'0,"-26"-1"31,-27 54-15,-52-1 0,-106 27-1,-1 26 1,-52-26-1,52-26 17,54-1-17,52-52 1,27 26-1,0-27 1,80 27 0,-28 0-1,-52 27 1,0-1-1,0 133 1,-79-53 0,-27-27-1,-27-26 1,-25 0-1,-54 0 1,106-53 0,-26 0-1,-1 0 1,27-27-1,53 1 1</inkml:trace>
  <inkml:trace contextRef="#ctx0" brushRef="#br0" timeOffset="35397">8493 9446 0,'106'-53'16,"-26"26"-16,-80 27 15,26 0-15,27 0 16,-27 0-16,1 27 16,-27-1-16,0 27 15,0-26 1,0 25-16,-53 1 15,53-53-15,-53 53 16,27-53-16,-27 27 16,53-1-16,0-26 15,-27 0-15,27 0 16,0 27-1,0-27 1,27-27 0,-1 27-16,1 0 0,26 0 15,-1-26 1,1 26-16,0 0 15,-26-27-15,26 27 16,-53 0 0,0 0 30</inkml:trace>
  <inkml:trace contextRef="#ctx0" brushRef="#br0" timeOffset="37748">10187 9710 0,'26'0'31,"-26"0"-15,0 27-1,0 26 1,-26 52 0,26-52-16,-27 27 15,1-27 1,26 0-16,-27-53 15,27 26 1,0-26 0,53 0-1,0 0 1,0-26-16,27 26 15,-1-27 1,-26 1-16,26 26 16,-52 0-1,-27 0 1,26-27-1,-26 27 1</inkml:trace>
  <inkml:trace contextRef="#ctx0" brushRef="#br0" timeOffset="38028">10504 9737 0,'-26'0'15,"-1"-27"1,27 80-1,0 26-15,0 27 16,0 27 0,0-28-1,0 28-15,0-27 16,0-53-1,0 52 17,0-105-1</inkml:trace>
  <inkml:trace contextRef="#ctx0" brushRef="#br0" timeOffset="39408">10901 9340 0,'80'-53'0,"-1"53"16,0-27-1,1 27-15,-54 27 16,1-1-1,-27 27 1,-27 0-16,-26 27 16,-26-28-1,52 1-15,-52-53 16,53 27-1,-1-1 1,54-52 0,52 26-1,0-27-15,1 27 16,-1-26-1,0 26 1,-26-27-16,-26 27 16,-27 0-1,0 0 16,0 0 32,-27 0-48,27 27 17,0-27 14,0-27 17,27 27-16,-27 27-16</inkml:trace>
  <inkml:trace contextRef="#ctx0" brushRef="#br0" timeOffset="49872">3334 11245 0,'0'-27'15,"0"27"16,0 0 1,-26 53-17,26 0-15,0-26 16,-27 131-1,27-25 1,0-27-16,0 26 16,0 0 15,0-79-31,0 0 15,0 0 1,0-53 15,0 0-31,0-27 16,80-158 15,-54 106-15,0 26-1,1-26 1,-1 26-1,1 26 1,-27 27 15,0 0-31,-27 80 31,-26-28-15,27 28-16,26-27 16,-53 26-1,27-26 1,26-53-1,-27 26 1,27-26 0,-79-26 15,52 0-31,1 26 15,-27-27 1,27 1 0</inkml:trace>
  <inkml:trace contextRef="#ctx0" brushRef="#br0" timeOffset="51874">3096 12779 0,'0'0'31,"0"-26"-31,0 26 16,0 0-1,0 0 1,0-27-16,0 27 15,0-26 1,0 26 0,0 0 15,0 26-31,0 107 15,0-27 1,0-53-16,26 52 16,-26-52-16,0 27 15,0-1 1,0 0-1,27-79-15,-54 53 16,27-26-16,0-1 31,0-26 0,0-53-31,27 27 16</inkml:trace>
  <inkml:trace contextRef="#ctx0" brushRef="#br0" timeOffset="53507">5292 12700 0,'0'-26'16,"26"26"-16,-26 0 15,0 26 16,0 27-31,0 53 16,-26-53 0,26 26-1,0 0-15,-26-26 16,26-26-1,0-27 1,52 26 0,28-26-16,26-26 15,-106 26 1,106-27-16,-80 27 15,27-26-15,-27 26 16,27 0 0,-53 0-16,0-27 15,0 27 1,0 0-1</inkml:trace>
  <inkml:trace contextRef="#ctx0" brushRef="#br0" timeOffset="53731">5583 12726 0,'27'133'15,"-27"-54"-15,26 1 16,-26 52-1,26-53-15,-26-26 16,27 0 0,-27 0-16,0 0 15,0-27-15,0-26 31,0 0-31</inkml:trace>
  <inkml:trace contextRef="#ctx0" brushRef="#br0" timeOffset="55225">5636 11060 0,'0'105'16,"26"1"0,1 106-1,-1-27 1,-26-105-1,0-1 1,0 0 0,0-52-1,0-27 16,27-27-15,26-79 0,53 1 15,-80 52-16,0 26 1,-26 27 31,-26 80-32,-53-27 1,-27 26 0,26-79-1,28 26 16,-81-52-15,133-1 0,-26 1 15,26 0 0</inkml:trace>
  <inkml:trace contextRef="#ctx0" brushRef="#br0" timeOffset="56066">7779 10980 0,'27'132'16,"-27"-26"-1,26 0-15,-26 26 16,0 1 15,-26-107-31,26 27 16,0-53 15,0-53-15,26 0-1,53-53 1,-52 1-1,26 52 1,-27 26 0,-26-26-16,0 53 31,-26 53 0,-27 0-15,26 27-16,27 25 31,0 1-16,0-53-15,0-26 16,0-1 0,0 1-1,0-54 16,-26 1-31,-53-1 16,26-26 0,26 53-1,1 0 1</inkml:trace>
  <inkml:trace contextRef="#ctx0" brushRef="#br0" timeOffset="56852">8044 12674 0,'-106'-106'15,"-53"106"16,27 132-15,52 27 0,80 0-1,80-133 1,52 0-1,53-131 17,-105-1-17,-54 0 1,1 0 15,-27 80-15,0 52 15,0 159 0,26-79-15,-26 0-1,0 26 1,0-26-1,-26-53 1,26 0 15,0-53 0</inkml:trace>
  <inkml:trace contextRef="#ctx0" brushRef="#br0" timeOffset="57917">10187 11218 0,'26'-53'15,"-26"159"1,-26 27 0,26-1-1,0 80 1,26-80-1,-26-53 1,0-52-16,-26 26 31,52-106 0,-26 0-15,27-53 0,-1 0-1,1 27 1,-1-1-16,1 54 15,-1-1 1,-26 107 15,0-1-15,0-26-1,-26 53 1,26-53 0,0-27-1,0 27 1,-27-26-1,27-1 1,-26-26-16,26 0 16,-27-26-1,-26-1 1,27 27-1,-54-26 1,54-1 0,-1 27-1</inkml:trace>
  <inkml:trace contextRef="#ctx0" brushRef="#br0" timeOffset="58448">9896 12594 0,'26'0'0,"-26"159"16,27 53 15,-27-54-16,0-78 1,0-54-16,0 1 16</inkml:trace>
  <inkml:trace contextRef="#ctx0" brushRef="#br0" timeOffset="59006">10266 12674 0,'0'0'16,"0"52"-1,0 28-15,-26 105 32,26-53-17,26-79-15,27 0 16,26 0-1,27-26 1,-26-54 0,-27 1-1,26-54 1,0-78-1,-79 131 1,-26-26-16,-27 27 16,0 26 15,-26 53-31,-1 26 15,27 53 17,53-26-17,27-53 1,-27 0 15,26-53-15</inkml:trace>
  <inkml:trace contextRef="#ctx0" brushRef="#br0" timeOffset="64557">4022 13176 0,'-26'0'16,"52"0"-1,53 0 16,-26 0-31,27-26 16,-1 52 0,0-26-1,-52 0 1,-1-26-1,-26 26 1</inkml:trace>
  <inkml:trace contextRef="#ctx0" brushRef="#br0" timeOffset="64762">4287 13018 0,'-53'-27'0,"53"54"15,0 25 1,26 81-1,1-1 1,26-79-16,-53-27 16,26 1-1,-26-27 16</inkml:trace>
  <inkml:trace contextRef="#ctx0" brushRef="#br0" timeOffset="65351">6271 13070 0,'79'0'16,"107"0"-1,-28-26 16,-131 26-15</inkml:trace>
  <inkml:trace contextRef="#ctx0" brushRef="#br0" timeOffset="65580">6483 12938 0,'26'80'16,"-26"-28"-16,27 28 15,-1-27 1,-26 0-1,26-53-15,-26 26 16,0-26 0</inkml:trace>
  <inkml:trace contextRef="#ctx0" brushRef="#br0" timeOffset="66178">8784 13070 0,'80'0'31,"26"-26"-15,52 26-1,-52-26 1,-26 26-1</inkml:trace>
  <inkml:trace contextRef="#ctx0" brushRef="#br0" timeOffset="66428">8970 12832 0,'26'159'16,"1"-27"0,-1-52-1,1-1 1</inkml:trace>
  <inkml:trace contextRef="#ctx0" brushRef="#br0" timeOffset="81239">5557 14870 0,'185'-106'31,"53"79"0,-159 107-15,-158 105 15,-186-79 0,133-80 0,211-79 0,212 27 1,-132 105-1,-238 133 0,-106-133 0,26-79 0</inkml:trace>
  <inkml:trace contextRef="#ctx0" brushRef="#br0" timeOffset="81656">6403 14737 0,'-79'106'0,"79"79"31,26-26-15,54-106-1,-27 0-15,105-27 16,-25-26 0,-80-26-1,-27-27 1,1-53-1,-27-26 1,-53 79 0,-53-53-1,-79 106 1,26-26-1,106 26 1,26 0-16</inkml:trace>
  <inkml:trace contextRef="#ctx0" brushRef="#br0" timeOffset="83020">5107 14658 0,'0'0'31,"26"185"-15,1 159-1,-27-79 1,-27-54 15,1 1-15,26-106-1,-27-53 1,54-53 46,26-27-46,79 27 0,291-79 15,-158 52-16,26 1 1,-106 0 0,0-1-1,80 1 1,-53 26-1,-133-27 1,0 27 0,-52 0-1,26 0 1,-53 0 15,-27-26-15,1-27-1,-1-79 1,1 26-1,-1 0-15,1-291 32,26 185-1,0 106-31,0 1 15,0 25 1,0 54 0,0 26-1,0 0 1,-26 0-1,-1 0 1,-26 0 0,0 26-1,-53-26 1,-52 0-1,25 27 1,1-27-16,-80 26 31,27 1-15,-132-1 15,158-26-15,-26 27-1,26-1 1,53-26 15,80 26-15,-1-26-1,1 0 1</inkml:trace>
  <inkml:trace contextRef="#ctx0" brushRef="#br0" timeOffset="97783">11192 13917 0,'80'0'31,"-80"-26"-15,0 26-1</inkml:trace>
  <inkml:trace contextRef="#ctx0" brushRef="#br0" timeOffset="97923">11298 13018 0,'26'-424'16</inkml:trace>
  <inkml:trace contextRef="#ctx0" brushRef="#br0" timeOffset="97924">11324 12594 0</inkml:trace>
  <inkml:trace contextRef="#ctx0" brushRef="#br0" timeOffset="97929">11324 12594 0</inkml:trace>
  <inkml:trace contextRef="#ctx0" brushRef="#br0" timeOffset="105638">16616 7382 0,'53'-27'0,"-26"27"32,-1 0-17,-26 0 16,-26 0-15,-54-26 0,1-1 15,-54 1-16,54 52 1,-53 1 0,0 105 15,105 1-16,1-1 1,184 106 15,-25-159-15,-28-79-1,28 0 17,-1-79-17,-53 0 1,1-54-1,-54 54 17,-26 26-17,-26-79 1,26 79-1,-53 26 1,-26-52 15,-1 79-15,-26-27 15</inkml:trace>
  <inkml:trace contextRef="#ctx0" brushRef="#br0" timeOffset="106143">17410 7673 0,'-79'0'16,"26"0"-16,-80 26 15,54 27 17,53-26-32,26 26 15,0 0 1,79-27-1,0 1 1,-26-27 0,79 52-1,-105 1 1,-27-26-1,0-1-15,-79 1 16,-54-1 15,80 1-31,-26-54 16</inkml:trace>
  <inkml:trace contextRef="#ctx0" brushRef="#br0" timeOffset="106373">17410 7461 0,'106'133'0,"-53"25"15,-27 54 17,1-133-17,-54-52 1</inkml:trace>
  <inkml:trace contextRef="#ctx0" brushRef="#br0" timeOffset="106871">17410 7726 0,'-27'-27'15,"160"1"1,52-1-1,-79 1 1,-27 0 0,-52-1 15,-27 27 0,-80 106-15,27-27-16,27 1 15,26 52 1,26-106-1,27-26 1,-26 0 0,-1-79-1,1-53 1,-27-1-1,26 107 1,-26 52 15,0 107-15,27-54-1,-1 1 1</inkml:trace>
  <inkml:trace contextRef="#ctx0" brushRef="#br0" timeOffset="107174">18098 7567 0,'0'79'15,"79"27"-15,-52 0 16,-1 0 0,-26-80-1,0-26 1,0-26-1,0-106 17,27 52-32,-27-26 15,53 27 1,26 0-1</inkml:trace>
  <inkml:trace contextRef="#ctx0" brushRef="#br0" timeOffset="107375">18601 7382 0,'79'132'15,"-53"0"1,1 1 15,-27-80-15,0-27-1</inkml:trace>
  <inkml:trace contextRef="#ctx0" brushRef="#br0" timeOffset="107552">18601 7699 0,'-27'-53'16,"106"53"0,54-26-1,-1 0 1</inkml:trace>
  <inkml:trace contextRef="#ctx0" brushRef="#br0" timeOffset="107555">18918 7594 0</inkml:trace>
  <inkml:trace contextRef="#ctx0" brushRef="#br0" timeOffset="107565">18918 7594 0</inkml:trace>
  <inkml:trace contextRef="#ctx0" brushRef="#br0" timeOffset="121629">16193 4789 0,'-53'-79'32,"-106"79"-17,-105 158 16,131 107 1,186-53-1,159-107 0,-53-105 0,26-79-15,-79-53 15,-53-106 16,-53 185-47,-27-27 15,1 27 1,-1 0 0,-26 27-16,27 0 15,-54-1 1,-25 27-1,105-26-15,-27 26 16,-26 0 0</inkml:trace>
  <inkml:trace contextRef="#ctx0" brushRef="#br0" timeOffset="122012">16590 4313 0,'-53'-53'15,"26"53"1,1-27-16,-27 54 15,0-27 1,27 26 0,26 80-16,0-53 15,79 26 1,-26-26-1,-27 0-15,27 0 16,-53-26 0,27-1-16,-27-26 15,-27 26 1,1-26-1,-80-52 17</inkml:trace>
  <inkml:trace contextRef="#ctx0" brushRef="#br0" timeOffset="122241">16590 4048 0,'132'318'16,"-79"-80"15,-27-185 0</inkml:trace>
  <inkml:trace contextRef="#ctx0" brushRef="#br0" timeOffset="122642">16643 4339 0,'-80'-26'0,"213"-27"47,-28 0-16,-25 26-15,-27 160 15,105-1 0,-105-106-15,-26-26-1,26-26-15,-53 0 16,26-54 0,-52-26-16,-1 53 15,-52 27 1,26 0-1,-106 52 1</inkml:trace>
  <inkml:trace contextRef="#ctx0" brushRef="#br0" timeOffset="123114">17172 4180 0,'185'239'0,"-106"-81"16,-52-52-1,-1-27-15,-26-79 16,0 27-1,0-27 1,-26-27 0,-1-78-1,-26-28-15,27-78 16,26 52 0,26 53-1,1 53-15,26 27 16,0-1-1,26 27-15,-79 27 16,79 105 15,-105-26-15,-133 53 15,53-106-15,1-27-1</inkml:trace>
  <inkml:trace contextRef="#ctx0" brushRef="#br0" timeOffset="126126">15214 9710 0,'0'-26'16,"26"26"-1,80-53 1,-79 26 0,26 27-1,-53 80 16,26 26-15,-79-1 0,-26-25-1,-1 26 16,-52-53-15,79-53 0,27 26-1,52-52 32,53-1-31,80 27 15,-79 27-16,25-27 1,-52 0 0,-26 0-16,-27 0 31,0 0 0,-27-27-15</inkml:trace>
  <inkml:trace contextRef="#ctx0" brushRef="#br0" timeOffset="126642">15928 9472 0,'-79'132'15,"0"27"1,79 0 0,-27-53-1,54 0 1,78-1-1,-78-25 1,52-54 0,1-26-16,-54-26 31,0-54-16</inkml:trace>
  <inkml:trace contextRef="#ctx0" brushRef="#br0" timeOffset="126956">16193 9631 0,'0'79'15,"26"27"1,-26-27 0,27 27-1,-27-79 1,-27-1-1</inkml:trace>
  <inkml:trace contextRef="#ctx0" brushRef="#br0" timeOffset="127964">16404 9340 0,'159'79'16,"-79"1"0,-1 105-1,-79-79 1,0-27-1,0-26 1,-26 53 0,-27-27-1,26-26 1,-26-53-16,27 26 31,-1-26-15,1 27-16,26-1 15,-27-26 1,27 0 31,0-26-16,27 26 16,-27 0 467</inkml:trace>
  <inkml:trace contextRef="#ctx0" brushRef="#br0" timeOffset="131972">18468 9551 0,'-26'0'47,"52"0"-47,54-26 16,-27 0-1,79 26 1,-79 0-1,-27 79 1,27 27 0,-53 0-1,-26-54-15,-27 1 16,-53 27-1,27-27 1,-54-53 0,54 0-1,0-27 1,52 1-1,1-54 17,52 80-32,106-26 15,-52 26 1,26 0-1,-27 26 1,0 1 0,-52-1-1,-1 1 1,-26-27-1</inkml:trace>
  <inkml:trace contextRef="#ctx0" brushRef="#br0" timeOffset="132433">19209 9366 0,'-106'133'31,"53"25"-15,27 54-1,79-80 1,26-52 0,-26-27 15,0-53-16,0 0 1</inkml:trace>
  <inkml:trace contextRef="#ctx0" brushRef="#br0" timeOffset="133154">19315 9631 0,'26'26'16,"1"-52"-1,-1 26-15,54-27 16,-27 27 0,-27 0-1,1 53 1,-54 27-1,27-27-15,-79-1 16,26 1 0,0-53-1,53 27-15,-27-1 16,27-26-1,0 0 1,27-26-16,-27 26 16,79-27-1,-26 1-15,-26-1 16,26 27-1,-1-26 17,-25 26-32</inkml:trace>
  <inkml:trace contextRef="#ctx0" brushRef="#br0" timeOffset="133921">19659 9181 0,'159'106'0,"-54"26"16,-25-26 0,-1 26-16,-52-52 15,-27 25 1,0-25-1,-27-27-15,-52 0 16,79-27 0,-53 27-1,-53 0 16,80-27 1,52-26 30</inkml:trace>
  <inkml:trace contextRef="#ctx0" brushRef="#br0" timeOffset="135772">21537 9446 0,'53'-27'15,"-26"1"-15,79-27 32,-27 79-17,-53 27 1,1 53-1,-106 0 1,26-53 15,-80 26-15,80-52-1,0-27 1,80 0 15,52-53 0,27 53-15,159-27 15,-239 27-15,1 0 15</inkml:trace>
  <inkml:trace contextRef="#ctx0" brushRef="#br0" timeOffset="136075">22252 9128 0,'-106'185'15,"80"-52"1,-1-28-1,54 54 1,52-53 0,-53-53-1,27 0-15,27-27 16</inkml:trace>
  <inkml:trace contextRef="#ctx0" brushRef="#br0" timeOffset="136741">22649 9366 0,'185'-26'15,"-132"26"1,-27 26-1,-26 1 1,-26 79 0,-80-54-1,53-25 1,27-1-1,-27-26 1,53 0 0,26-26-1,1-1 1,78 1-1,-25 26 1,-27 0 0,-27 26-1,-26 54 1,-79 26-1,26-106 1,26 26 0</inkml:trace>
  <inkml:trace contextRef="#ctx0" brushRef="#br0" timeOffset="137135">23151 9075 0,'186'106'16,"-107"0"-16,0 79 31,-26-53-15,-53-52-16,-26-27 15,-80 26 1,53-26-1,-79 0 17,79-27-17,26 1 1,27-27 46</inkml:trace>
  <inkml:trace contextRef="#ctx0" brushRef="#br0" timeOffset="145472">15690 10663 0,'0'0'16,"-26"0"-1,26 26-15,26 27 16,-26 0-16,27 53 15,-27-27 1,0 53 0,0-105-16,0 52 15,0-26-15,0 0 16,0-26-1,0 52 1,0-79-16,0 0 31,53-132 0,26-27 1,27 132 14,-133 54-14,-79 79-1,54-53 0,-28 0 0,1-53 0</inkml:trace>
  <inkml:trace contextRef="#ctx0" brushRef="#br0" timeOffset="146429">19288 10636 0,'0'53'32,"53"53"-17,-53-27-15,27 27 16,-1-53-1,-26 26 1,27-52-16,-27-1 16,0 1-1,0-27 1,0 0-1,0-27 1,26-26-16,1-52 31,-1 52-15,1 0-1,-1 79 17,27 107-1,-27-81 0,-26-25-15,-26-27-1,-27 26 16,-26-26-15,26 0 0,0 0 15</inkml:trace>
  <inkml:trace contextRef="#ctx0" brushRef="#br0" timeOffset="147266">22649 10530 0,'-27'0'16,"27"0"-1,0 133 1,27-27 0,-27-1-1,26 1 1,1-26-1,-27-54 1,0 0-16,0-26 31,26-52-15,0-1-1,27 0 1,0-53 0,0 79-1,-26 1 1,-27 26-1,-27 106 17,27-53-17,-26-27 1,26 1-1,-27-27 1,1 26 0,-54 1 15,28-27-16,-28 0 1,27-27 0</inkml:trace>
  <inkml:trace contextRef="#ctx0" brushRef="#br0" timeOffset="148985">15478 11748 0,'133'-27'15,"-1"80"1,-53 26 0,-52 27-1,-80-53 1,0 79-1,-79-52 1,26-1 0,53-79-16,-26 27 15,52-54 16,1 1-31,26-27 16,26 0 0,54 26-1,-54 27 1,27 0-1,26 53 1,54 53 15,-133-79-31,26-1 16,1 0-1</inkml:trace>
  <inkml:trace contextRef="#ctx0" brushRef="#br0" timeOffset="150091">19209 11695 0,'0'0'15,"27"0"17,-27 79-17,0 0 1,0 27-1,-27-53-15,1 26 16,26-26 0,0 0-16,0-26 15,0-27 1,0 0-1,26 0 1,1 0-16,52 0 16,-26 0-1,0-27 1,-27 27-16,27 0 31,-26 0-31,-27-26 31</inkml:trace>
  <inkml:trace contextRef="#ctx0" brushRef="#br0" timeOffset="150352">19394 11774 0,'0'106'16,"0"0"-16,27 52 15,-27 1 1,0-80-1,26-26 1,-26 27 0,0-54-1,0-26 16</inkml:trace>
  <inkml:trace contextRef="#ctx0" brushRef="#br0" timeOffset="151679">22675 11642 0,'0'-27'0,"0"107"31,-53 105-15,80 26 15,78-158-15,-25 0-1,52-53 1,0-79 0,-79 0-1,-53-80 16,-26 132-15,-53 27 0,26 0-1,-27 53 1,27 27-1,0 105 1,53-159 0,0 27-1,0-53 1,0 27-1,27-27 1,-27 0 31,0 0 124,0 0-93</inkml:trace>
  <inkml:trace contextRef="#ctx0" brushRef="#br0" timeOffset="157477">17172 12091 0,'-27'0'16,"1"0"-1,26 0 1,26 0-1,1 0 1,52 0 0,80 0-1,-53 0 1,-80 0-1,27 0 1,-53 0 0,27 0 15</inkml:trace>
  <inkml:trace contextRef="#ctx0" brushRef="#br0" timeOffset="157715">17410 11959 0,'0'132'15,"0"-52"1,0-1-1,26 1 1,-26-54 0,27 0-16,-27-26 31</inkml:trace>
  <inkml:trace contextRef="#ctx0" brushRef="#br0" timeOffset="158329">20850 12144 0,'0'0'31,"105"0"-15,28 0 15,-28-26-15,-25 26-1,-54-27 1,-26 27 15,0 0-15</inkml:trace>
  <inkml:trace contextRef="#ctx0" brushRef="#br0" timeOffset="158557">21061 12012 0,'0'106'16,"0"0"-1,0 0 16,0-80-15,27 0 0,-27-26-1</inkml:trace>
  <inkml:trace contextRef="#ctx0" brushRef="#br0" timeOffset="161521">17119 14208 0,'0'80'0,"0"-28"15,53 28-15,-27 52 16,1-79-16,-27 0 15,0 0-15,26 0 16,-26-27-16,0-26 16,0 27-16,27-1 15,-27-26-15,0 27 0</inkml:trace>
  <inkml:trace contextRef="#ctx0" brushRef="#br0" timeOffset="161915">17860 14261 0,'291'0'15,"-238"159"16,-239 0 1,-25-80-1,158-26 0,291-80 0,27 1 0,-133-27 1</inkml:trace>
  <inkml:trace contextRef="#ctx0" brushRef="#br0" timeOffset="162935">16669 13891 0,'-26'53'0,"26"105"15,26 133 1,1 0 0,-1-105-1,-26-1 1,0 26-1,-26-78 1,26-54 0,0-26-1,0-53 16,79-26-15,0-1 0,27 1-16,159-27 31,132 26-16,-159 27-15,-27 0 16,292 0 15,-371 0-15,-105 0-1,-1 0-15,-26-26 47,-26-54-31,26 1-1,-27-53 1,27-133 0,0-52-1,27-1 16,-27 159-15,26 80 0,-52 26-1,-1 80 16,-26-27-15,-158 0 15,-1 0-15,-26 0 15,-212 0-15,27 53-1,105-1 1,133 1 15,159-26-15,52-1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01A8AA-DD49-4B0E-982F-80274707DA55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E4DD7C-1650-4A55-8E25-005BD749D2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customXml" Target="../ink/ink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customXml" Target="../ink/ink4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0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Section#11.1:  </a:t>
            </a:r>
            <a:br>
              <a:rPr lang="en-US" dirty="0" smtClean="0"/>
            </a:br>
            <a:r>
              <a:rPr lang="en-US" dirty="0" smtClean="0"/>
              <a:t>Sequences and Summation Notation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Example: Find the first four terms and the 100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term of the sequence.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1676400"/>
          <a:ext cx="18965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189653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676440" y="1886040"/>
              <a:ext cx="7029720" cy="4038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7080" y="1876680"/>
                <a:ext cx="7048440" cy="405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1600200"/>
          <a:ext cx="113890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113890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57480" y="2552760"/>
              <a:ext cx="7286760" cy="3677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20" y="2543400"/>
                <a:ext cx="7305480" cy="369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Example:  Find the first five terms of the given </a:t>
            </a:r>
            <a:br>
              <a:rPr lang="en-US" sz="3200" dirty="0" smtClean="0"/>
            </a:br>
            <a:r>
              <a:rPr lang="en-US" sz="3200" dirty="0" smtClean="0"/>
              <a:t>		recursively defined sequence.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                      and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2999" y="1676400"/>
          <a:ext cx="22521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676400"/>
                        <a:ext cx="225213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114800" y="1676400"/>
          <a:ext cx="97267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393480" imgH="215640" progId="Equation.3">
                  <p:embed/>
                </p:oleObj>
              </mc:Choice>
              <mc:Fallback>
                <p:oleObj name="Equation" r:id="rId5" imgW="393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76400"/>
                        <a:ext cx="972671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924120" y="1162080"/>
              <a:ext cx="7953840" cy="5362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4760" y="1152720"/>
                <a:ext cx="7972560" cy="538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29000"/>
          </a:xfrm>
        </p:spPr>
        <p:txBody>
          <a:bodyPr/>
          <a:lstStyle/>
          <a:p>
            <a:r>
              <a:rPr lang="en-US" dirty="0" smtClean="0"/>
              <a:t>For a sequence</a:t>
            </a:r>
          </a:p>
          <a:p>
            <a:endParaRPr lang="en-US" dirty="0" smtClean="0"/>
          </a:p>
          <a:p>
            <a:r>
              <a:rPr lang="en-US" dirty="0" smtClean="0"/>
              <a:t>The partial sums 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Partial Sums of a Sequence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0" y="3276600"/>
          <a:ext cx="2762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2762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124200" y="4267200"/>
          <a:ext cx="2597150" cy="231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536480" imgH="1371600" progId="Equation.3">
                  <p:embed/>
                </p:oleObj>
              </mc:Choice>
              <mc:Fallback>
                <p:oleObj name="Equation" r:id="rId5" imgW="1536480" imgH="1371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67200"/>
                        <a:ext cx="2597150" cy="2318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Example: Find the first six </a:t>
            </a:r>
            <a:br>
              <a:rPr lang="en-US" sz="3600" dirty="0" smtClean="0"/>
            </a:br>
            <a:r>
              <a:rPr lang="en-US" sz="3600" dirty="0" smtClean="0"/>
              <a:t>partial sums                           of the sequence.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19400" y="685800"/>
          <a:ext cx="2698750" cy="54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130040" imgH="228600" progId="Equation.3">
                  <p:embed/>
                </p:oleObj>
              </mc:Choice>
              <mc:Fallback>
                <p:oleObj name="Equation" r:id="rId3" imgW="1130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85800"/>
                        <a:ext cx="2698750" cy="545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1600200"/>
          <a:ext cx="244686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244686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Sigma Notation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905000" y="2895600"/>
          <a:ext cx="5130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726920" imgH="431640" progId="Equation.3">
                  <p:embed/>
                </p:oleObj>
              </mc:Choice>
              <mc:Fallback>
                <p:oleObj name="Equation" r:id="rId3" imgW="1726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51308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162160" y="2571840"/>
              <a:ext cx="1029240" cy="2057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52800" y="2562480"/>
                <a:ext cx="1047960" cy="207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Find the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19200" y="1524000"/>
          <a:ext cx="1022350" cy="1198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368280" imgH="431640" progId="Equation.3">
                  <p:embed/>
                </p:oleObj>
              </mc:Choice>
              <mc:Fallback>
                <p:oleObj name="Equation" r:id="rId3" imgW="368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1022350" cy="1198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486400" y="1676400"/>
          <a:ext cx="1104900" cy="125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380880" imgH="431640" progId="Equation.3">
                  <p:embed/>
                </p:oleObj>
              </mc:Choice>
              <mc:Fallback>
                <p:oleObj name="Equation" r:id="rId5" imgW="3808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6400"/>
                        <a:ext cx="1104900" cy="1252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/>
              <p14:cNvContentPartPr/>
              <p14:nvPr/>
            </p14:nvContentPartPr>
            <p14:xfrm>
              <a:off x="1105200" y="1285920"/>
              <a:ext cx="7372440" cy="4486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95840" y="1276560"/>
                <a:ext cx="7391160" cy="450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Section#11.1: pg#830</a:t>
            </a:r>
          </a:p>
          <a:p>
            <a:r>
              <a:rPr lang="en-US" dirty="0" smtClean="0"/>
              <a:t>1-7odd, 11-13all, 31, 34, 39-43 odd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86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Equation</vt:lpstr>
      <vt:lpstr>Section#11.1:   Sequences and Summation Notation </vt:lpstr>
      <vt:lpstr>Example: Find the first four terms and the 100th term of the sequence.</vt:lpstr>
      <vt:lpstr>PowerPoint Presentation</vt:lpstr>
      <vt:lpstr>Example:  Find the first five terms of the given    recursively defined sequence. </vt:lpstr>
      <vt:lpstr>The Partial Sums of a Sequence</vt:lpstr>
      <vt:lpstr>Example: Find the first six  partial sums                           of the sequence.</vt:lpstr>
      <vt:lpstr>Sigma Notation</vt:lpstr>
      <vt:lpstr>Example:  Find the sum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Section#11.1:   Sequences and Summation Notation</dc:title>
  <dc:creator>Kerry</dc:creator>
  <cp:lastModifiedBy>Kimberly Bolle</cp:lastModifiedBy>
  <cp:revision>4</cp:revision>
  <dcterms:created xsi:type="dcterms:W3CDTF">2011-01-22T22:51:07Z</dcterms:created>
  <dcterms:modified xsi:type="dcterms:W3CDTF">2016-05-03T17:35:05Z</dcterms:modified>
</cp:coreProperties>
</file>