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18T17:48:09.480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11192 15584 0,'0'0'0,"27"-26"16,-27 52 31,0 0-32,0-26-15,0 27 16,26-27-16,-26 0 15,53 0 1,-53 0-16,26 0 16,-26-27-16,0 1 15,0 26 1,-26-26-16,-53 26 15,52 0 1,27 0-16,-26 26 16,-1 0-1,27 1-15,0 26 16,0-27-1,80-26 1,-80 0-16,26 0 16,-26 0-16,27 0 15,-27-53 1,0 53-16,0-53 15,0 53-15,-27-26 16,1 26 0,26 0-1,-27 0-15,27 0 16,0 26-16,-26 27 15,52-26 1,1-1 0,-27 1-16,26-27 15,1 0-15,-1 0 16,0-27-1,-26 1-15,0-27 16,-105 0 31,78 79-16,1 54 0,79-54-15</inkml:trace>
  <inkml:trace contextRef="#ctx0" brushRef="#br0" timeOffset="562.122">11113 16034 0,'26'0'31,"80"132"0,0-26-15,-80-80-1,1 27 1,-1-26-16,1-1 15,-27-52 48,0-27-48,0 0-15,0-79 16,53-1 15,-27 107-31,1-1 16</inkml:trace>
  <inkml:trace contextRef="#ctx0" brushRef="#br0" timeOffset="1575.144">9155 15637 0,'-27'0'32,"27"26"-17,27 1-15,26-1 16,-27-26-1,27 0 17,-53-26-32,0-1 15,-26-26 1,-27 27-1,26 26 1,1 0 0,-1 26-1,27 54 1,106-54 15,0 1-15,-79-107-1,-107 1 16,1 79-15,-1 0 0,28 53 15,78-27-16,53 27 1</inkml:trace>
  <inkml:trace contextRef="#ctx0" brushRef="#br0" timeOffset="2119.23">8864 16166 0,'26'0'31,"1"0"-31,26 53 15,53 53 1,-1-53 0,-52 26-1,-26-79 1,-1 27-1,1-1 1,-27-52 15,-27-54-15,54 1-1,-27-27 1,26 79 0,-26-25-1,27-1 16</inkml:trace>
  <inkml:trace contextRef="#ctx0" brushRef="#br0" timeOffset="7275.522">13177 13838 0,'26'-27'32,"1"27"14,-27 0 32,-27 0-62,1 27 0,-27-27-1,26 26 1,1-26-1,26 0-15,-53 0 16,53 27 0,-80-27-1,80 26 1,-26-26-16,26 0 15,-26 27 1,-1-27-16,1 26 16,26-26-16,-53 26 15,53-26 1,-27 0-16,27 0 15,-26 27 1,-1-27-16,27 26 16,-26-26-16,-1 0 15,27 27 1,-26-27-1,26 0-15,-27 26 16,1-26-16,26 27 16,-26-27-1,-1 26-15,1-26 16,26 27-16,-27-27 31,1 26-15,-1 1-16,1-27 15,26 26-15,-27-26 16,27 0-1,-26 27-15,-1-27 16,1 26 0,26-26-16,-26 26 15,26-26-15,-27 27 16,1-1-1,26-26 1,-27 0-16,27 27 16,-79 26 15,52-27-16,1 27 32,-27-26-16,0 25 1,27-25-1,-27 26 0,26 0 0,-26-27 0,0 27-15,27 0 15,-27 26 16,27-52-16,-1 26 0,1-27 1,-1 27-1,1-26-16,26-1 1,-27 1 0,27-27-16,-26 26 31,26 27-16,0-53-15,-27 26 16,1 54 15,26-80-15,-27 26-1,27 1 1,0-1 0,-26 27-1,26-26 1,0-1-1,0 0 1,0 27 0,0-26-1,0 26 1,-27 26-1,54-26 1,-27-27 0,0 1-1,0 79 1,26 0 15,-26-80-15,27 0-16,-1 54 15,1-1 16,-1-52-31,1 26 16,-1 0 0,80 26-1,-53-26 16,26 0-15,1 0 0,52 53 15,-53-54-16,-26 1 1,132 53 15,-105-53-15,-27-26-1,26-1 17,27 0-17,-53 1 1,53-1 15,-53 1-15,26 26-1,0-27 16,-26-26-15,0 0 0,-26 0-1,-1 0 32,-26-26-31,-26-1-1,26-52 1,-53 26-1,0-53 1,26 106 0,1-26-1,-1-1 1,54 27 15,-1 27-31,1-1 16,52 27-1,-52-26 1,-1-1-1,1 0 1,-27 1 0,-27 52 15,1-52-16,-27 26-15,26 0 32,-26-1-17,27-52 1,26 27-16,0-54 31</inkml:trace>
  <inkml:trace contextRef="#ctx0" brushRef="#br0" timeOffset="8214.396">13230 13811 0,'0'0'16,"0"106"-1,52 26 1,-25-26 0,-1-53-1,-26 0 1,0-53 15,0-53-15,0 0-1,-26-79 1,-1 79-1,27 0 1,-26 53 0,26-53-1,-26 27 1,-27 26-1,-53 0 1,53-27 0,0 27-1,26-26 1,27 26-1,-26-27 1</inkml:trace>
  <inkml:trace contextRef="#ctx0" brushRef="#br0" timeOffset="11388.732">7435 13547 0,'0'-27'0,"27"27"31,-27 27-15,52-1-1,-25 1 1,26-1-1,26 27 1,-52-27 0,26 54-1,0-27 1,-27-27-1,27 27-15,0 0 16,26-27 15,-79 27-31,27-26 16,52 26-1,27 26 17,-80-52-17,-26-27-15,53 53 31,0-27-15,27 0 0,-54 1-1,27 26 1,0-27 15,-27 27-15,1-26-1,26 26 16,-27-27-15,1 27 0,25 0-1,1 0 16,-26-27-15,-1 27 15,1-26-15,-27 25-1,53-25 17,-27 26-17,-26-27 1,27 27-1,-1 0 1,1-26 15,-27-1-15,26 27-1,-26 0 17,0-53-17,26 26-15,1 1 31,-27-1-15,26 1-16,-26-1 16,0 1-1,27-1 1,-27 1-1,0-1 1,26 1 0,-26 25-1,0-25 1,0-1-1,27 1 1,-27 26 0,0-27-1,0 1 1,0 26-1,-27-1 1,27-25 0,0 26-1,-26 0 1,-1 26-1,27-26 1,-26-27 0,-1 1-1,1 26 1,26-27-1,-26 27-15,-27-26 16,0 52 15,-27-26-15,27 0-1,-26 26 17,0-52-17,-1 26 16,1-27-15,-27 54 0,0-54-1,0 27 1,-26-27 15,0 27-15,26-26-1,0-1 16,27 1-15,-27-1 0,27 27 15,-80-53-16,79 0 1,-25 26 15,-1-26-15,0 0-1,-53 0 17,106 27-17,-79-27 1,79 0-1,27 0 17,-1 0-17,27 0 1,0 0 31,106 79-32,26-26 16,-52 0-31,-54-26 16,54-1 0,-80 0-1,0-26 32,-27-26-47,-79-53 31,-26-1-15,79 27-16,27 53 15,-27-26 1,26-1 0,27 27-1,27-52 16,-1-1-15,1 26 0,-1 1-1,27-27 1</inkml:trace>
  <inkml:trace contextRef="#ctx0" brushRef="#br0" timeOffset="12549.048">7435 13520 0,'0'0'31,"0"0"-15,0-26-1,0 26 1,27 0 31,-54 53-32,27 26-15,0 53 16,0-26 15,0-53-31,27-26 16,-27-27 31,-27-133-32,-79-105 16,106 185-15,0-26 0,0 79 15,53 0-31,27 26 15,25-26 1,1 27 15,-53-27-31,-26-27 16,-1 27-1</inkml:trace>
  <inkml:trace contextRef="#ctx0" brushRef="#br1" timeOffset="17241.414">8123 15610 0,'0'-26'16,"27"79"-1,25-27 1,-25 1 15,-1-54-15,-26-26-1,-53-26 1,1 26 15,-1 53-15,0 53-1,53 79 17,53-79-17,26-26 1,27-80 15,-106 0-15,-53-26-1,-26 52 16,26 27-15,53 27 0,0 78-1,79-25 1,0-27 15,-26-80-15,-26-79-1,-54 27 1,-52 0 15,26 52-15,-26 107 15,79-1-16,0 0-15,79-26 16,0-53 0,-26 0-1,-53-79 1,0 26-1,-79-26 1,26 79 0,0 0-1,0 26 1,53 27-1</inkml:trace>
  <inkml:trace contextRef="#ctx0" brushRef="#br1" timeOffset="17567.064">7991 14817 0,'26'158'31,"1"1"-15,-1-106-16,1 0 15,-27-27 1,0-26 15</inkml:trace>
  <inkml:trace contextRef="#ctx0" brushRef="#br1" timeOffset="17758.446">7911 14817 0,'159'-27'16,"26"27"-1,-26 0 17,-132 0-17</inkml:trace>
  <inkml:trace contextRef="#ctx0" brushRef="#br1" timeOffset="17760.45">8441 14790 0</inkml:trace>
  <inkml:trace contextRef="#ctx0" brushRef="#br1" timeOffset="17772.474">8441 14790 0</inkml:trace>
  <inkml:trace contextRef="#ctx0" brushRef="#br1" timeOffset="17965.86">8017 15081 0,'159'0'0,"-53"0"15,53-26 16,-107-1-15</inkml:trace>
  <inkml:trace contextRef="#ctx0" brushRef="#br1" timeOffset="19154.232">12171 15558 0,'0'52'16,"0"-25"-1,27-27-15,-1 26 16,27-26-1,-53-26 1,26 26 0,-26-27-16,0-25 15,-26 25 1,26 27-1,-53 0-15,27 0 16,-1 27 0,27 25-1,0 1-15,0 0 16,80-53-1,-54 0 1,0 0 0,1-26-16,-27-54 31,-27 28-16,1 52 1,-27 0-16,53 0 16,-26 0-1,-1 52 1,54 1-16,-27-26 15,79-1 1,-79 1 0,53-27-16,-27-27 15,-26-26 1,27 53-1,-54-53-15,27 27 16,-53 0 0,-26 52-1,53 0 16,26 54 1</inkml:trace>
  <inkml:trace contextRef="#ctx0" brushRef="#br1" timeOffset="19421.766">12409 15028 0,'0'-26'0,"0"132"31,27 52-15,-27-105 0,0-26-1</inkml:trace>
  <inkml:trace contextRef="#ctx0" brushRef="#br1" timeOffset="19618.158">12330 14949 0,'159'-53'15,"-80"53"-15,0-26 16,1 26-1,-54 0 1</inkml:trace>
  <inkml:trace contextRef="#ctx0" brushRef="#br1" timeOffset="19621.164">12753 14870 0</inkml:trace>
  <inkml:trace contextRef="#ctx0" brushRef="#br1" timeOffset="19624.17">12753 14870 0</inkml:trace>
  <inkml:trace contextRef="#ctx0" brushRef="#br1" timeOffset="19840.602">12436 15134 0,'106'27'0,"-54"-27"16,28-27-1,-54 27 1,1-26-1,-27 26 17</inkml:trace>
  <inkml:trace contextRef="#ctx0" brushRef="#br2" timeOffset="23336.58">12462 13123 0,'-26'80'0</inkml:trace>
  <inkml:trace contextRef="#ctx0" brushRef="#br2" timeOffset="23484.876">12224 13520 0,'-106'80'31</inkml:trace>
  <inkml:trace contextRef="#ctx0" brushRef="#br2" timeOffset="23488.884">12118 13600 0</inkml:trace>
  <inkml:trace contextRef="#ctx0" brushRef="#br2" timeOffset="23491.89">12118 13600 0</inkml:trace>
  <inkml:trace contextRef="#ctx0" brushRef="#br2" timeOffset="23633.172">11774 14023 0,'-106'106'0,"80"-80"16</inkml:trace>
  <inkml:trace contextRef="#ctx0" brushRef="#br2" timeOffset="23783.472">11298 14526 0,'-53'79'15,"27"-53"1</inkml:trace>
  <inkml:trace contextRef="#ctx0" brushRef="#br2" timeOffset="23789.484">11219 14631 0</inkml:trace>
  <inkml:trace contextRef="#ctx0" brushRef="#br2" timeOffset="23792.49">11219 14631 0</inkml:trace>
  <inkml:trace contextRef="#ctx0" brushRef="#br2" timeOffset="23941.788">11007 15134 0,'-106'80'0,"106"-54"16</inkml:trace>
  <inkml:trace contextRef="#ctx0" brushRef="#br2" timeOffset="24089.082">10610 15558 0,'-79'79'15,"52"-53"-15</inkml:trace>
  <inkml:trace contextRef="#ctx0" brushRef="#br2" timeOffset="24092.088">10504 15663 0</inkml:trace>
  <inkml:trace contextRef="#ctx0" brushRef="#br2" timeOffset="24095.094">10504 15663 0</inkml:trace>
  <inkml:trace contextRef="#ctx0" brushRef="#br2" timeOffset="24245.394">10187 16192 0,'-80'106'15,"27"-53"1</inkml:trace>
  <inkml:trace contextRef="#ctx0" brushRef="#br2" timeOffset="24408.72">9684 16801 0,'-132'79'0,"52"1"16,28-27 15</inkml:trace>
  <inkml:trace contextRef="#ctx0" brushRef="#br2" timeOffset="24412.728">9420 17013 0</inkml:trace>
  <inkml:trace contextRef="#ctx0" brushRef="#br2" timeOffset="24415.734">9420 17013 0</inkml:trace>
  <inkml:trace contextRef="#ctx0" brushRef="#br2" timeOffset="24574.05">8758 17515 0,'-106'106'31,"80"-79"-31,-27-1 16</inkml:trace>
  <inkml:trace contextRef="#ctx0" brushRef="#br2" timeOffset="24728.358">7964 17992 0,'-53'26'16</inkml:trace>
  <inkml:trace contextRef="#ctx0" brushRef="#br2" timeOffset="24731.364">7911 18018 0</inkml:trace>
  <inkml:trace contextRef="#ctx0" brushRef="#br2" timeOffset="24735.372">7911 18018 0</inkml:trace>
  <inkml:trace contextRef="#ctx0" brushRef="#br2" timeOffset="24865.632">7779 18124 0,'-53'0'47</inkml:trace>
  <inkml:trace contextRef="#ctx0" brushRef="#br2" timeOffset="25733.364">8335 13203 0,'26'0'47</inkml:trace>
  <inkml:trace contextRef="#ctx0" brushRef="#br2" timeOffset="25884.666">8890 13864 0,'80'80'31</inkml:trace>
  <inkml:trace contextRef="#ctx0" brushRef="#br2" timeOffset="25887.672">8970 13944 0</inkml:trace>
  <inkml:trace contextRef="#ctx0" brushRef="#br2" timeOffset="25892.682">8970 13944 0</inkml:trace>
  <inkml:trace contextRef="#ctx0" brushRef="#br2" timeOffset="26038.974">9367 14340 0,'79'106'15</inkml:trace>
  <inkml:trace contextRef="#ctx0" brushRef="#br2" timeOffset="26189.274">9790 14790 0,'53'80'0,"-53"-54"16,26 0-1</inkml:trace>
  <inkml:trace contextRef="#ctx0" brushRef="#br2" timeOffset="26194.284">9869 14922 0</inkml:trace>
  <inkml:trace contextRef="#ctx0" brushRef="#br2" timeOffset="26197.29">9869 14922 0</inkml:trace>
  <inkml:trace contextRef="#ctx0" brushRef="#br2" timeOffset="26336.568">10054 15372 0,'80'106'15,"-80"-53"1,26 0-16,27 0 16</inkml:trace>
  <inkml:trace contextRef="#ctx0" brushRef="#br2" timeOffset="26463.822">10425 15954 0,'26'80'0,"1"-80"15,-1 53 1</inkml:trace>
  <inkml:trace contextRef="#ctx0" brushRef="#br2" timeOffset="26468.832">10504 16087 0</inkml:trace>
  <inkml:trace contextRef="#ctx0" brushRef="#br2" timeOffset="26473.842">10504 16087 0</inkml:trace>
  <inkml:trace contextRef="#ctx0" brushRef="#br2" timeOffset="26591.076">10795 16457 0,'80'106'0,"-54"-27"15</inkml:trace>
  <inkml:trace contextRef="#ctx0" brushRef="#br2" timeOffset="26720.334">11245 17013 0,'79'158'0,"-52"-105"16</inkml:trace>
  <inkml:trace contextRef="#ctx0" brushRef="#br2" timeOffset="26725.344">11351 17224 0</inkml:trace>
  <inkml:trace contextRef="#ctx0" brushRef="#br2" timeOffset="26729.352">11351 17224 0</inkml:trace>
  <inkml:trace contextRef="#ctx0" brushRef="#br2" timeOffset="26857.608">11721 17701 0,'53'53'16,"27"-27"-1</inkml:trace>
  <inkml:trace contextRef="#ctx0" brushRef="#br2" timeOffset="27000.894">12171 18071 0,'27'53'0,"-1"-53"16</inkml:trace>
  <inkml:trace contextRef="#ctx0" brushRef="#br2" timeOffset="27006.906">12224 18124 0</inkml:trace>
  <inkml:trace contextRef="#ctx0" brushRef="#br2" timeOffset="27011.916">12224 18124 0</inkml:trace>
  <inkml:trace contextRef="#ctx0" brushRef="#br2" timeOffset="27162.216">12409 18336 0,'0'0'31,"0"-27"-16</inkml:trace>
  <inkml:trace contextRef="#ctx0" brushRef="#br0" timeOffset="41353.542">18918 14684 0,'0'0'31,"0"0"-15,-26 0-1,26 27 1,0-27 0,-27 26-16,54-26 31,-27 27-31,0-27 15,0-27 1,0 27 0,0-26-1,-53-1-15,26 27 16,1 27-1,-1-1 1,1 1-16,26 52 16,106-26-1,-80-53 1,1 0-1,-1-26 1,-26-1 0,0-26-16,0 27 15,-53-1 1,27 1-1,-1 26-15,1 0 16,-1 0 0,1 53-1,26-27-15,26 27 16,1-53-1,26 27 1,-27-27-16,1-27 16,-27-26-1,0 27 1,-27-27-16,1 53 15,-107-27 17,133 54-17,-26 79 1,52-80 15,27 1-15,27-27-1,-54-80 1,-52 1-1,-54 26 17,27 26-17,-52 54 1,78 79 15,54-53-15,131-27 15,-105-52-16,-26-27 1,-27 0 0,-106 0 15,106 53-16,-27 53 1,27 26 15,53-52-15,27-1-1,-27-52 1,-80-27 0,1 0 15,-27 53-31,-27 0 31,54 26-15</inkml:trace>
  <inkml:trace contextRef="#ctx0" brushRef="#br0" timeOffset="43174.776">18812 16748 0,'0'0'31,"27"27"-16,-1-27 1,-26-27 0,0 1-1,0-1 1,0 27-1,-26-26 1,26 26 0,-27 26-16,27 1 31,0 26-16,27-27-15,-1 1 16,27-27 0,-27-27-1,-26 1 1,0-54-1,-26 54 17,0 26-17,-1-27 1,27 54-16,-26-27 15,26 53 17,0-27-32,0 1 15,0-1 1,53-26-1,-27-26 1,-26 26 0,26-53-1,-52 26 1,26 1-1,-26 26 1,-27-27 0,0 54-1,26-1 1,27 1-1,0 26 1,27-27 0,-1-26-1,1 0 1,26 0-1,-27-53 1,-26 27 0,0-1-16,-53 1 31,0-1-16,0 27-15,27 27 16,-27-1 0,26 27 15,54 53 0,52-106-15,1 0-1,-54-53 1,-26-26-1,-26 26 17,-54 26-17,27 27 1,0 27-1,27 79 17,26-53-17,79-27 1,-26-26 15,-26-53-15,-27-26-1,-27 26 16,-26 79-15,27 1 0,26 26 15</inkml:trace>
  <inkml:trace contextRef="#ctx0" brushRef="#br0" timeOffset="46190.796">17225 12806 0,'0'0'16,"0"26"15,0 27-15,0 27-1,0 25 1,26-25 15,1-1-15,-1 27-1,-26-80 1,27 54-1,25 26 17,-52-80-17,27 27-15,-27 0 16,26 0-1,27 26 17,-53-26-32,27-26 15,-1-1 1,-26 1-1,27-1-15,-1 27 16,1-53 0,-1 79-1,-26-79-15,26 27 16,1-1-1,-27 1 1,26-1 0,1 1-16,-1-1 15,1 1 1,-1-27-1,1 26-15,-1 0 16,1 1 0,-1-27-1,53 53 1,-79-27-1,53-26 1,-53 27 0,53-1-16,-26 1 15,-1-27 1,1 26-1,-1 1-15,27-27 16,-53 26 0,27-26-1,25 26-15,-25-26 16,26 27 15,53-1 0,26-26 0,-26 27 16,-27-54-31,0 27 15,27-26 0,-26-1 0,-1 1 1,-26-27-1,26 0 0,1 0 0,26-26 0,-27 26 1,0 0-1,1-26 0,-54 52-15,54-52-1,-54 26 1,27 26-1,-27-52 1,54 0 0,-54 26-1,1-27 1,26 27-1,-1-132 17,-25 132-17,26 27-15,-27-27 16,1 0 15,-27 27-31,26-1 16,-26-26-1,27 27 1,-27-1-1,0 1 1,26-1 0,-26-25-1,0-1 1,0 26-1,0 1 1,0-1 0,0 27 15,27 0-16,-27 0 48,53 80-48,-27-27-15,-26-1 16,53-25 0,-53-1-1,0 1 1,0-27 15,0 0 0,0 0-15,-27-53-1,1-26 17,0-1-17,-1 54 1,27-1-1,0 1 1,-26 26 0,-1 0-1,1 0 1,-1 0-16,-52 0 31,26 0-15,0 26-16,27-26 15,-27 27 1</inkml:trace>
  <inkml:trace contextRef="#ctx0" brushRef="#br0" timeOffset="47205.822">17251 12806 0,'27'26'31,"26"1"-31,-1 26 16,28 53-1,-1-27 1,-26-53-1,-26 1 1,-27-27 0,0 0 15,-27-53-16,1-26 1,-27-1 0,0 27-1,-53 27 1,106 26-1,-79 0 1,-80 26 15,106 27-15,0 0-16,-26-26 15,52 25 17,1-52-32,-1 27 15,27-1 1</inkml:trace>
  <inkml:trace contextRef="#ctx0" brushRef="#br0" timeOffset="50401.2">16801 18627 0,'0'0'0,"0"-53"16,27 26-1,-27 1 1,26-54 0,1 28-1,-1 25 1,1-26-1,-1-26 1,27-1 0,-26 28-1,-1 25 1,27-52-1,-27 26 1,-26 26 0,27 1-16,26-27 15,0 0 16,52-79 1,-78 52-17,26 54 1,26-54 15,-26 54-15,-26-27-1,25 0 16,-25 0-15,-1 0 0,54-26-1,-54 53 1,27-1 15,0-26-15,53-26 15,-80 52-16,54-26 17,-1 27-17,-26 26 1,53-53 15,0 53-15,0-26-1,26-1 1,-26 1-1,-53-1 17,-1 27-32,-25 0 15,26 27 1,79-27 15,-52 26-15,-54-26-1,53 27 1,27-27-1,-53 26 1,27-26 0,-1 53-1,27-27 1,-53 1-1,26-1-15,27 27 16,-27 27 15,-26-1-31,0-26 16,0 26-1,53 1 1,-80-27 0,80 52 15,-79 1-16,25-53 1,-25-26 0,-27 26-1,53 26 1,-53 0-1,26-26 1,1 0-16,-27 53 16,26-27 15,1 54-16,-27-28 1,0-25 0,0-27 15,0 26 0,0-79 0,53-53 0,-27 0-15,27-53 0,0-52 15,0 105-16,-53 0 1,-27 79 15,-26 80 0,27 0-15,-27 0 0,53-53 30,0-27-30,-79-26 31,-27-26-32,26 26 1,28 0 0,25 0-1,-26-27 1</inkml:trace>
  <inkml:trace contextRef="#ctx0" brushRef="#br0" timeOffset="51172.74">16907 18706 0,'106'-53'16,"-27"0"-1,54 0 1,52 0 15,-159 27-15,-52 26-1</inkml:trace>
  <inkml:trace contextRef="#ctx0" brushRef="#br0" timeOffset="51430.254">16431 18389 0,'132'52'16,"27"54"-1,-53-53 17,-53-26-32,0-1 15,-27 1 1</inkml:trace>
  <inkml:trace contextRef="#ctx0" brushRef="#br1" timeOffset="56133.642">18759 13864 0,'-26'0'0,"52"0"47,-26 27-32,27-27 1,-27 0-16,26 0 16,-26 0-1,0 0-15,0-27 16,0 1-16,0 26 15,-26-27 1,-1 27-16,1 0 16,26 0-16,-27 27 15,1-1 1,52 27-1,-26-26-15,53-1 16,0-26-16,-26 0 16,-1 0-1,-26-53 1,0 27-16,0-27 15,-26 53 1,-27-27-16,0 1 16,53 26-1,-27 0-15,1 0 16,26 0-16,0 79 15,0-52 1,79-1 0,-79 1-16,80-27 15,-80 0-15,26 0 16,27 0-1,-53-27-15,0-26 16,0 27-16,0 26 16,-79-27-1,52 1-15,-52 26 16,52 26-16,1 27 15,26-53 1,53 132 15,53-79 0,-27-132-15,-105-27 15,-54 53 0,27 133 1,53-1-1</inkml:trace>
  <inkml:trace contextRef="#ctx0" brushRef="#br1" timeOffset="56401.176">19103 13626 0,'27'132'31,"-1"80"0,1-133 0</inkml:trace>
  <inkml:trace contextRef="#ctx0" brushRef="#br1" timeOffset="56585.544">19077 13679 0,'106'-53'0,"-27"27"15,0 26 1,1 0 0,-54-27-16,1 27 15,-27 0 1</inkml:trace>
  <inkml:trace contextRef="#ctx0" brushRef="#br1" timeOffset="56592.558">19474 13573 0</inkml:trace>
  <inkml:trace contextRef="#ctx0" brushRef="#br1" timeOffset="56597.568">19474 13573 0</inkml:trace>
  <inkml:trace contextRef="#ctx0" brushRef="#br1" timeOffset="56771.916">19156 13838 0,'53'0'0,"0"0"15,26 0 1,-26 0-1,-26-27 1,26 27-16</inkml:trace>
  <inkml:trace contextRef="#ctx0" brushRef="#br1" timeOffset="58085.538">18786 17806 0,'0'-26'0,"0"52"31,53 1-15,0-27 15,-27 0-31,-26 0 16,0-27-1,0-25 1,-26 25 0,-27 27-1,26 0 1,-26 53-1,53 0 1,0 0 0,80-27-1,-1 1 1,-26-80 15,-53 0-31,-27 0 31,1 27-15,-27 26-1,27 0-15,-27 26 16,26 53 0,54-52-1,26-1 1,26 1-1,-53-54 1,1-79 15,-27 80-15,-79 0-1,-1 52 1,27 53 31,80-26-32</inkml:trace>
  <inkml:trace contextRef="#ctx0" brushRef="#br1" timeOffset="58372.11">19183 17754 0,'0'26'0,"53"80"16,-27 26 15,0 27-16,-52-80 1,26-79 15</inkml:trace>
  <inkml:trace contextRef="#ctx0" brushRef="#br1" timeOffset="58572.51">19209 17780 0,'159'-53'16,"-106"53"-1,26 0 1,-52 0-1,-1 0 1</inkml:trace>
  <inkml:trace contextRef="#ctx0" brushRef="#br1" timeOffset="58577.52">19553 17727 0</inkml:trace>
  <inkml:trace contextRef="#ctx0" brushRef="#br1" timeOffset="58582.53">19553 17727 0</inkml:trace>
  <inkml:trace contextRef="#ctx0" brushRef="#br1" timeOffset="58771.908">19209 17939 0,'132'0'31,"1"-27"-15,-80 1-16,0 26 16,-27-27-1</inkml:trace>
  <inkml:trace contextRef="#ctx0" brushRef="#br0" timeOffset="62287.524">19156 14843 0,'0'0'32,"27"53"-17,26 0 1,-1 26-1,-52-52-15,80 26 16,-27-27 0,-27 1-1,1-27 1,-27-27 15,0-26-31,0-26 16,0-53-1,53 26 1,-53 79-1,26 1 1,-26-1 0,0 27 15</inkml:trace>
  <inkml:trace contextRef="#ctx0" brushRef="#br0" timeOffset="62830.608">19077 16616 0</inkml:trace>
  <inkml:trace contextRef="#ctx0" brushRef="#br0" timeOffset="63259.464">19050 16457 0,'0'-79'32,"0"79"-1,53 0-16,80 79 1,-1 53 0,-79-52-1,-27-54 1,-26-26 31,0 0-32,-26-79 1,26-27-1,-27 53 1,27-79 0,53-53 15,-53 158-16,27 27 1</inkml:trace>
  <inkml:trace contextRef="#ctx0" brushRef="#br2" timeOffset="66281.496">21723 13176 0,'-106'0'16,"26"53"-1</inkml:trace>
  <inkml:trace contextRef="#ctx0" brushRef="#br2" timeOffset="66429.792">21141 13600 0,'-80'79'16</inkml:trace>
  <inkml:trace contextRef="#ctx0" brushRef="#br2" timeOffset="66436.806">21061 13679 0</inkml:trace>
  <inkml:trace contextRef="#ctx0" brushRef="#br2" timeOffset="66442.818">21061 13679 0</inkml:trace>
  <inkml:trace contextRef="#ctx0" brushRef="#br2" timeOffset="66571.074">20532 14102 0,'-159'106'0</inkml:trace>
  <inkml:trace contextRef="#ctx0" brushRef="#br2" timeOffset="66720.372">19632 14737 0,'-132'133'16,"106"-81"-1</inkml:trace>
  <inkml:trace contextRef="#ctx0" brushRef="#br2" timeOffset="66727.386">19474 14922 0</inkml:trace>
  <inkml:trace contextRef="#ctx0" brushRef="#br2" timeOffset="66733.398">19474 14922 0</inkml:trace>
  <inkml:trace contextRef="#ctx0" brushRef="#br2" timeOffset="66866.664">19156 15372 0,'-106'106'16,"80"-26"0</inkml:trace>
  <inkml:trace contextRef="#ctx0" brushRef="#br2" timeOffset="67007.946">18706 15928 0,'-158'79'15,"78"-26"-15,1 53 16</inkml:trace>
  <inkml:trace contextRef="#ctx0" brushRef="#br2" timeOffset="67013.958">18389 16166 0</inkml:trace>
  <inkml:trace contextRef="#ctx0" brushRef="#br2" timeOffset="67020.972">18389 16166 0</inkml:trace>
  <inkml:trace contextRef="#ctx0" brushRef="#br2" timeOffset="67171.272">17595 16722 0,'-185'79'16</inkml:trace>
  <inkml:trace contextRef="#ctx0" brushRef="#br2" timeOffset="67346.622">16537 17462 0,'-106'80'15</inkml:trace>
  <inkml:trace contextRef="#ctx0" brushRef="#br2" timeOffset="67352.634">16431 17542 0</inkml:trace>
  <inkml:trace contextRef="#ctx0" brushRef="#br2" timeOffset="67372.674">16431 17542 0</inkml:trace>
  <inkml:trace contextRef="#ctx0" brushRef="#br2" timeOffset="67522.974">15690 17859 0,'-106'80'31,"80"-54"-31</inkml:trace>
  <inkml:trace contextRef="#ctx0" brushRef="#br2" timeOffset="68216.358">15505 13679 0,'0'0'15,"26"0"-15</inkml:trace>
  <inkml:trace contextRef="#ctx0" brushRef="#br2" timeOffset="68389.704">16219 14129 0,'106'26'31</inkml:trace>
  <inkml:trace contextRef="#ctx0" brushRef="#br2" timeOffset="68397.72">16325 14155 0</inkml:trace>
  <inkml:trace contextRef="#ctx0" brushRef="#br2" timeOffset="68404.734">16325 14155 0</inkml:trace>
  <inkml:trace contextRef="#ctx0" brushRef="#br2" timeOffset="68528.982">16722 14499 0,'106'27'15,"-53"26"1</inkml:trace>
  <inkml:trace contextRef="#ctx0" brushRef="#br2" timeOffset="68673.27">17331 14790 0,'79'53'0,"0"-26"16</inkml:trace>
  <inkml:trace contextRef="#ctx0" brushRef="#br2" timeOffset="68680.284">17489 14870 0</inkml:trace>
  <inkml:trace contextRef="#ctx0" brushRef="#br2" timeOffset="68687.298">17489 14870 0</inkml:trace>
  <inkml:trace contextRef="#ctx0" brushRef="#br2" timeOffset="68812.548">17992 15214 0,'106'79'16,"-53"-53"0</inkml:trace>
  <inkml:trace contextRef="#ctx0" brushRef="#br2" timeOffset="68955.834">18548 15531 0,'132'53'15,"-53"-53"1</inkml:trace>
  <inkml:trace contextRef="#ctx0" brushRef="#br2" timeOffset="68961.846">18759 15584 0</inkml:trace>
  <inkml:trace contextRef="#ctx0" brushRef="#br2" timeOffset="68968.86">18759 15584 0</inkml:trace>
  <inkml:trace contextRef="#ctx0" brushRef="#br2" timeOffset="69095.112">19103 15796 0,'106'53'16</inkml:trace>
  <inkml:trace contextRef="#ctx0" brushRef="#br2" timeOffset="69242.406">19738 16219 0,'80'106'0</inkml:trace>
  <inkml:trace contextRef="#ctx0" brushRef="#br2" timeOffset="69247.416">19818 16325 0</inkml:trace>
  <inkml:trace contextRef="#ctx0" brushRef="#br2" timeOffset="69253.428">19818 16325 0</inkml:trace>
  <inkml:trace contextRef="#ctx0" brushRef="#br2" timeOffset="69388.698">20214 16563 0</inkml:trace>
  <inkml:trace contextRef="#ctx0" brushRef="#br2" timeOffset="69530.982">20691 16854 0,'53'106'16</inkml:trace>
  <inkml:trace contextRef="#ctx0" brushRef="#br2" timeOffset="69538.998">20744 16960 0</inkml:trace>
  <inkml:trace contextRef="#ctx0" brushRef="#br2" timeOffset="69546.012">20744 16960 0</inkml:trace>
  <inkml:trace contextRef="#ctx0" brushRef="#br2" timeOffset="69665.25">21220 17383 0,'79'53'0,"-52"-27"32</inkml:trace>
  <inkml:trace contextRef="#ctx0" brushRef="#br2" timeOffset="69806.532">21855 17833 0,'53'26'16,"-27"1"-1</inkml:trace>
  <inkml:trace contextRef="#ctx0" brushRef="#br2" timeOffset="69817.554">21934 17886 0</inkml:trace>
  <inkml:trace contextRef="#ctx0" brushRef="#br2" timeOffset="69824.568">21934 17886 0</inkml:trace>
  <inkml:trace contextRef="#ctx0" brushRef="#br2" timeOffset="69951.822">22331 18098 0,'0'-27'16,"-26"1"-1</inkml:trace>
  <inkml:trace contextRef="#ctx0" brushRef="#br0" timeOffset="433488.5401">10346 8096 0</inkml:trace>
  <inkml:trace contextRef="#ctx0" brushRef="#br0" timeOffset="433537.5744">10346 8096 0,'26'27'0</inkml:trace>
  <inkml:trace contextRef="#ctx0" brushRef="#br0" timeOffset="434496.245">12938 5106 0,'0'-26'16,"106"132"15,27 79-16,-28-26 17,-25-80-17,-54-52 1,-26-80-1</inkml:trace>
  <inkml:trace contextRef="#ctx0" brushRef="#br0" timeOffset="434693.3829">13256 4974 0,'-53'238'15,"27"-79"1,52-53-1,1-53-15,-27 26 32,-27-52-17</inkml:trace>
  <inkml:trace contextRef="#ctx0" brushRef="#br0" timeOffset="434917.5397">12806 5503 0,'80'-26'16,"52"-1"-1,106-78 1,-26 78 0,-186 1-1,1 26 1,-27 0 31</inkml:trace>
  <inkml:trace contextRef="#ctx0" brushRef="#br0" timeOffset="435525.9653">14261 4974 0,'-105'-79'0,"-1"79"16,-27 79 15,28 53-31,52 27 16,26 53-1,107-80 1,25-105-1,-25-1 1,52-132 0,-79-79-1,-27 26 1,-26 27-1,-26 0 1,0 105 0,-1 54-1,27 52-15,27 106 31,158 27-15,-132-212 0,79 26-1,-53-52 1,-26-27-1,-53 0 1,27 27 0,-27-1-1,0 27 16</inkml:trace>
  <inkml:trace contextRef="#ctx0" brushRef="#br0" timeOffset="439916.0362">15187 4551 0,'27'0'16,"-1"79"-16,54 27 16,-80-27-1,26-26 1,1 0-16,-1 0 15,1-26 1,-27-27 0</inkml:trace>
  <inkml:trace contextRef="#ctx0" brushRef="#br0" timeOffset="440235.2595">15690 4392 0,'-53'-79'0,"0"79"16,27 26 0,-1 54-16,1-28 15,26 28 1,53-27-1,26 0-15,1 0 16,-1-53 0,-26 52-1,0-25-15,-53 26 16,-27-53-1,-52 26 1,26 1-16,-26-27 16</inkml:trace>
  <inkml:trace contextRef="#ctx0" brushRef="#br0" timeOffset="440392.3694">15320 4207 0,'0'0'15</inkml:trace>
  <inkml:trace contextRef="#ctx0" brushRef="#br0" timeOffset="440401.3757">15320 4207 0</inkml:trace>
  <inkml:trace contextRef="#ctx0" brushRef="#br0" timeOffset="440407.3799">15320 4207 0</inkml:trace>
  <inkml:trace contextRef="#ctx0" brushRef="#br0" timeOffset="440979.7803">13521 6456 0,'-159'-80'16,"79"80"15,1 53-16,0 159 1,52-53 0,27 0-16,80-54 15,52-78 16,-53-27-31,-26-106 16,-26-106 0,-54-52-1,-26 131 1,27 81-1,26 52 1,0 158 15,79 1-31,53 106 31,-52-186-15</inkml:trace>
  <inkml:trace contextRef="#ctx0" brushRef="#br0" timeOffset="441169.9133">13441 6165 0,'0'26'16,"106"186"-1,26 0 1,-26-80 0,-53-26-16</inkml:trace>
  <inkml:trace contextRef="#ctx0" brushRef="#br0" timeOffset="441178.9196">13838 6853 0</inkml:trace>
  <inkml:trace contextRef="#ctx0" brushRef="#br0" timeOffset="441185.9245">13838 6853 0</inkml:trace>
  <inkml:trace contextRef="#ctx0" brushRef="#br0" timeOffset="441609.2206">13759 6403 0,'158'159'16,"1"-27"-1,-79-53 1,-54-79 15,-26-105-15,-79-107-1,52 53 16,80 238-15,26 80 15,133 0-15,-132-133-1,-80-52 1,0-186 15,-133-52 0</inkml:trace>
  <inkml:trace contextRef="#ctx0" brushRef="#br0" timeOffset="442374.7561">14711 6112 0,'-79'0'15,"26"106"1,0 26 0,79 0-1,80 27 1,53-106-1,-80-53 1,-52-79-16,-27-107 16,-27 28 15,-52 52-31,0 79 15,79 27 1,0 106 0,79-26-1,-26 25 1,26-25-1,1-54 1,-1-105 0,-53-27-1,-26-26 1,-26-27-1,0 159 1,26 0 15,0 132-15,79 1-1,0-81 1,-26-25-16,0-1 31,-26-105-15,-1-27-16,-52 0 15,-1-79 1,-26 132 0,27 106 15,105 185 0,1-79-15,52 53-1,-79-133 1</inkml:trace>
  <inkml:trace contextRef="#ctx0" brushRef="#br0" timeOffset="442734.0074">15743 5689 0,'-79'52'16,"-27"107"15,106-53-15,79-53-1,133 0 1,-27-53 15,-53 26-15,-105 1-1,-107 26 1,-25-27 15,-54-26-15,106 0-1</inkml:trace>
  <inkml:trace contextRef="#ctx0" brushRef="#br0" timeOffset="442948.1572">16325 5583 0,'132'185'15,"-79"-26"1,-26-80-16,-1-26 15,1-27 1</inkml:trace>
  <inkml:trace contextRef="#ctx0" brushRef="#br0" timeOffset="443290.3966">16510 5503 0,'80'80'16,"-54"-1"-16,27 106 31,26-105-15,-79-80-16,27 26 15,-54-79 16,-25-106-15,25-26 0,27 53-16,27 132 15,52 26 16,27 186-15,-53-53 0,-27-106-1</inkml:trace>
  <inkml:trace contextRef="#ctx0" brushRef="#br0" timeOffset="443440.5016">16669 5265 0,'0'0'0</inkml:trace>
  <inkml:trace contextRef="#ctx0" brushRef="#br0" timeOffset="443449.5079">16669 5265 0</inkml:trace>
  <inkml:trace contextRef="#ctx0" brushRef="#br0" timeOffset="443459.5149">16669 5265 0</inkml:trace>
  <inkml:trace contextRef="#ctx0" brushRef="#br0" timeOffset="443938.8502">13521 7355 0,'-159'27'16,"106"105"0,53 80-1,53-80 1,26 0-1,80 1 1,-53-54 0,-80-52-1,-26-27-15,0 0 31</inkml:trace>
  <inkml:trace contextRef="#ctx0" brushRef="#br0" timeOffset="444726.4011">13044 7911 0,'53'-53'0,"80"0"16,-1 27 15,-53-1-31,-52 1 16,26-1-1,-1 1 1,-25 26-1,-1 0 1,-26 0 0,27 0 15,-27 0-31,26 26 15,27 54 1,53 52 0,-80-79-1,1 26 1,26-26 15,-27-26-15,-52-54-1,-1-79 1,1-52-1,-1-1 1,27 80 0,0 26-1,53 0 1,27 79-1,-27 80 1,-27 0 0,106 26-1,-52-52 1,-1-80-1,-26 0-15,0-27 16,-26-158 15,-27 79-15,-80 0-1,-52 0 1,26 106 0,27 0-1,26 53-15,0 0 16,26 53 15</inkml:trace>
  <inkml:trace contextRef="#ctx0" brushRef="#br0" timeOffset="445073.644">14341 7435 0,'238'132'16,"-159"0"-1,27 27 17,-79-132-17,-54-80 16,-52-159-15,52 0 0,80 159-1,79 27 16,-26 158-15,27 27 0</inkml:trace>
  <inkml:trace contextRef="#ctx0" brushRef="#br0" timeOffset="445293.798">15055 7144 0,'132'185'16,"1"27"15,-80-107-16,-27-52 1,-26-53 0</inkml:trace>
  <inkml:trace contextRef="#ctx0" brushRef="#br0" timeOffset="445533.966">15002 7382 0,'80'0'16,"131"-53"-1,-52 0 1,-80 27 0,1-1-1,-80 1 1,0 26 31</inkml:trace>
  <inkml:trace contextRef="#ctx0" brushRef="#br0" timeOffset="450860.7727">8308 3836 0,'0'0'32,"0"-26"-1,0 0-16,0-1 1,-26-52 0,-1-27-1,54 0 1,-27 0-16,53 27 31,26 52-15,-52 1-1,-1 26-15,-26-27 31,26 27-15,-52-105 15,26 52-15,0-53-1,26 0 1,1 80 0,52-1-16,-52 1 31,52 26-16,-52 0 1,-1 26 0,-26-52-16,26 26 15,-26-53 1,27 26-1,26-26-15,0 0 16,0 53 0,26-26-1,-26 26-15,26 26 16,80 54 15,-159-54-15,27 1-16,-27-27 15,26 0 16,1 0-31,-1-27 16,27 1 0,26-1-1,1 27-15,-27 0 16,-53 27-1,26-1 1,0 1-16,-26 26 16,0-27-1,-26 27 1,26 0-16,-26-27 15,-1 1 1,1-1 0,-1 1-1,27-1 1,0-26 15,0 0-31,0 53 16,27-53-1,-27 53 1,-27 53-1,-26-27 1,27-26 0,-80 53 15,80-80-16,26 1 1,0-1 15,26 27-15,53 0 15,-52 27-15,-27-27 15,0-27-15,-27 0-1,27 1 1,0-1-1,27 27 17,-1 0-17,27 27 1,-26 25 15,-1-52-15,-52 0-1,-27 0 16,53-26 1,0-1-17,0-26-15,26 53 16,1 0-1,-27 0 1,26 26 0,-52-26-1,-1 53 1,-26-53-1,0 0 1,0-27 0,-79 1-1,53-1 1,52-26-1,1-26-15,-1 26 63,1 26-48,-27 1 1,0-1 0,-26 1-1,-54-1 1,80-26-1,27 0 1,-27 0 0,27-53-1,26 27 1,0 26-16,0-27 15,-27 27 1,1 0 0,-27 0-1,-79-26 16,105-1-15,1-52 15,-1-1-15,54 54-1,-54 0 17,27 26-17,-26-27 1,-54 1 15,54-54-15,-1 27-1,54-79 16,-1 106-15,1-1 15,-54 1-15,1-1-1,-27-26 1,0 0 15,27-26-15,26 26-1,-27 27 17,54-27-17,-1 26 1,27-26-1,-27 27 17,1-1 30</inkml:trace>
  <inkml:trace contextRef="#ctx0" brushRef="#br0" timeOffset="454326.8122">17040 3704 0,'0'0'15,"0"-26"16,0-27-15,-27 0-16,27-53 16,27 0 15,52 27-31,-26 26 15,26 26 1,-26 1 0,-26 52-1,-27-26 1,0 0 31,0-79-32,0 53 1,105-80-1,-52 53 1,0 26 0,-53 27-1,53 0 1,-26 0-1,-27 0 32,26-26-31,0 0-1,54-27 1,26 26 0,-53 1-1,0 26 1,-1 26-1,-25 1 1,-1-1 0,-26 1-1,0-27 16,27 0-15,52 0-16,-52 0 16,26 26-1,-27 0 1,1 27-1,-27 0 1,0 0 0,-27 27-1,1-54 1,-1 53-1,-52-52 1,52-1 0,1 1-1,26-1-15,-27 1 31,54-1-15,-1 1 0,-26-27-1,27 52 1,-1 54-1,-26-79 1,-26 26 0,-1 0-1,1 0 1,-1-27-1,1 0-15,-1 1 32,27-27-17,27 26 1,-27 1-1,53 26 1,-27 26 0,27 80 15,-79-133-16,-1 27 1,-26-26 15,80-27 16,-27 26-31,26 54-1,1-28 1,-1 28 15,-26-27-15,0 0-1,-26-53 1,26 26 46,26-26-46,-26 27-1,27 25 1,-54 28 0,-52-1 15,-27 1-16,27-27 1,-1-27 0,27-26-1,27 0 1,-27 0-1,53 0 1,0-26 31,0 26-47,-27 26 15,-52 0 17,53 1-32,-27-27 15,-80 26 1,107-26-1,-27-26 1,27 26 0,-1-53-1,54 0 1,-27 27-1,26 26 1,-52-27 15,-27 27-15,0 0-16,-27-26 31,80-27-15,-52 0-1,52-27 1,0 1-1,79 0 1,-53 26 0,-26 26-1,0 1-15,0 26 31,-53-27-15,1-25 0,25-81 15,27 27-16,79-26 1,-52 53 15,-27 79 16,-53-27-31,-26 27-1,52-53 1,27-26 15,0 26-15,27 27-1,-1 26 16,-52 0-15,-1-27 15,27-26-15,0 53 15,0-26-15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18T17:57:05.879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20400 6535 0,'0'53'15,"26"53"1,1 0 0,-27-27-1,26-26-15,1 0 16,-27-27-1,0-26 1</inkml:trace>
  <inkml:trace contextRef="#ctx0" brushRef="#br0" timeOffset="290.087">21114 6535 0,'0'133'16,"27"-28"-16,-27-52 16,26 0-1,-26-26 1,0-1-16,26-26 15</inkml:trace>
  <inkml:trace contextRef="#ctx0" brushRef="#br0" timeOffset="607.1821">21749 6562 0,'27'185'16,"-27"-132"0,26 26 15,0-79-16</inkml:trace>
  <inkml:trace contextRef="#ctx0" brushRef="#br0" timeOffset="889.2667">22278 6509 0,'0'185'0,"0"-26"31,0-106-15,27 0-1</inkml:trace>
  <inkml:trace contextRef="#ctx0" brushRef="#br0" timeOffset="1167.3501">23046 6535 0,'26'212'0,"-26"-80"31,0-52-31,0-54 16</inkml:trace>
  <inkml:trace contextRef="#ctx0" brushRef="#br0" timeOffset="1834.5502">18997 6509 0,'0'0'15,"27"132"1,-27 0-1,0-26 1,0-53 0,0 0-1</inkml:trace>
  <inkml:trace contextRef="#ctx0" brushRef="#br0" timeOffset="2131.6393">18468 6588 0,'-26'185'16,"26"-132"-1,-27 53 1,27-27 0,0-52-16,-26-1 15</inkml:trace>
  <inkml:trace contextRef="#ctx0" brushRef="#br0" timeOffset="2420.726">17780 6615 0,'-26'185'16,"52"-53"-1,-26-79 1,0 0-1,0-27 1</inkml:trace>
  <inkml:trace contextRef="#ctx0" brushRef="#br0" timeOffset="2690.807">17225 6641 0,'0'106'16,"-27"0"15,27-27-15,0 0-1</inkml:trace>
  <inkml:trace contextRef="#ctx0" brushRef="#br0" timeOffset="2949.8847">16590 6641 0,'-27'79'16,"27"80"0,27-106-1,-27 0 1,26-27-1,-26-26 1</inkml:trace>
  <inkml:trace contextRef="#ctx0" brushRef="#br0" timeOffset="3601.08">19474 6271 0,'132'0'31,"0"0"-15,53 0-1,-52-27 17</inkml:trace>
  <inkml:trace contextRef="#ctx0" brushRef="#br0" timeOffset="3881.164">19394 5953 0,'238'-26'16,"-26"26"15,-80 0-16</inkml:trace>
  <inkml:trace contextRef="#ctx0" brushRef="#br0" timeOffset="4186.2555">19394 5424 0,'133'0'0,"-28"0"16,28 0-1,-80 0 1,26-26-1</inkml:trace>
  <inkml:trace contextRef="#ctx0" brushRef="#br0" timeOffset="4509.3524">19447 4974 0,'344'-26'0,"-159"26"15</inkml:trace>
  <inkml:trace contextRef="#ctx0" brushRef="#br0" timeOffset="4835.4502">19527 4260 0,'396'53'31,"-184"-53"-15</inkml:trace>
  <inkml:trace contextRef="#ctx0" brushRef="#br0" timeOffset="5500.6497">19421 7514 0,'238'0'0,"-53"-26"16,-26 26 15</inkml:trace>
  <inkml:trace contextRef="#ctx0" brushRef="#br0" timeOffset="5779.7334">19421 8149 0,'132'27'16,"53"-54"15,-26 27-15</inkml:trace>
  <inkml:trace contextRef="#ctx0" brushRef="#br0" timeOffset="6108.8321">19368 8784 0,'53'53'16,"26"-53"-1,27 0 1,-53 0-16,106 0 16</inkml:trace>
  <inkml:trace contextRef="#ctx0" brushRef="#br0" timeOffset="6405.9212">19368 9366 0,'106'0'15,"-27"27"1,27-27-1,0 0 1,-53 0 0</inkml:trace>
  <inkml:trace contextRef="#ctx0" brushRef="#br0" timeOffset="6706.0112">19368 9895 0,'185'-26'16,"-79"26"-1,-27 0-15,27 0 32</inkml:trace>
  <inkml:trace contextRef="#ctx0" brushRef="#br0" timeOffset="18248.0719">3466 4471 0</inkml:trace>
  <inkml:trace contextRef="#ctx0" brushRef="#br0" timeOffset="21296.9863">3440 4445 0,'-27'0'47,"-25"-79"-16,25 26-15,1 0-1,26-53-15,-27 27 16,27 26 0,27-27-1,52 27-15,-26 0 16,0 53-1,-27 0 1,27 27-16,-26-1 16,-27-26-1,0 0 1,0 27-16,-80-107 31,54 28-15,-1-28-1,27-26-15,0 27 16,27 0-1,-1 26 1,54 0 0,-27 26-16,-1 1 15,1 26 1,27 26-1,-80-26-15,26 0 16,-26 0 15,0-26-15,27-27-16,-1 0 15,27 27 1,26-1 0,107 1-1,-133 52 1,-27 27-1,1-27-15,-1 27 16,0 27 15,-26-54-15,27-26 15,-1 0-15,27 27-1,-26 52 1,26 27 15,-53-27-15,0 1-1,-53 25 16,-53 1 1,53-53-17,0-26 1,80-1 15,-1 1-15,80 26 15,-80 26-16,1 0 1,-27 27 0,-27 0-1,1-27 16,-1-52-15,1-27 0,26 26 30,26-26-30,-26 27 0,27-1-1,26 27 1,-53-27-1,0 1-15,0 26 16,-27-27 15,27 1-31,-26-27 16,52 26 31,27 1-32,0-1 1,-26 1-16,52 105 31,-53-53 0,-52-52-31,26 26 16,-27 0-1,1-27 1,26-26 0,0 0 15,0 27 0,26 25-15,-26-52-16,27 80 15,-27-27 1,-27 53-1,27-27 1,-52-26 0,-107 79 15,53-105-16,53-27 1,27 0 0,-54-27-1,80-26 1,0 53-1,0 0-15,0 27 47,-26 26-16,-1-27-31,-52 0 16,0 1 0,-27-27-1,26 0 1,54-27-1,-54-105 17,80 53-17,0 26 1,0 53-1,-79 0 17,26-27-1,0 1-16,0-27-15,0-26 16,27-27 15,26 53-31,26 0 16,1 0-1,-1 53 1,-26 0 31,-26 0-32,-1-26 1,1-1 0,0 1-1,-1-1 1,54-26-1,-1 27 1,0-1 0,1 27-1,-27 0 16,-53-26 1,27 26-17,-27-26 1,0-27-1,0-80 17,79 80-17,-26 0-15,80 1 16,-1 52 15,-26 0-31,-27 0 16,1 0-1,-27 0 1,-27 0 15,27 0-15,-53-27-1,27-26 1,0 27-1,-1-1-15,27-26 16,53 27 31,-27 26-32,-26 0-15,27 0 47</inkml:trace>
  <inkml:trace contextRef="#ctx0" brushRef="#br0" timeOffset="25069.1176">11616 3492 0,'-106'-79'16,"0"26"0,-26 53-1,52 106 16,1 53-15,52 26 0,107-106-1,52-26 1,-26-79 15,-27-27-15,-52-79-1,-1-80 16,-26 106-15,-26 80 0,26 52 15,0 106-16,26 54 1,1-1 15,-27-132-15,26-53-1</inkml:trace>
  <inkml:trace contextRef="#ctx0" brushRef="#br0" timeOffset="25264.1761">11827 3545 0,'159'27'16,"-80"-54"0,1 27-1</inkml:trace>
  <inkml:trace contextRef="#ctx0" brushRef="#br0" timeOffset="25266.1767">12145 3545 0</inkml:trace>
  <inkml:trace contextRef="#ctx0" brushRef="#br0" timeOffset="25268.1773">12145 3545 0</inkml:trace>
  <inkml:trace contextRef="#ctx0" brushRef="#br0" timeOffset="25451.2322">11801 3810 0,'53'26'16,"79"-26"0,-26-26-1,-80 26 1,27 0-1</inkml:trace>
  <inkml:trace contextRef="#ctx0" brushRef="#br0" timeOffset="26445.5304">11086 5265 0,'27'265'15,"-1"-54"1,-26-158 15,0-26-15,0-54-1,0-26 1,-26-132 0,52 53-1,54 79 1,-27 0-1,52 27 1,54 52 0,-106 27-1,0 0 1,-27 53-1,-105 26 1,-27-26 0,0-80-1,-52-26 1,25 0-1,133 0 1,-53-26 0,27 26-1</inkml:trace>
  <inkml:trace contextRef="#ctx0" brushRef="#br0" timeOffset="26639.5886">12012 5503 0,'159'0'0</inkml:trace>
  <inkml:trace contextRef="#ctx0" brushRef="#br0" timeOffset="26642.5895">12171 5503 0</inkml:trace>
  <inkml:trace contextRef="#ctx0" brushRef="#br0" timeOffset="26646.5907">12171 5503 0</inkml:trace>
  <inkml:trace contextRef="#ctx0" brushRef="#br0" timeOffset="26859.6546">11960 5689 0,'105'0'0,"54"-27"31,-106 1-15</inkml:trace>
  <inkml:trace contextRef="#ctx0" brushRef="#br0" timeOffset="27536.8577">11351 7197 0,'-79'-53'16,"-1"53"-16,1-27 31,-1 80-15,28 53-1,-1 26-15,53 54 16,105-81 0,1-78-1,0-1 1,53-52-1,-53-27 1,-80 26 0,1-52-1</inkml:trace>
  <inkml:trace contextRef="#ctx0" brushRef="#br0" timeOffset="27762.9255">11801 7302 0,'132'0'0,"-26"0"15,-27 0 1,-26 0 0,0-26-1</inkml:trace>
  <inkml:trace contextRef="#ctx0" brushRef="#br0" timeOffset="27940.9789">11827 7488 0,'80'0'16,"52"0"-1,-79-27-15,0 1 16</inkml:trace>
  <inkml:trace contextRef="#ctx0" brushRef="#br0" timeOffset="27943.9798">12145 7435 0</inkml:trace>
  <inkml:trace contextRef="#ctx0" brushRef="#br0" timeOffset="27946.9807">12145 7435 0</inkml:trace>
  <inkml:trace contextRef="#ctx0" brushRef="#br0" timeOffset="28771.2279">11007 4974 0,'0'0'31,"0"106"-16,26 26 1,1-52 0,-27-27-16,26 0 15,-26-27 1,0 27-1,0-53-15,0 0 16,0 0 0</inkml:trace>
  <inkml:trace contextRef="#ctx0" brushRef="#br0" timeOffset="30105.6281">2196 9684 0,'0'-27'46,"27"107"-14,26 25-17,0 28 1,26 52-1,0-53 1,-79-79 0,27-26-16,-1-27 31,-26 0-16,0-27 1,0-52 0,-26-106-1,26-1 1,0 1 15,26 106-31,1 52 31</inkml:trace>
  <inkml:trace contextRef="#ctx0" brushRef="#br0" timeOffset="30464.3348">2831 10001 0,'133'27'16,"-107"-54"-1,54 1-15,-28-1 16,-25-52-1,-1 26 1,-52 0 0,-27 0-16,-26 27 15,-1 26 1,54 26-16,-27 27 15,26 26 1,27 54 0,27-54-1,52 27-15,1-27 16,25-52-1,-25-1 1,-1-26-16</inkml:trace>
  <inkml:trace contextRef="#ctx0" brushRef="#br0" timeOffset="30802.4362">3361 9684 0,'0'79'15,"52"27"1,-25 26-16,-27-52 16,26 25-1,-26-25-15,0-54 16,0-26-1,0 0 1,0-106 15,0-52-15,27-1-1,52 53 1,1 27 15</inkml:trace>
  <inkml:trace contextRef="#ctx0" brushRef="#br0" timeOffset="31042.5082">4022 9472 0,'79'450'16,"-52"-238"-1,-27-80 17,0-53-17</inkml:trace>
  <inkml:trace contextRef="#ctx0" brushRef="#br0" timeOffset="31376.6084">3784 9790 0,'212'-27'31,"-54"27"-15,28-53-1,-81 27 1,-52-1-16,-53 27 16,27 0 15,-1 106-31,-26 0 15,27 53 1,-27-53 0,0-54-1,26-25 1</inkml:trace>
  <inkml:trace contextRef="#ctx0" brushRef="#br0" timeOffset="31528.654">4419 9446 0,'132'105'16</inkml:trace>
  <inkml:trace contextRef="#ctx0" brushRef="#br0" timeOffset="31533.6555">4551 9551 0</inkml:trace>
  <inkml:trace contextRef="#ctx0" brushRef="#br0" timeOffset="31537.6567">4551 9551 0</inkml:trace>
  <inkml:trace contextRef="#ctx0" brushRef="#br0" timeOffset="31770.7266">5027 9684 0,'-53'-53'0,"27"106"15,0 26 1,-1 106 0,27-26-1,106-27 16</inkml:trace>
  <inkml:trace contextRef="#ctx0" brushRef="#br0" timeOffset="32119.8313">5213 10028 0,'132'0'31,"-26"-27"-15,0-79 0,-80 27-1,-105-53 1,-27 52 15,0 80-15,80 133-1,26 78 16,26-52-15,27-53 0</inkml:trace>
  <inkml:trace contextRef="#ctx0" brushRef="#br0" timeOffset="32561.9639">5980 9684 0,'-27'-27'15,"1"27"1,-80 80-1,27-1 1,-1-26-16,80-27 31,80 1-15,-1-1-16,1-26 15,-1 0 1,27 27 0,-80-1-1,1 27 1,-54 53-1,-79-53 1,53-27 0,-26-26-1,26 0 1,0-79-1</inkml:trace>
  <inkml:trace contextRef="#ctx0" brushRef="#br0" timeOffset="32725.0128">6271 9842 0,'26'0'0</inkml:trace>
  <inkml:trace contextRef="#ctx0" brushRef="#br0" timeOffset="32729.014">6297 9842 0</inkml:trace>
  <inkml:trace contextRef="#ctx0" brushRef="#br0" timeOffset="32733.0152">6297 9842 0</inkml:trace>
  <inkml:trace contextRef="#ctx0" brushRef="#br0" timeOffset="32899.065">6430 10054 0</inkml:trace>
  <inkml:trace contextRef="#ctx0" brushRef="#br0" timeOffset="33764.3245">2408 12330 0,'0'264'16,"26"-105"-1,-26 53 1,27-107-1,-1-78 1,-26-1 0</inkml:trace>
  <inkml:trace contextRef="#ctx0" brushRef="#br0" timeOffset="33969.386">2382 12435 0,'79'-53'0,"27"27"16,0 0-1,52 26 1</inkml:trace>
  <inkml:trace contextRef="#ctx0" brushRef="#br0" timeOffset="34567.5654">2487 12594 0,'0'0'0,"106"0"15,-26-53 1,-1 27 0,53-1-1,-26 1 1,-26 26 15,-80 0-15,26 106-1,0 105 1,27-105 15,0-26-15,27-54-1,-54-26 1,1-79 15,-1-186 0,-52 133-15,-54 79-1,-26 0 1,53 79 15,1 1-15</inkml:trace>
  <inkml:trace contextRef="#ctx0" brushRef="#br0" timeOffset="35139.737">3969 12594 0,'-106'-79'15,"80"79"1,-1 53 0,1 53-1,-1-1-15,27 28 31,80-27-15,-1-80-16,1-26 16,78-26-1,-25-54 1,-80 27-1,-1-53 1,-25-52 0,-27-28-1,-27 133 1,1 1-1,0 25 1,26 80 15,0 79-15,0 1-1,0 78 1,26-52 0,-26-106-16,26-27 15,-26 1 1</inkml:trace>
  <inkml:trace contextRef="#ctx0" brushRef="#br0" timeOffset="35307.7874">4207 12171 0,'27'0'31</inkml:trace>
  <inkml:trace contextRef="#ctx0" brushRef="#br0" timeOffset="35311.7886">4234 12171 0</inkml:trace>
  <inkml:trace contextRef="#ctx0" brushRef="#br0" timeOffset="35316.7901">4234 12171 0</inkml:trace>
  <inkml:trace contextRef="#ctx0" brushRef="#br0" timeOffset="35540.8573">4763 12568 0,'0'0'31</inkml:trace>
  <inkml:trace contextRef="#ctx0" brushRef="#br0" timeOffset="35739.917">4842 12859 0,'0'0'47</inkml:trace>
  <inkml:trace contextRef="#ctx0" brushRef="#br0" timeOffset="35752.9209">4842 12859 0</inkml:trace>
  <inkml:trace contextRef="#ctx0" brushRef="#br0" timeOffset="35756.9221">4842 12859 0</inkml:trace>
  <inkml:trace contextRef="#ctx0" brushRef="#br0" timeOffset="41939.7764">2567 14340 0,'0'344'31,"26"-211"-31,1-54 15,-27-26 1,26 26 0,-52-79-1,26 0 1,0-26-1,-27-54-15,1 1 16,26-27 0,0-26-1,26 53 1,1 26-16,26 0 15,-27 26 1,53 27 0,-26 53-1,-26 0-15,26 53 16,26 26-1,-79-52 1,0-54 0,0 1-1,0-27-15,-26-27 16,26 27-1,-53-79 1,53-27-16,26 27 16,1-1-1,26 1 1,-27 26-16,53 26 15,-52 1 1,-1 52 0,54 27-16,-54 53 15,27 0 1,-53-27-1,53 27 1,-53-26 15</inkml:trace>
  <inkml:trace contextRef="#ctx0" brushRef="#br0" timeOffset="42350.8997">3890 14420 0,'-27'-80'16,"-52"54"-1,-80 105 1,80 54-1,26 25 17,53-25-17,106-107 1,26-52-1,0-107 17,-105 1-17,-27 26 1,0 53 15,26 212 16,54-53-32</inkml:trace>
  <inkml:trace contextRef="#ctx0" brushRef="#br0" timeOffset="43081.1187">4287 14340 0,'0'27'15,"26"52"1,1 80 0,-27 79-1,0-106 1,0 27-1,0 0 1,-80-80 0,54-52-1,-54-1-15,1-52 31,26-80-15,53 27-16,0-1 16,79-52-1,54 0 1,-27 26-1,26 0 1,53-79 15,-159 132-15,-26 53-1,0 26 1,0 80 0,0 53 15,27-80-31,26-26 15,26 0 1,53-79 0,-52-107 15,-27-25-16,-80-1 1,-52 79 15,-53 80-15,26 53-1,53 0 17</inkml:trace>
  <inkml:trace contextRef="#ctx0" brushRef="#br0" timeOffset="43433.2243">5001 14420 0,'132'132'15,"-79"27"1,-53-106 15,-26 0-15,-1-133 15,27-52-15,80-53-1,78 79 1,-78 80-1,-27 26 17,-53 0-17</inkml:trace>
  <inkml:trace contextRef="#ctx0" brushRef="#br0" timeOffset="43629.2831">4683 13891 0,'0'0'15,"0"26"17</inkml:trace>
  <inkml:trace contextRef="#ctx0" brushRef="#br0" timeOffset="43635.2849">4683 13917 0</inkml:trace>
  <inkml:trace contextRef="#ctx0" brushRef="#br0" timeOffset="43640.2864">4683 13917 0</inkml:trace>
  <inkml:trace contextRef="#ctx0" brushRef="#br0" timeOffset="44670.5954">2858 16510 0,'26'-26'0,"-26"26"15,0-27 1,-26-26 0,-1 0-1,-52 53 1,-27 53-1,27 79 1,26 1 0,53-1-16,0-53 15,79-26 1,-26-26-1,0-1-15,26-26 16,-26-53 0,0-26-1,0 0-15,-26-27 16,-27 26-1,0-25 1,0 25 0,0 107 15,0 26-16,26 26-15,-26 53 16,27-26 0,-27-27-1,0-26-15</inkml:trace>
  <inkml:trace contextRef="#ctx0" brushRef="#br0" timeOffset="45118.7298">3546 16510 0,'-80'-106'16,"54"80"-1,-27 26 1,-26-27 0,52 54-16,1-1 15,-27 54 1,53-80-16,0 79 15,106 0 17,-27-26-17,27 0 1,-27 0 15,-52 0-15,-80-27-1,-27 1 1,54-27-1,-53-53 17</inkml:trace>
  <inkml:trace contextRef="#ctx0" brushRef="#br0" timeOffset="46607.1762">3572 16484 0,'159'105'16,"-53"28"-1,-27-54 1,1-52 15,-28-54-15,-52-79-1,27-158 1,-27 211 15,0 26-15,26 133-1,27 79 1,-53 1 0,0-54-1,0 0 1,-132 106 15,79-185-15,0-53-1,27 0 1,-27-53-1,26-106 1,27 1 0,53 25-1,27-78 1,105 52-1,-79 106 1,-53 27-16,52 26 16,-78 105 15,-1-25-31,1-1 15,-27 1 1,0-27 0,0-27 15,0-79 0,0-79-15,0-27-1,53 106 1,0 0-16,0 27 15,-1 105 17,-25 27-32,-27 0 15,0 0 1,0-80-1,0-105 32,0-54-31,79-105 15,-52 291 0,26 53-15,26-27-1,53-26 1,-79-53 15,-26-106-15,-27-79-1,26 132 1,-26 27 15,0 211-15,0 27-1,0-1 1,-26 28 15,-1-134-15,27-78 15,-26-186 0,52-79-15,1 0-1,26 79 1,52 53 0,28 0-1,-1 106 1,-53 80-1,-26-1-15,-26 53 16,-27-26 15,-53-26-31,-26-27 16,-80-27-1,-53 27 17,80-79-17</inkml:trace>
  <inkml:trace contextRef="#ctx0" brushRef="#br0" timeOffset="47151.3394">5980 16007 0,'-27'-106'16,"27"239"-1,80 158 1,-27-27 15,-53-158-15,0-53-1</inkml:trace>
  <inkml:trace contextRef="#ctx0" brushRef="#br0" timeOffset="47640.4861">5795 16245 0,'53'-26'16,"158"-1"0,-26 27 15,-105-26-16,26 26 1,-106 26 0,26 160-1,-26 25 16,53-105-15,26-79 0,-52-27-1,26 0 1,0-80-1,-27-78 1,1 52 0,-80-80-1,-106 186 1,-26 0-1,79 0 1,27 27 0,52 26-1</inkml:trace>
  <inkml:trace contextRef="#ctx0" brushRef="#br0" timeOffset="47866.5539">6853 15928 0,'27'26'0,"25"186"15,-25-53 1,-1 0-1,-26 26 1,0-79 0,0-80-1,0 1 1</inkml:trace>
  <inkml:trace contextRef="#ctx0" brushRef="#br0" timeOffset="48283.679">6800 16378 0,'185'0'16,"1"0"15,-54 26-16,0 1 1,-79-54 0,-27-26-1,-26-26 16,-105-27-15,25 106 0,1 79 15,79 80-16,0-27 1,26 27 0,80-26 15,-79-107-16</inkml:trace>
  <inkml:trace contextRef="#ctx0" brushRef="#br0" timeOffset="48687.8002">7726 16325 0,'0'-80'15,"-53"80"1,-26 27-1,26 52 1,26 1 0,27-27-1,0-27 1,80-26-1,52 26 1,-26-26 0,-53 27-1,-27-1-15,1 1 31,-107 52-15,54-52-16,-27-1 16,-26 1-1,-27-27 16,79-27-15</inkml:trace>
  <inkml:trace contextRef="#ctx0" brushRef="#br0" timeOffset="48868.8545">8097 16457 0,'53'0'16</inkml:trace>
  <inkml:trace contextRef="#ctx0" brushRef="#br0" timeOffset="48873.856">8150 16457 0</inkml:trace>
  <inkml:trace contextRef="#ctx0" brushRef="#br0" timeOffset="48880.8581">8150 16457 0</inkml:trace>
  <inkml:trace contextRef="#ctx0" brushRef="#br0" timeOffset="49009.8968">8070 16695 0</inkml:trace>
  <inkml:trace contextRef="#ctx0" brushRef="#br0" timeOffset="49708.1062">5848 14420 0</inkml:trace>
  <inkml:trace contextRef="#ctx0" brushRef="#br0" timeOffset="49874.156">5927 14631 0,'0'0'16,"0"0"-16,0 27 16</inkml:trace>
  <inkml:trace contextRef="#ctx0" brushRef="#br0" timeOffset="49880.1578">5927 14658 0</inkml:trace>
  <inkml:trace contextRef="#ctx0" brushRef="#br0" timeOffset="49908.1662">5927 14658 0</inkml:trace>
  <inkml:trace contextRef="#ctx0" brushRef="#br1" timeOffset="109582.063">3334 5530 0,'27'0'0,"-1"0"31,27 53-31,-53 53 15,79-54 1,-26 28 0,-26-27-16,-1 0 15,27-27 1,-27 1-16,-26-1 15,27 0 1,-27-26 0,0 0 15,0-26-16,-27 0 1,27-27-16,-26 0 16,0-53-1,26 27 1,-27-107-1,1 107 1,-1 0 0,1-1-16,-1 27 15,1-26 1,26 0-1,-27 52 1,27 1 0,-26-1-1,26 27 1,0 0 62,79 0-63,27-26 1,212 26 15,-160-27-15,-25 27-16,25-26 31,-52 26-15,-79 0-16,-27 0 31,0 0 31</inkml:trace>
  <inkml:trace contextRef="#ctx0" brushRef="#br1" timeOffset="110783.4233">5213 5583 0,'26'0'15,"-26"0"1,79 106 0,27 26-1,-79-79 1,26 26-16,-27-26 31,1-27-15,-27 1-1,26-27 1,-26-27 15,-53-25-15,53-54-1,-26 26-15,-1-78 31,1-1-15,-27 0 15,53 133-31,-27-80 16,27 53 15,-26 26-31,26 27 16,0-26-1,0 26 16,0-26 16,0 26-31,79 0-1,27-27 1,26 1-16,-26 26 16,79 0-1,80-27 16,-239 27-15,27 0 0,-26 0-1,-1 0 1,-26 0 15</inkml:trace>
  <inkml:trace contextRef="#ctx0" brushRef="#br1" timeOffset="113155.1346">3784 6668 0,'0'0'15,"0"-27"1,79 1-16,-79 26 16,80-27-1,-27 27-15,-53 0 0,79 0 16,-53 0-16,1 0 15,-1 27 1,-26 26-16,0-27 16,0-26-16,-26 79 15,-1-52-15,-52 52 16,53-79-16,-1 27 15,1-1-15,-27-26 16,53 0 0,-27 27-16,27-54 15,0 27-15,0 0 16,27-26-16,-1-1 15,1 1 1,158-1 0,-132 27-1,0 53 1,-27 0-1,-26 26 1,0-26-16,-53 0 16,0 0-1,-53-26 1,27-1-16,26 1 15,0-27 1,0 0 0,0 0-16,53 0 15,-26-27 1,26 27-1,0-26 1,0 26 31,0 0 0</inkml:trace>
  <inkml:trace contextRef="#ctx0" brushRef="#br1" timeOffset="115053.704">6033 6535 0,'0'0'0,"26"0"32,-26 27-32,27 79 31,-1-54-31,-26 1 15,0-53 1,-26 53-16,26-26 16,0 26-1,0-53 1,0 26-16,0-26 15,0 0 17,0 0-32,26 0 15,54 0-15,-54-26 16,27 26-1,0-27-15,-53 27 16,79-26-16,1 26 31,-80 0-15,0 0-16,26 0 15,-52 0 32</inkml:trace>
  <inkml:trace contextRef="#ctx0" brushRef="#br1" timeOffset="115511.8414">6271 6429 0,'0'27'0,"0"79"16,0-27-1,26 0-15,1 27 16,-1 27 0,1-28-1,-27-52 1,0-26-1,26-1 1,-26 1 0,0-27-1,0 0 1</inkml:trace>
  <inkml:trace contextRef="#ctx0" brushRef="#br1" timeOffset="120333.2874">2831 6932 0,'-26'0'31,"-1"-53"-15,27 53-16,-26-26 16,-53-27-1,-1 53 16,27 0-31,27 0 16,-27 26 0,26 54-1,-25-27 1,52 52-1,-27-25-15,27-1 16,27-26 0,-1-53-1,0 26-15,27 1 16,0-1-1,-26-26 1,79-26 0,-80-1-1,1-25-15,-1-1 16,-26-27-1,26 27 1,-26 0-16,27 1 16,-54 25-1,27 1 1,0-1-16,0 27 31,0 0-31,0 0 16,0 53-1,0 0 1,0 26-16,0 1 15,0-27 1,0 0 0,0-27-16,0 0 15,27 1 32</inkml:trace>
  <inkml:trace contextRef="#ctx0" brushRef="#br1" timeOffset="120584.3627">2990 6959 0,'159'0'31,"-80"-27"0,-26 1-15,-53 26 0</inkml:trace>
  <inkml:trace contextRef="#ctx0" brushRef="#br1" timeOffset="120838.4389">3070 7091 0,'105'0'16,"-25"-27"-1,-27 1 1,-27 26 15</inkml:trace>
  <inkml:trace contextRef="#ctx0" brushRef="#br1" timeOffset="139006.8878">1667 7408 0,'-106'-79'15,"133"79"16</inkml:trace>
  <inkml:trace contextRef="#ctx0" brushRef="#br1" timeOffset="140526.3435">12753 3281 0,'27'-53'16,"105"26"15,-26 27-16,-106 133 17,-106-1-1,27-106 0,79-26 0,79-52 0,80 25-15,-80 265 31,-132-105-32,-26-81 1,-1-25 0,28-1-16,-28 1 15,27-27 1,-26 0-1,52-27-15,1 27 16,26-26 0</inkml:trace>
  <inkml:trace contextRef="#ctx0" brushRef="#br1" timeOffset="141249.5604">12965 5318 0,'0'238'32,"-27"-53"-17,1-105 16,26-54 1,132-26-1,54-53 0,-54 27 0</inkml:trace>
  <inkml:trace contextRef="#ctx0" brushRef="#br1" timeOffset="141521.642">13124 5371 0,'0'291'16,"26"-79"15,-26-80-31,27-79 16,-27 0-1</inkml:trace>
  <inkml:trace contextRef="#ctx0" brushRef="#br1" timeOffset="149832.1344">13732 3466 0,'132'132'16,"-52"-105"15,-27-54 0,0-105 0,-53 53-15,0 52-1,-27 1 1,27 26 0,0 0 15,0 53-16,27 0-15,-27 26 16,0 0 0,26-26-16,27 80 31,-79-81-16,26 1-15,0-26 16,-27-1 0,1 1-1,-1-27-15,-52 0 16,52 0-1,-26-27 1,27 27-16,0-26 16,-1 26-1,27 0-15</inkml:trace>
  <inkml:trace contextRef="#ctx0" brushRef="#br1" timeOffset="163015.0881">19712 5345 0,'-53'0'16,"26"26"15,27 1-15,53 25-1,0-52 1,-26 0 0,-27-26-1,0-27 16,-80 27-15,27 26 0,1 0 15,52 53-16,26-1 1,0-25 0,54 26-1,-27-53 1,-27-53-1,-26 26 1,0-25 0,0-54-1,-79 79 1,-1 27-1,80-26-15,-52 52 16,25 27 0,1 0-1,26 0 1,26 0-1,1-27 1,25-26 0,-25 0-1,-1-26 1,1-80 15,-27 27-31,-27 52 16,-52 27-1,26 0 1,27 0-1,-1 27 1,1 79 0,26-27-1,0-53 1,26 1-16,54-1 31,-1-26-15,-26-79-1,-27 0 1,-52-1-1,-54 27 17,-25 53-1,52 27-15,26 52-1,27 0 1,106-26-1,53-26 17,-80-54-17,-79-26 1,-26 1-1,-54 25 17,1 27-17,53 0 1,-1 0-1</inkml:trace>
  <inkml:trace contextRef="#ctx0" brushRef="#br1" timeOffset="165281.7679">19632 8916 0,'0'-26'16,"-26"0"0,0 26-1,26 26 16,26 0-15,0 1 0,54-54 15,-54 1-16,1-27 1,-27-26 0,-27 52-16,-52 1 15,0 26 16,52 26-31,1 1 16,-27 26 0,79 26 15,1-53-16,26-26-15,26 0 16,0 0 0,-26-26-1,-26-27 1,-27 0-1,-27 0 1,-52 27 0,52-1-1,-52 27 1,26 27-1,27 52 1,-1-52-16,1 52 16,52 0 15,1-52-31,131-27 31,-78-27-15,-27-52-1,-27 26 1,-52 0-1,-1-26 1,-52 52 0,26 27-1,-26 0-15,26 53 16,0 0-1,26 27 17,54 25-17,52-78 1,53-27 15,-26-80-15,-79-25 15,-80 25-16,0 54 1,0 52 0,-26 1 15,26 52-16,53-26 1,105-27 15,-52-52-15,27-27-1,-54 0 1,-79 27 0,0 26 15,-26 79-16,26-26 17,80-27-17,25-26 1,-25-26-1,-1-27 1,-26 53 15,-26 0-31,-53 27 16,52-1-1,27 0 1</inkml:trace>
  <inkml:trace contextRef="#ctx0" brushRef="#br1" timeOffset="166136.0241">20214 5398 0,'0'0'47,"27"105"-31,52 28-1,-52-28 1,-27-52 15,26-26-15,-26-54 31,0-52-32,27-53 16,-1 26-15,1 53 15,-27 27 0</inkml:trace>
  <inkml:trace contextRef="#ctx0" brushRef="#br1" timeOffset="167063.3022">19923 8281 0,'53'0'0,"-26"106"31,79 53 0,-27-80 1,-53-52-1,-26-54 0,0-105 0,53 0 0,27 26 1,-27 80 14</inkml:trace>
  <inkml:trace contextRef="#ctx0" brushRef="#br1" timeOffset="182561.9504">17992 3149 0,'0'0'31,"0"26"-15,0 0-1,0 1 1,0 26 0,0 26-1,0 1 1,0-28-16,26 28 15,-26 26 1,27-27 0,-1-26-1,1 53 1,-1 26-1,-26-52 1,27-28 0,-1 28-1,1 105 16,-1-106-31,1-26 16,-1 27 0,1-27-1,-1-1 1,0-25-1,27 52 1,-26-26 0,26-26-1,-27-1 1,27 27-1,0-26 1,-27-1-16,1 0 16,26 1-1,26 26 1,-52-27-1,-1-26 1,80 80 0,-53-80 15,-27 26-31,27-26 15,0 27 1,0-1 0,-26-26-1,-1 27 1,27-27-1,0 0 1,26 0 0,-52 0-16,52 0 31,-26 0-16,26 0-15,-52 0 16,79 0 0,-27-27-1,133 1 32,-159-1-31,26-26-1,27 0 1,-27 0-1,-26 0 17,53-52-17,-53 25 1,26 1-1,1-53 17,-27 26-17,-1-27 1,1-78-1,27-27 32,-54 79-31,1-26-1,-1 26 1,1 0 0,-27 27 15,0 26-16,-27 27 1,1 52 15,26 1-15,0 79 31,53 26-32,26 0-15,80 133 47,-159-133-31,26-52-16,-26-27 15,0-27 32,-26-105-31,-27 26-1,53 53 1,-53-52-1,0 52 1,0 26 0,-26 27-16,-54-26 31,28 52-16,52-26-15,0 0 16,-27-26 15</inkml:trace>
  <inkml:trace contextRef="#ctx0" brushRef="#br1" timeOffset="183337.1829">18151 3069 0,'79'212'15,"-26"-106"1,26 79 0,-26-132-1,-53 0 1,0-80 15,-105-105-15,-1-53-1,26 52 1,1 54-1,26 26 1,-26 53 0,26 0-1,-27 53-15,27 26 31,-79 1-15,106-27-16,-54-27 31</inkml:trace>
  <inkml:trace contextRef="#ctx0" brushRef="#br1" timeOffset="186034.992">17701 10901 0,'0'0'16,"26"0"15,-26-27-15,27-26-1,-27 27 1,26-80 0,1 0-1,26 27 1,-27-27-16,1 0 31,26-26-15,-27 79-16,0-26 15,27-27 1,0 53-1,-26 0 1,26 0 0,26-26 15,-26-27-16,-27 106-15,27-53 16,0 0 0,0 0-1,0 0 1,-26 27-1,25-27 1,28 0 0,-54 0-1,54 0 16,-54 0-15,53-26 0,-52 79-1,26-27 1,53-52 31,-53 79-32,26-26 1,0-1-1,-26 1 1,0 26 0,27 0 15,-27 0-16,52 0 1,28 26 15,-54-26-15,0 27-1,54-1 1,-54 0 0,53 54 15,-52-1 0,-1-26-15,-26 27-1,26 25 1,-26-25 15,0-1-15,-26-26-16,-1 0 15,27 26 1,26 1-1,-79-27 1,27-1 0,26 28-1,-27-1 1,1 1-1,-1 52 1,27-53 0,-26 54-1,-1-54 1,-26 0-1,26 1 1,1 52 0,-27-79-1,26 26-15,-26 27 16,0-27 15,0-26-31,0-26 16,0 52-1,0-79 1,0 27 15,0-27-15,80-186 30,-1 54-30,-52 53-16,-1 26 16,0 0-1,-26 53 1,-26 0 15,-27 106 0,27-27-15,-1 53-1,27-79 1,0-26 0,-26-1 30,-27-52-14,-53 26-17,-106-27 16,133 27-15</inkml:trace>
  <inkml:trace contextRef="#ctx0" brushRef="#br1" timeOffset="186733.2014">17754 11007 0,'106'-27'0,"-27"1"16,0-1-1,-79 1 1,27 26-1,-1-27 1</inkml:trace>
  <inkml:trace contextRef="#ctx0" brushRef="#br1" timeOffset="186956.2683">17331 10663 0,'52'79'16,"54"0"0,0 27-1,-27-79 1</inkml:trace>
  <inkml:trace contextRef="#ctx0" brushRef="#br1" timeOffset="188218.6469">7276 9234 0,'0'-26'47,"-132"105"-16,-27 80 1,54 52-1,131 27 0,159-52 0,-53-81-15,-52-78 15,-54-27 31</inkml:trace>
  <inkml:trace contextRef="#ctx0" brushRef="#br1" timeOffset="189101.9118">10293 9049 0,'26'-27'0,"106"160"31,54 105 0,-107 26 1,-105-26-1,-133-79 0,79-79-15,1-28 15,79-52 16</inkml:trace>
  <inkml:trace contextRef="#ctx0" brushRef="#br1" timeOffset="189867.1413">12409 8969 0,'-79'0'16,"79"27"0,-53 52-1,-53 106 1,53-79-16,0 53 15,27 0 1,26-1 0,26-52-1,107-26 1,25-27-1,-52-27 1,-53 1 0,-26-27-1,-1 0 32</inkml:trace>
  <inkml:trace contextRef="#ctx0" brushRef="#br1" timeOffset="190521.3375">15346 9022 0,'106'53'0,"-53"0"16,53 159-1,-53-27 1,-27-79 0,1 0-1,-80 52 1,-53-25-1,53-80 1,-26 0 0,26-27-1,0-26 1</inkml:trace>
  <inkml:trace contextRef="#ctx0" brushRef="#br1" timeOffset="190934.4614">14103 10001 0,'0'133'31,"0"-54"-15,-27 27-1</inkml:trace>
  <inkml:trace contextRef="#ctx0" brushRef="#br1" timeOffset="191682.6858">8837 9975 0,'0'79'31,"27"27"-15,-27-53-16,0 0 16,0-27-1</inkml:trace>
  <inkml:trace contextRef="#ctx0" brushRef="#br1" timeOffset="199189.9373">19738 5318 0,'0'0'31,"0"0"0,-26 27-15,26-27-16,0 0 15,0 26 1,0 1 0,26-27-16,-26 0 15,27 0 1,-27 0-16,26 0 15,-26 0-15,27-27 16,-27 1-16,0 26 16,0-27-1,-27 27 1,1 0-16,26 0 15,-27 0-15,27 0 16,-53 53 0,53-26-1,0-27 1,27 26-16,-27-26 15,26 0-15,1 26 16,-1-26 0,-26 0-16,27-26 15,-27 26-15,0 0 16,0-26-1,0-1 1,-27 1-16,1-1 16,-1 27-16,1 0 15,-1 0 1,1 27-16,-1-27 15,27 0-15,-26 26 16,0 1 0,26-1-16,0 27 15,0-53-15,52 53 31,-52-27-31,53-52 16,-26 26 0,-1-27-16,27 1 15,-53-27-15,0 53 16,0-53-16,-53 27 15,-26-1 17,0 80-1,79 0 0</inkml:trace>
  <inkml:trace contextRef="#ctx0" brushRef="#br1" timeOffset="200644.3735">19685 8758 0,'0'-27'15,"-26"54"16,26-1-15,0-26 0,26 27-16,54-1 31,-54-26-16,1-26-15,-1-1 16,-26 1 0,-26-27-1,-1 53 1,-26 0-1,27 0 1,-1 53 0,1-27-1,26 1-15,26 52 31,1-53-15,-1-26 0,27-26-1,-26-27 1,26 0-1,-80 27 1,27-1-16,-26 1 16,-1 26 15,-26 26-31,27 1 15,-1 26 1,27 0 0,0-27-1,0 0 1,27-26-1,52 0 1,-26-79 0,-53 79-1,0-53 1,-53 27-1,27 26 1,-1 26 0,-26 1-1,27-1 1,26 1-1,0-1 1,0-26 0,0 0-1</inkml:trace>
  <inkml:trace contextRef="#ctx0" brushRef="#br1" timeOffset="210252.1508">7938 9393 0,'-53'26'0,"53"-26"16,0 53-1,-27 26 1,27 27-16,0 0 15,27-27 1,52-26-16,-26 0 16,0-26-1,27-1 1,-28-26-16,28-26 15,-80-27 1,53 0 0,-27-26-16,1-1 15,-27 1 1,0-27-1,-80 53-15,-26 0 16,1 0 0,-1 27-1,-53 26 1,133 26-1,-1-26-15</inkml:trace>
  <inkml:trace contextRef="#ctx0" brushRef="#br1" timeOffset="211213.2469">9763 9313 0,'0'0'32,"53"-26"-1,-26 26 0,-1 0 0,1 53 0,-27 26-15,-53 1 15,-53-1 0,53-79 1,53-53 14,132 27-14,54 26-1,-107 52-16,-79 1 1,0 0 0,0 27-16,-27-54 15,-52 27 1,26 0-1,-26-27-15,26-26 16,-26 27 0,52-27-1,-26 0-15,53 0 16,-26-27-1,79-26 1</inkml:trace>
  <inkml:trace contextRef="#ctx0" brushRef="#br1" timeOffset="212878.4134">12991 9128 0,'0'0'62,"0"-26"78,0 26-140,0 0 32,0 0 30,0 26-31,0-26-15,0 0-16,0 0 15,0 27-15,0 26 16,0-53-16,0 52 16,-26-25-16,26 26 0,-27 0 15,27 0-15,0-27 0,0 27 16,0-27-16,0 1 0,0-1 15,27 27-15,-27-53 16,26 27-16,1-27 0,-1 26 16,-26-26-16,27 27 0,-1-27 15,1 0-15,-1 0 0,-26-27 16,27 27-16,-1-53 15,-26 53-15,27-53 0,-1 27 16,-26-1-16,26-25 0,-26 25 16,0-26-16,-26-53 15,26 53-15,0 53 16,-26-52-16,-54 52 15,54-27-15,-27 27 0,26-26 16,-26 26-16,27 0 0,-27 26 16,27 1-16,-1-27 15,27 0-15,-26 26 0,26-26 16</inkml:trace>
  <inkml:trace contextRef="#ctx0" brushRef="#br1" timeOffset="213395.4651">14103 9393 0,'238'0'47</inkml:trace>
  <inkml:trace contextRef="#ctx0" brushRef="#br1" timeOffset="213920.5176">14738 9181 0,'317'27'47,"-317"25"-47,0-25 15,-26 26 1,-1-27-16,-52 27 15,79-53 1,-53 27 0,53-27-16,0 0 31,0-27-16,26 1-15,27-1 16,0 27 0,27 0-1,-1 0-15,-53 0 16,1 53-1,-27 0-15,0 0 16,-106 53 0,27-80-1,-1 1 1,1-1-1,0 1-15,79-1 16,-80-26 0,80 0-1,0 0 1</inkml:trace>
  <inkml:trace contextRef="#ctx0" brushRef="#br1" timeOffset="227013.8268">6588 14393 0,'0'-26'0,"0"26"31,27-27-15,26 1-16,-27 0 16,80-1-1,-26 27 1,-1 0-1,-53 0 1,1 106 0,-1-27-1,-79 1 1,27-27-16,-53 79 31,-54-26-15,80-27-16,-26-79 15,0 0 1,52-53 15,1 0-15,52 27-1,27-1 1,26-26-1,-52 53-15,26 0 16,0 27 0,0-1-1,0 27 16,-27-26-15</inkml:trace>
  <inkml:trace contextRef="#ctx0" brushRef="#br1" timeOffset="227797.9052">7462 14340 0,'26'-52'15,"-79"25"1,0 1 0,-53 52-1,27 53 16,53 1-15,-1 26 0,54-27-1,-1-53 1,27 1 15,26-80-15,-26 0-1,-26-26 1,-27-1 15,-27 1 0,27 79 0,0 79 1,27 80-17,52-80 1,0 27-1,-52-79 17,26-1-17,0-105 1,-27 26-1,-26-53 1,0 106 15,-26 0 16</inkml:trace>
  <inkml:trace contextRef="#ctx0" brushRef="#br1" timeOffset="228189.9444">8070 14420 0,'53'0'0,"-26"0"16,78 0 0,1-27-1,0 27 1,-80-26-16,1 26 15,-1-27 1</inkml:trace>
  <inkml:trace contextRef="#ctx0" brushRef="#br1" timeOffset="228374.9629">8097 14605 0,'158'-26'15,"1"-1"1,-80-26 0,1 53-1</inkml:trace>
  <inkml:trace contextRef="#ctx0" brushRef="#br1" timeOffset="228382.9637">8573 14499 0</inkml:trace>
  <inkml:trace contextRef="#ctx0" brushRef="#br1" timeOffset="228389.9644">8573 14499 0</inkml:trace>
  <inkml:trace contextRef="#ctx0" brushRef="#br1" timeOffset="231007.2261">9525 14076 0,'0'0'78,"0"0"-47,0 0 79,-26 0 108,26 0-202,0 26-16,0 27 15,0 0-15,0 0 16,-27-26-16,27 25 15,0 28-15,0-27 0,0-53 16,27 79 0,-27-52-16,26-1 0,80 27 15,-53-53 1,0 0-16,-53 0 15,53 0-15,26 0 16,-79-27-16,53 1 16,-53 26-16,80-53 15,-80 0-15,26 53 0,-26-53 16,26-26-1,-26 79-15,0-27 0,0 1 16,-26 0-16,0 26 16,-1-27-16,27 27 0,-79 0 15,52 0 1,1 27-16,-1-27 0,-26 52 15,53 1-15,0-53 16,0 53-16,0 0 16,0-26-16,0-27 15,0 53-15,27-53 16,-1 26-16,-26-26 0,27 0 15,-1 26 1,1-26 0,-27 0-16,0-26 15</inkml:trace>
  <inkml:trace contextRef="#ctx0" brushRef="#br1" timeOffset="232137.3391">8943 13864 0,'-26'27'16,"26"78"-1,26 54 1,27 79-1,-53-79 17,27 0-17,-27 26 1,0-106-1,0-52 1,0-1 15,26-26 0,1 0-15,52 0-16,27 0 16,291-53 15,-133 27-16,-105 26 1,-27-27-16,80 27 31,-53 0-15,-106 0-16,26 0 15,-26 27 1,-27-27 31,-26-27-32,-26-25 1,-53-81 0,-1-52-1,27 53 1,27-27-1,-1-132 1,1 185 15,-1 53-31,27 27 16,-26 26-1,-27-27 1,0 27 0,-26 27-1,-107-1 1,-25 1-1,52-1 1,0 1-16,-79 26 16,53-27 15,53 0-16,79 1 1,26-27 0,80-79 30</inkml:trace>
  <inkml:trace contextRef="#ctx0" brushRef="#br2" timeOffset="251929.3181">18151 12594 0,'-53'-79'16,"26"79"-16,1-53 16,-53 26-1,26 27 1,0 0-16,-53 27 15,53 26 1,0 53-16,-26 26 16,79 0-1,0-52 1,79-1-16,27-26 15,0-27 1,0 1 0,-1-27-16,-25 0 15,-1-27 1,-52 1-1,-1-1 1,1 1 0,-54-53-1,-52-1 1</inkml:trace>
  <inkml:trace contextRef="#ctx0" brushRef="#br2" timeOffset="252382.3634">18415 12039 0,'186'-53'15,"-186"79"1,26 27-16,-26 26 31,-79 27-15,26-26-16,0-54 15,-27 0 1,80 1 0,-26-27-1,52 0 16,1-27-15,52 27 0,-26-26-1,0 0-15,26 26 16,1-27-1,-54 54 17,-26-1-17</inkml:trace>
  <inkml:trace contextRef="#ctx0" brushRef="#br2" timeOffset="252607.3859">18601 12700 0,'185'0'16,"-79"-26"15,-27 26-15,-26-27-1</inkml:trace>
  <inkml:trace contextRef="#ctx0" brushRef="#br2" timeOffset="252788.404">18733 12859 0,'159'0'16,"-107"-27"0,54 27-1</inkml:trace>
  <inkml:trace contextRef="#ctx0" brushRef="#br2" timeOffset="252797.4049">19050 12832 0</inkml:trace>
  <inkml:trace contextRef="#ctx0" brushRef="#br2" timeOffset="252802.4054">19050 12832 0</inkml:trace>
  <inkml:trace contextRef="#ctx0" brushRef="#br2" timeOffset="253548.48">20003 12409 0,'-106'-53'0,"53"53"15,-26 0 1,-54 132 0,81 1-1,-28 25 1,80 28-1,80-81 1,25-78 0,-52-27-1,53 0 1,0-106-1,-53 27 1,-27-27-16,1-79 16,-54-1 15,1 133-16,26 133 17,26 79-17,1 52 16,-1-105-15,1-79 0</inkml:trace>
  <inkml:trace contextRef="#ctx0" brushRef="#br2" timeOffset="254737.5989">20373 12144 0,'159'-79'16,"-133"105"-1,1 80 1,-106 79 15,26-79-15,-53-79-1,53-1 16,79-26-15,54-26 0,78-54 15,-25 54-16,-80 26 1,-27 0 0,1 0-1,-27 0 79,-27-27-32,27 27-31,0 0-31,0 0 32,-26-26-1,26 26 0,0 0 16,0 26 62,0-26-109,0 0 16,26 0-1,-26 0 1,0 0 15,0 0-15,0 0 30,27 0-14,-27 0-1,0 0 109</inkml:trace>
  <inkml:trace contextRef="#ctx0" brushRef="#br2" timeOffset="256826.8078">20850 12726 0,'0'0'32,"0"0"-32,26 0 78,-26 0-63,0 0 32,0 0 109,0 0-140,-26 0 93,26 0-62,0 0 15,0 0 0,0 0-62,0 0 47,0 0-31,0 0-1,0 0 1,-27 0 15,27 0-31,0 0 16,0 0-1,0 0 1,0 0 0,0 0 186</inkml:trace>
  <inkml:trace contextRef="#ctx0" brushRef="#br2" timeOffset="256928.818">20823 12726 0</inkml:trace>
  <inkml:trace contextRef="#ctx0" brushRef="#br2" timeOffset="257120.8372">20850 12726 0,'0'0'0,"0"0"15,79 0-15,-53-26 16,1 26-16,52 0 15,-79 0-15,159 0 16,-133 0-16,27 0 0,-53 0 16,53 0-16,-26 0 15,-27 0-15,0 0 0,26 0 16,-26 0-16,0-26 15,0 52 1,0-52-16,0 26 31,-26 0-31</inkml:trace>
  <inkml:trace contextRef="#ctx0" brushRef="#br2" timeOffset="257395.8647">21088 12462 0,'0'132'0,"-27"-79"16,27 0-16,0 79 15,0-105-15,0 26 16,0 0-16,0-53 0,0 26 16,0 1-16,27-1 15,-27-26-15,0 26 16,0-26-16,0 0 0,0 0 31,0 0-31</inkml:trace>
  <inkml:trace contextRef="#ctx0" brushRef="#br2" timeOffset="257996.9248">21484 12197 0,'27'556'31,"26"-318"0,-27-132 0,-26-159 16,0-132-16,53-80-15,106 186 15,26 79 0,-26 264 16,-159-78-31,-159-81 15,-52-78 0,105-54-15,0-25-1,106-1 1,0 0-1</inkml:trace>
  <inkml:trace contextRef="#ctx0" brushRef="#br2" timeOffset="258413.9665">22358 12012 0,'211'0'16,"-211"0"-16,27 53 16,-27 26-1,-80 27 1,1-53-1,-27-26 1,80-1 0,-27 0-1,79-26 1,-26 0-1,133-26 1,-1-27 0,-26 53-1,-27-26 1,-26 26-1,0-27 1</inkml:trace>
  <inkml:trace contextRef="#ctx0" brushRef="#br2" timeOffset="264072.5323">18230 14235 0,'0'0'15,"0"0"16,0 0-15,0-27 0,-26 1-1,-1-27 1,-26 26-16,0 27 15,-26 0 1,53 0 0,-27 53-16,26 27 15,-26-27 1,27 52-16,52-25 15,27-1 1,0-26 0,26-27-16,1 1 15,-1-27 1,54 0-1,-107 0 1,53-27 0,-26-25-1,-53-1 1</inkml:trace>
  <inkml:trace contextRef="#ctx0" brushRef="#br2" timeOffset="264526.5777">18627 13838 0,'159'-53'15,"-133"53"1,1 0 0,-1 26-1,-26 80 1,-26-79-1,-27-1-15,0 27 32,0-27-17,26-26-15,1 27 16,52-54 15,1 27-15,52-26-16,-52 26 15,52-27 1,-26 27-1,-27 0 1,54 0 15</inkml:trace>
  <inkml:trace contextRef="#ctx0" brushRef="#br2" timeOffset="264755.6006">18944 14235 0,'186'0'16,"-107"-27"-1,-26 27 1,0-26 15,-80 52 0</inkml:trace>
  <inkml:trace contextRef="#ctx0" brushRef="#br2" timeOffset="265006.6257">18997 14367 0,'159'-27'16,"-106"27"0,26-26-1,-26 0 1</inkml:trace>
  <inkml:trace contextRef="#ctx0" brushRef="#br2" timeOffset="269643.0893">19738 14023 0,'0'0'31,"27"-27"0,52 1-31,0 26 16,1-26-1,-27 26 1,-27 0-16,1 26 16,-27 27-1,-27 0 1,-52 0-16,26 0 15,-26-27 1,52 1-16,27-27 16,0 0 15,27-27-31,25 27 15,28-26 1,26 26 0,-80 0-1,53 0 1,-26 26-16,-53 54 15,27-28 1,-54 1 0,-26 0-16,-26-26 15,-27 26 1,53-53-1,-26 26-15,53-26 16,-27 0 0,26-26-16,27 26 31,0-27-16,0 1 1</inkml:trace>
  <inkml:trace contextRef="#ctx0" brushRef="#br2" timeOffset="270553.1803">20373 13679 0,'27'-27'15,"52"1"1,-26-27-1,-27 53 1,27 0 0,-26 53-1,-54 26 1,1-52-1,-1 26 1,1 0 0,-27 0-1,27-53 1,-1 26-1,27-26 1,53 0 0,26-26-1,-26-1 1,0-26 15,-26 53-15,-27 0 15</inkml:trace>
  <inkml:trace contextRef="#ctx0" brushRef="#br2" timeOffset="270852.2102">20929 14076 0,'132'0'16,"-26"-27"-16,0 27 15,-27-26 1,-26 26-1,-26 0 1,-27 0 0,0-27-1</inkml:trace>
  <inkml:trace contextRef="#ctx0" brushRef="#br2" timeOffset="271091.2341">21193 13864 0,'0'159'15,"-26"-106"1,26 26-1,0-26 1,0 0 0,0-53-1</inkml:trace>
  <inkml:trace contextRef="#ctx0" brushRef="#br2" timeOffset="271469.2719">21855 13811 0,'0'212'31,"-53"-133"-16,53-26 1,-26 0 0,26-26 15,26-27-16,80-27 17,-27 27-17,1-26 1,-27 26 15,-27-27-15,-26 27-1</inkml:trace>
  <inkml:trace contextRef="#ctx0" brushRef="#br2" timeOffset="271728.2978">22067 13838 0,'-27'185'16,"54"-53"-1,-27-52-15,-27 25 31,27 1-15,0-79-16,0-1 16,-26-26 15</inkml:trace>
  <inkml:trace contextRef="#ctx0" brushRef="#br2" timeOffset="272149.3399">22596 13573 0,'211'-26'15,"-211"105"1,27-26-1,-54 0 1,-26 26 0,-52 27-1,52-79 1,53-27-16,-27 26 47,107-52-32,-1-1-15,27 1 16,0-1-1,-27 1 1,-79 52 0,27-26-1</inkml:trace>
  <inkml:trace contextRef="#ctx0" brushRef="#br2" timeOffset="281676.2925">18336 15452 0,'0'0'32,"26"0"-32,-26 0 15,0 0 16,-26-27-15,-27-26 0,0 27-16,-26 26 15,-1-27 1,27 54-1,-26-1-15,26 27 16,27 53 0,26-27-1,-27 27-15,54-26 16,52-27-1,0-27 1,1 0-16,-1 1 16,54-27-1,-54 0 1,-53-27-1,27 1-15,-26-27 16,-1 27 0</inkml:trace>
  <inkml:trace contextRef="#ctx0" brushRef="#br2" timeOffset="282073.3322">18680 15081 0,'238'-79'15,"-212"79"1,1 79-1,-80 54 17,-26-81-17,26-25 1,26-1 31,54-26-32,79-26 1,-1-1-1,-25 27 1,-54 0 15</inkml:trace>
  <inkml:trace contextRef="#ctx0" brushRef="#br2" timeOffset="282286.3535">18892 15505 0,'105'0'16,"-25"-27"-1,26 27 1,-80-26-1</inkml:trace>
  <inkml:trace contextRef="#ctx0" brushRef="#br2" timeOffset="282470.3719">18944 15637 0,'80'0'15,"-27"-27"1,26 1 0,-52 0-1</inkml:trace>
  <inkml:trace contextRef="#ctx0" brushRef="#br2" timeOffset="282481.373">19183 15558 0</inkml:trace>
  <inkml:trace contextRef="#ctx0" brushRef="#br2" timeOffset="282490.3739">19183 15558 0</inkml:trace>
  <inkml:trace contextRef="#ctx0" brushRef="#br2" timeOffset="283117.4366">20241 15214 0,'-132'-106'31,"52"79"-15,27 27-1,-26 27-15,0 105 16,-1 27 0,80-106-1,0 26 1,0-26-1,80-27 1,25-52 15,-25-53-15,-1-27-1,-52-27 1,-1 81 0,-26 25-1,27 27 32,-27 132-31,0 27-1,-27 26 16,1-105-15,26-27 0,0-27-1</inkml:trace>
  <inkml:trace contextRef="#ctx0" brushRef="#br2" timeOffset="283394.4643">20558 15478 0,'159'0'15,"-53"0"1,79 0 0,-132 0-1,27 0 1,-54-26-1,-26 26 1,0 0 0</inkml:trace>
  <inkml:trace contextRef="#ctx0" brushRef="#br2" timeOffset="283638.4887">20823 15293 0,'0'132'16,"27"-26"-16,-27-53 15,26 26 1,-26 1 15,-26-54-15,26-26-1</inkml:trace>
  <inkml:trace contextRef="#ctx0" brushRef="#br2" timeOffset="283917.5166">21484 15187 0,'0'132'0,"0"-52"15,0-1 1,0 1 0,-26-28 15,26-25-16</inkml:trace>
  <inkml:trace contextRef="#ctx0" brushRef="#br2" timeOffset="284457.5706">21723 15240 0,'0'0'16,"0"159"0,0-53-1,26-1 1,27 28 15,0-54-15,26-52-1,54-54 1,-54-52 15,0-54-15,-52 1-1,-54 79 1,-26 53-1,-26 53 17,0 79-1,79-26-16,0-26 1,0-54 15,26-26-15,-26 27-1</inkml:trace>
  <inkml:trace contextRef="#ctx0" brushRef="#br2" timeOffset="285313.6562">18944 16775 0,'-52'-106'16,"25"79"0,-52 1-16,-27 52 15,-26 27 16,79 27-31,0 25 16,26 28 0,54-27-1,26-54 1,26-25-1,53 26 1,1-53 0,-107 0-1,27 0-15,0-27 16,-27-105 15</inkml:trace>
  <inkml:trace contextRef="#ctx0" brushRef="#br2" timeOffset="285702.6951">19236 16325 0,'158'-80'15,"-78"80"-15,-54 0 16,1 80 0,-80-1-1,0-26 1,0-26-1,0 25 1,26-25 0,27-27 15,27-27-16,52 27 1,1-26 0,-27 26-16,26 0 15,0 0 16,-52 26-15</inkml:trace>
  <inkml:trace contextRef="#ctx0" brushRef="#br2" timeOffset="285927.7176">19527 16801 0,'105'0'15,"81"-26"17,-54-1-17,-106 1 1</inkml:trace>
  <inkml:trace contextRef="#ctx0" brushRef="#br2" timeOffset="286161.741">19580 16933 0,'317'-53'31,"-291"53"-15,27-26-1,0 26 1</inkml:trace>
  <inkml:trace contextRef="#ctx0" brushRef="#br2" timeOffset="286802.8051">20532 16642 0,'132'-79'15,"-52"79"1,-27 0-16,-53 0 15,0 106 1,-106 53 0,53-107-1,-27 28 1,1-1-1,53-26 1,-1-53 0,54 27-1,26-27 1,26-27-1,-26 27-15,26-26 16,1 26 0,-27-27-1,26-26 16,-79 0-15</inkml:trace>
  <inkml:trace contextRef="#ctx0" brushRef="#br2" timeOffset="287230.8479">21035 16616 0,'0'212'31,"-27"-160"-15,54-25 15,-27-27-16,79 0 1,80-79 0,-80 79-1,-52 26 1,26 53 15,-53 27-15,-27-26-1,-52-1 16,-1-53-15,-78-26 15</inkml:trace>
  <inkml:trace contextRef="#ctx0" brushRef="#br2" timeOffset="287446.8695">21061 16589 0,'265'-53'15,"-212"53"-15,79-26 16,-79 0-1,-27 26 1,-26-53 0</inkml:trace>
  <inkml:trace contextRef="#ctx0" brushRef="#br2" timeOffset="288470.9719">17939 17171 0,'159'265'31,"-80"-186"1,-52-52-17,-27-27 1,0-80 15,0-25-15,0-81 15,-27-52-16,1 80 1,-1 52 0,1 0 15,26 53-16,53 0 17,79 27-17,80-1 1,26-52-1,79 26 17,-79 26-17,-79 1 1,-106 26-1,0 0-15,-26-27 32,-1 27 14</inkml:trace>
  <inkml:trace contextRef="#ctx0" brushRef="#br2" timeOffset="289308.0556">20082 17224 0,'27'53'15,"26"0"1,-1 0 0,28 26-1,-54-26 1,27-26-1,-53-27 32,-26-106-31,26-106 15,0 27-15,-27 0-1,27-27 1,0 133-1,0 26 1,53-26 31,53 52-32,26 27 1,133-26 0,-80-1-1,-26 27 1,-53-26 15,-80-1-15,-52 27 15</inkml:trace>
  <inkml:trace contextRef="#ctx0" brushRef="#br2" timeOffset="289841.1089">20056 17886 0,'-53'-80'16,"26"54"-1,-52 0 1,-27 26-1,27 0 1,-1 105 0,28-25-1,25-27 1,27 26-16,27 53 15,78-79 17,-25 0-32,-1-26 15,27-1 1,0-26-1,-80 0 1,27-26 0,0-27-1</inkml:trace>
  <inkml:trace contextRef="#ctx0" brushRef="#br2" timeOffset="290055.1303">20294 17965 0,'106'-53'16,"-27"27"-1,0-1 1,-26 27-1</inkml:trace>
  <inkml:trace contextRef="#ctx0" brushRef="#br2" timeOffset="290258.1506">20347 18071 0,'159'-26'0,"-107"-1"16,81 27 15,-80-53-15</inkml:trace>
  <inkml:trace contextRef="#ctx0" brushRef="#br2" timeOffset="290730.1978">21008 17701 0,'27'132'16,"-27"-79"-1,0-27 1,0 27 0,0-53-1,0 27 1,26-27-1,27-53 1,53 26 0,-27 27-1,-26 0 1,0 27-1,0 26 1,-27-27 0,-26 27-1,-26 26 1,0-26-1,-133 0 1,106-26 0,-26-27-1,-1-27 1</inkml:trace>
  <inkml:trace contextRef="#ctx0" brushRef="#br2" timeOffset="291206.2454">20955 17727 0,'344'-79'16,"-185"79"15,-27-27-16,-105 27 1,26-26 0,-53 26 108,0 26-46</inkml:trace>
  <inkml:trace contextRef="#ctx0" brushRef="#br2" timeOffset="292872.412">12912 7144 0,'0'0'47,"0"26"-32,0 27-15,0 53 32,0-27-17,-26-26-15,26-26 16,0-1-1,0-26 17,0 0-17,0-26 1,52-54-1,1 54 1,-26 26 0,26 0-1,26 79 16,-52 1-15,-54-27-16,1-27 16,-27 27-1,-27-27 1,27-26-1,27 27 1,-53-54 0</inkml:trace>
  <inkml:trace contextRef="#ctx0" brushRef="#br2" timeOffset="293118.4366">12859 7064 0,'132'0'15,"1"-26"1,-54-1-1,-52 27 1,-1 0 0,-26-26-1</inkml:trace>
  <inkml:trace contextRef="#ctx0" brushRef="#br2" timeOffset="297908.9156">6271 11986 0,'-27'0'16,"-237"291"46,185 79-31,79-238-15,26-26-16,27 0 15,53-53 1,0 0 0,-1-53-16,1 26 15,-26 1 1,-1-27-1,-53-27-15,1 27 16,-1 0 0,-26-26-16,27-53 31,-27 52-16</inkml:trace>
  <inkml:trace contextRef="#ctx0" brushRef="#br2" timeOffset="298611.9859">9181 11853 0,'133'0'16,"52"159"15,-106-27-15,1 27-1,-54 26 1,-52-26 15,-27-53-15,-27-27-1,27-26 1,1-26-1,25-1 17,27 1-1</inkml:trace>
  <inkml:trace contextRef="#ctx0" brushRef="#br2" timeOffset="299309.0556">11404 11906 0,'-106'53'15,"53"0"-15,-26 106 32,52 52-17,1-52-15,79 0 16,79 0-1,0-80 1,-26-26 0,0-53-1,0 27 1,-53-27-1,0 0 1,-53 0 31</inkml:trace>
  <inkml:trace contextRef="#ctx0" brushRef="#br2" timeOffset="299885.1132">14870 11853 0,'159'80'16,"-27"52"-1,-79-53 1,-27 27-1,1 53 1,-54 0 0,-26-27-1,0-26-15,-26-27 16,53-26-1,-1-26 1</inkml:trace>
  <inkml:trace contextRef="#ctx0" brushRef="#br2" timeOffset="300332.1579">13521 12832 0,'26'212'31,"0"-133"-15,-26-52-1</inkml:trace>
  <inkml:trace contextRef="#ctx0" brushRef="#br2" timeOffset="301087.2334">7964 12806 0,'27'53'15,"-27"0"1,26 26 0,1-52-1,-27-27-15</inkml:trace>
  <inkml:trace contextRef="#ctx0" brushRef="#br2" timeOffset="309503.0749">19632 4207 0,'0'0'31,"0"53"0,27-27-15,-1-26 0,1 0 15,-27-26-16,-27-1 1,-52-26 0,53 80-1,-1-1 1,1 80 15,79-53-15,-27-26-1,80-27 16,-80-80-15,-26 1 0,-26 52-1,-27-26 1,26 1-1,-25 52 1,25 26 0,1 27-16,-1 0 31,27 26-16,27-26-15,-27-53 16,105 27 0,-78-27-1,26-27 1,-27-52-1,-26 26 1,-26-79 15,-27 132-15,0-27-16,-26 27 15,52 53 17,1 0-32,26-27 15,0 80 1,53-26-1,-27-54 1,27 0 0,26-26-1,-26-79 1,0 53-1,-53-54-15,0 1 16,-53 26 15,27 27-31,-80 26 31,80 0-15,-1 79 0,-26 27-1,53-53 1,53 26 15,26-79-15,1-26-1,-27-80 1,-27 0 15,-52 53-15,-1 53-1,-26 26 1,0 54-1,53 26 17,27-106-1,-27 0-16,26-27 1</inkml:trace>
  <inkml:trace contextRef="#ctx0" brushRef="#br2" timeOffset="309837.1083">20056 3784 0,'0'26'16,"0"53"0,0 54-1,26-1 1,-26-79-1,0-27-15,0 27 16,0-53 15,0-26-15,0-27-1</inkml:trace>
  <inkml:trace contextRef="#ctx0" brushRef="#br2" timeOffset="310060.1306">20056 3757 0,'132'0'15,"-53"-26"1,1-1-1,-1 27 1,-79 0 0,27 0-1</inkml:trace>
  <inkml:trace contextRef="#ctx0" brushRef="#br2" timeOffset="310267.1513">20082 4022 0,'106'26'0,"-27"-52"15,-26-1 1,27 27-1,-54-26 1,27-1 0</inkml:trace>
  <inkml:trace contextRef="#ctx0" brushRef="#br2" timeOffset="314211.5457">19606 9842 0,'-26'27'16,"52"26"15,80-27-15,-80-26-1,27-26 1,-53-27 15,-26 0-15,-54 27-1,-25 26 1,78 52 15,1 28-15,52-27-1,53-27 1,-26-52 0,27-80 30,-107 79-30,-79-25 0,80 25-1,0 27-15,-27 53 16,0 0 15,53 0-31,0-27 16,0 27-1,53-26 1,0-27-1,-1-27 1,1-26 0,-26-26-1,-27 52 1,0 1-16,-106 0 31,53 26-15,27 26-1,-1 27 1,1 26-1,26-26 1,26-26 0,27-27-16,26 0 15,-26-53 16,-26 0-31,-1-27 16,-52 54 0,-54-27-1,54 53 1,0 0-1,-27 53 1,26-27 0,54 54 15</inkml:trace>
  <inkml:trace contextRef="#ctx0" brushRef="#br2" timeOffset="314521.5767">20082 9869 0,'27'185'16,"-1"0"-1,1-79 16,-27-53-15,-27-26 0,27-80 15</inkml:trace>
  <inkml:trace contextRef="#ctx0" brushRef="#br2" timeOffset="314724.597">20082 9869 0,'159'-27'15,"0"27"1,-133 0-1,1-26-15,-1 26 16,-26-26 0</inkml:trace>
  <inkml:trace contextRef="#ctx0" brushRef="#br2" timeOffset="314941.6187">20109 10081 0,'26'0'16,"1"0"0,25 0-16,1-27 15,0 1 1,0 26-16,-26-27 15,-1 27 1,-26-26 0</inkml:trace>
  <inkml:trace contextRef="#ctx0" brushRef="#br2" timeOffset="321015.226">7065 12197 0,'0'-26'15,"-27"26"16,27 26-15,-26 27 0,-1 79-1,1-26 1,52 0-1,-26-26 1,80-28 0,-27 1-1,-27-26-15,27-27 16,-53 0-1,53-27 1,-27 1-16,1-53 16,-1 26-1,-26-53 1,0 53-16,-26-106 31,26 106-31,-53 27 16,0-1-1,0 1 1,0-1-16,-26 27 15,52 27 1,-26-27 0,27 26-16,26-26 15</inkml:trace>
  <inkml:trace contextRef="#ctx0" brushRef="#br2" timeOffset="321896.3141">8546 12171 0,'0'0'15,"0"79"1,0 27 0,0 0-1,0-53 1,0-27 15,0-26 0,27-79-15,52 52 15,1 27-15,-1 27-1,-26 26 16,-27 53-15,-105 79 15,-27-106-15,27-52-1,52-27 1,1 0 0,-27 0-1,26-53 1</inkml:trace>
  <inkml:trace contextRef="#ctx0" brushRef="#br2" timeOffset="322218.3463">8441 12224 0,'185'-53'16,"-106"53"15,-26-27-31,26 27 16,-52-26-1,26 26 1,-53 0 0</inkml:trace>
  <inkml:trace contextRef="#ctx0" brushRef="#br2" timeOffset="323209.4454">12065 12012 0,'0'0'16,"-26"79"0,26-26-1,-27 27 1,27 52-1,27 0 1,-1-79 0,27 0-16,0 0 31,27-26-16,-54-27-15,27-27 16,-27-26 0,1-79-1,-1 52 1,-26 1-1,-26 0 1,-54-54 15,54 107-15,-53 0-16,26 26 15,-27 0 17,54 0-32,-53 0 15</inkml:trace>
  <inkml:trace contextRef="#ctx0" brushRef="#br2" timeOffset="323771.5016">13388 12303 0,'80'0'16,"105"0"0,-106 0-1,1-26 1</inkml:trace>
  <inkml:trace contextRef="#ctx0" brushRef="#br2" timeOffset="324303.5548">14023 12144 0,'27'106'16,"-1"-53"0,-26 53-1,27-80 1,-54-26-16,27 53 15,0-79 32,27-1-47,-27-26 16,79 27-1,0 0 17,-26 26-32,27 0 15,-1 52 1,0 54-1,-79-53 1,-26 27 0,-159 52-1,105-106 16,27 27-31,1-53 16,-1 0 0,26-26-1,1-1 1</inkml:trace>
  <inkml:trace contextRef="#ctx0" brushRef="#br2" timeOffset="324623.5868">13997 12144 0,'185'-26'16,"-106"26"-16,54-53 15,-1 53 16,-79-26-31,-27 26 16,-26-27 0</inkml:trace>
  <inkml:trace contextRef="#ctx0" brushRef="#br2" timeOffset="360303.7533">9049 15928 0,'0'159'47,"53"26"-16,79-106 0,-26-26 0,26-106 1,-105-106-1,-1 80-31,-26 0 15,0 26 1,-26 0 0,26 26-16,-27-25 15,27 52 16,0 0 1,0 79-32,0 27 15,27 0 1,-1-1-16,54-25 15,-80 52 1,26-53 0,1 1-16,-27-1 15,0-26 1,-27 0-1,27-26-15,-53-1 16,27-26 0,-80 26-1,0-26-15,0 0 16,0-26-1,54 26 1,-28-26-16,80-27 31,0 26-31</inkml:trace>
  <inkml:trace contextRef="#ctx0" brushRef="#br2" timeOffset="360664.7894">9896 16060 0,'79'-26'16,"53"26"-1,-26 0 17,-53-27-17,0 1 1,-53 26-1</inkml:trace>
  <inkml:trace contextRef="#ctx0" brushRef="#br2" timeOffset="360886.8116">9975 16192 0,'53'27'31,"79"-27"-15,-79 0-1,0-27 1,-26 27-1</inkml:trace>
  <inkml:trace contextRef="#ctx0" brushRef="#br2" timeOffset="361186.8416">10663 16007 0,'238'0'31,"-132"0"-31,26 0 15,1 27 1,-28-27 0,-78 0-1,-1 0 1</inkml:trace>
  <inkml:trace contextRef="#ctx0" brushRef="#br2" timeOffset="361440.867">11033 15849 0,'27'158'15,"-1"1"1,1-80 0,-27-26-1,0 0 1,0-26-1,0-27 1</inkml:trace>
  <inkml:trace contextRef="#ctx0" brushRef="#br2" timeOffset="361761.8991">10795 16484 0,'238'-27'16,"-132"1"-1,-26 26 1,-54-27-16,53 1 15,-52 26 17,-54 0 30,27 0-46</inkml:trace>
  <inkml:trace contextRef="#ctx0" brushRef="#br2" timeOffset="362797.0026">23495 3916 0,'0'0'32,"0"26"-17</inkml:trace>
  <inkml:trace contextRef="#ctx0" brushRef="#br2" timeOffset="362935.0164">23204 4551 0,'-132'132'0,"132"-105"16</inkml:trace>
  <inkml:trace contextRef="#ctx0" brushRef="#br2" timeOffset="362948.0177">23072 4710 0</inkml:trace>
  <inkml:trace contextRef="#ctx0" brushRef="#br2" timeOffset="362960.0189">23072 4710 0</inkml:trace>
  <inkml:trace contextRef="#ctx0" brushRef="#br2" timeOffset="363082.0311">22569 5054 0,'-106'105'16,"80"-78"-16</inkml:trace>
  <inkml:trace contextRef="#ctx0" brushRef="#br2" timeOffset="363218.0447">21855 5450 0,'-159'80'0,"106"-80"15</inkml:trace>
  <inkml:trace contextRef="#ctx0" brushRef="#br2" timeOffset="363229.0458">21643 5530 0</inkml:trace>
  <inkml:trace contextRef="#ctx0" brushRef="#br2" timeOffset="363237.0466">21643 5530 0</inkml:trace>
  <inkml:trace contextRef="#ctx0" brushRef="#br2" timeOffset="363339.0568">21141 5794 0,'-133'80'31</inkml:trace>
  <inkml:trace contextRef="#ctx0" brushRef="#br2" timeOffset="363467.0696">20558 6112 0,'-158'79'0,"105"-52"15,-27-1 1</inkml:trace>
  <inkml:trace contextRef="#ctx0" brushRef="#br2" timeOffset="363477.0706">20267 6244 0</inkml:trace>
  <inkml:trace contextRef="#ctx0" brushRef="#br2" timeOffset="363486.0715">20267 6244 0</inkml:trace>
  <inkml:trace contextRef="#ctx0" brushRef="#br2" timeOffset="363583.0812">19844 6482 0,'-185'80'15</inkml:trace>
  <inkml:trace contextRef="#ctx0" brushRef="#br2" timeOffset="363713.0942">19209 6959 0,'-106'132'16,"27"-106"0</inkml:trace>
  <inkml:trace contextRef="#ctx0" brushRef="#br2" timeOffset="363726.0955">19024 7117 0</inkml:trace>
  <inkml:trace contextRef="#ctx0" brushRef="#br2" timeOffset="363739.0968">19024 7117 0</inkml:trace>
  <inkml:trace contextRef="#ctx0" brushRef="#br2" timeOffset="363866.1095">18283 7646 0,'-265'133'32</inkml:trace>
  <inkml:trace contextRef="#ctx0" brushRef="#br2" timeOffset="364002.1231">17172 8308 0,'-238'106'0,"105"-53"31</inkml:trace>
  <inkml:trace contextRef="#ctx0" brushRef="#br2" timeOffset="364013.1242">16801 8467 0</inkml:trace>
  <inkml:trace contextRef="#ctx0" brushRef="#br2" timeOffset="364019.1248">16801 8467 0</inkml:trace>
  <inkml:trace contextRef="#ctx0" brushRef="#br2" timeOffset="364143.1372">16140 8837 0,'-79'79'16</inkml:trace>
  <inkml:trace contextRef="#ctx0" brushRef="#br2" timeOffset="364857.2086">15664 4498 0,'0'26'0,"26"-26"15</inkml:trace>
  <inkml:trace contextRef="#ctx0" brushRef="#br2" timeOffset="365010.2239">16140 4815 0,'79'53'15</inkml:trace>
  <inkml:trace contextRef="#ctx0" brushRef="#br2" timeOffset="365020.2249">16219 4868 0</inkml:trace>
  <inkml:trace contextRef="#ctx0" brushRef="#br2" timeOffset="365027.2256">16219 4868 0</inkml:trace>
  <inkml:trace contextRef="#ctx0" brushRef="#br2" timeOffset="365145.2374">16643 5027 0,'79'79'31</inkml:trace>
  <inkml:trace contextRef="#ctx0" brushRef="#br2" timeOffset="365271.25">17198 5265 0,'159'106'16</inkml:trace>
  <inkml:trace contextRef="#ctx0" brushRef="#br2" timeOffset="365285.2514">17357 5371 0</inkml:trace>
  <inkml:trace contextRef="#ctx0" brushRef="#br2" timeOffset="365298.2527">17357 5371 0</inkml:trace>
  <inkml:trace contextRef="#ctx0" brushRef="#br2" timeOffset="365402.2631">17860 5609 0,'79'53'0,"0"26"15</inkml:trace>
  <inkml:trace contextRef="#ctx0" brushRef="#br2" timeOffset="365552.2781">18204 5927 0,'106'53'16,"-54"-27"-1,1 27 1,0 26-1</inkml:trace>
  <inkml:trace contextRef="#ctx0" brushRef="#br2" timeOffset="365567.2796">18468 6138 0</inkml:trace>
  <inkml:trace contextRef="#ctx0" brushRef="#br2" timeOffset="365577.2806">18468 6138 0</inkml:trace>
  <inkml:trace contextRef="#ctx0" brushRef="#br2" timeOffset="365696.2925">18971 6271 0,'185'105'16</inkml:trace>
  <inkml:trace contextRef="#ctx0" brushRef="#br2" timeOffset="365847.3076">19712 6694 0,'106'132'31</inkml:trace>
  <inkml:trace contextRef="#ctx0" brushRef="#br2" timeOffset="365862.3091">19818 6826 0</inkml:trace>
  <inkml:trace contextRef="#ctx0" brushRef="#br2" timeOffset="365874.3103">19818 6826 0</inkml:trace>
  <inkml:trace contextRef="#ctx0" brushRef="#br2" timeOffset="365991.322">20347 7011 0,'79'133'15</inkml:trace>
  <inkml:trace contextRef="#ctx0" brushRef="#br2" timeOffset="366149.3378">21008 7435 0,'106'132'0,"-79"-79"15</inkml:trace>
  <inkml:trace contextRef="#ctx0" brushRef="#br2" timeOffset="366163.3392">21141 7620 0</inkml:trace>
  <inkml:trace contextRef="#ctx0" brushRef="#br2" timeOffset="366176.3405">21141 7620 0</inkml:trace>
  <inkml:trace contextRef="#ctx0" brushRef="#br2" timeOffset="366298.3527">21723 8123 0,'105'132'0,"-78"-106"16</inkml:trace>
  <inkml:trace contextRef="#ctx0" brushRef="#br2" timeOffset="366439.3668">22463 8678 0,'106'133'16,"-26"-80"0</inkml:trace>
  <inkml:trace contextRef="#ctx0" brushRef="#br2" timeOffset="366454.3683">22649 8864 0</inkml:trace>
  <inkml:trace contextRef="#ctx0" brushRef="#br2" timeOffset="366469.3698">22649 8864 0</inkml:trace>
  <inkml:trace contextRef="#ctx0" brushRef="#br2" timeOffset="366587.3816">23442 9446 0,'106'79'16,"-53"-26"-16</inkml:trace>
  <inkml:trace contextRef="#ctx0" brushRef="#br2" timeOffset="366748.3977">23892 9631 0,'27'0'16</inkml:trace>
  <inkml:trace contextRef="#ctx0" brushRef="#br2" timeOffset="366763.3992">23919 9631 0</inkml:trace>
  <inkml:trace contextRef="#ctx0" brushRef="#br2" timeOffset="366817.4046">23919 9631 0</inkml:trace>
  <inkml:trace contextRef="#ctx0" brushRef="#br2" timeOffset="391457.8684">12145 15558 0,'0'0'16,"0"0"108,0 0-92,0 0 14,0 0 48,-27 0-47,27 0 265,0 0-297,0 0 110,0 0-94</inkml:trace>
  <inkml:trace contextRef="#ctx0" brushRef="#br2" timeOffset="392485.9712">12118 15558 0</inkml:trace>
  <inkml:trace contextRef="#ctx0" brushRef="#br2" timeOffset="392500.9727">12118 15558 0</inkml:trace>
  <inkml:trace contextRef="#ctx0" brushRef="#br2" timeOffset="395001.2227">12118 15558 0,'0'0'78,"0"0"140,0 0-140,0 0-62,0 0-1,0 0 48,0 0-48,0 0 126,0 0-79,0 0-46,0 0-16,0 0 125,0 0-63,-26 0 78,52 0-124,-52 0 15,52 0 0,-52 0-15,52 0 327,-52 0-312,52 0 63,-26 0-94,0 0 16,27 0-16,-27 0 31,0-27-31,0 27 15,0 0-15,26 0 0,-26 0 16,27-26-16,-1 26 16,1 0-16,-27 0 0,0 0 15,26 0-15,-26 0 0,26 0 16,-26 0-16,27 0 15,-27 0-15,26 26 16,-26-26 0,0 0-16,0 0 0,0 27 15,0-27-15,0 0 0,0 26 16,0-26-16,0 26 15,0-26-15,0 27 0,0-27 16,0 26-16,0-26 0,0 0 16,-26 27-16,26-27 0,0 26 15,0-26-15,0 27 16,-27-27-16,27 0 0,0 26 15,0 1-15,-26-27 0,26 0 16,0 26-16,-26-26 16,26 0-16,-27 27 0,27-27 15,-26 0-15,26 0 0,-27 26 16,27-26-16,-26 0 0,26 0 15,-27 0-15,27 26 16,-26-26-16,26 0 0,-27 0 16,27 0-16,0 27 0,0-27 15,-26 0 1,26-27-1,26 27 1,-26 0-16,0 0 0,0 0 16,27-26-16,-27 26 0,0 0 15,26 0-15,1-26 0,-27 26 16,26 0-16,-26-27 15,53 27-15,-53 0 0,27 0 16,-27 0-16,52 0 0,1 0 31,53 53 16,-106 79 15,-106 1 1,-26-107-1,79-26 47</inkml:trace>
  <inkml:trace contextRef="#ctx0" brushRef="#br2" timeOffset="395533.2759">11748 16404 0,'0'0'15,"26"0"-15,54 0 16,52 0 0,-26 0-16,0 0 15,-1-26 1,1 26-1,-26 0-15,-27 0 16,-1-27 0,-25 27-1,-1 0-15,-26-26 16,27 26-1,-27 0 32,-27 0-31</inkml:trace>
  <inkml:trace contextRef="#ctx0" brushRef="#br2" timeOffset="397277.4503">12012 16669 0,'0'26'47,"0"-26"-31,0 27-16,0-1 0,0 27 15,0-53-15,0 53 16,0-53-16,0 79 15,-26-79-15,26 27 16,0 26-16,-26-27 16,26 1-16,0-1 0,0-26 15,-27 27 1,27-1-16,0-26 0,0 0 15,0 0-15,27 0 63,-1 0-63,-26 0 0,106-26 31,-106-1-31,26 27 0,27 0 16,0-26-1,-53-1-15,27 27 0,25 0 16,-25 0-1,-1 0 1,1 0-16,-27 0 16</inkml:trace>
  <inkml:trace contextRef="#ctx0" brushRef="#br2" timeOffset="397671.4897">12277 16748 0,'-26'53'16,"26"0"0,0 53-1,26-27-15,-26 1 16,0-28-1,0 28-15,0-27 16,0 0 0,0-27-1,0 1-15,0-27 16,0 26-1,0-26 1,0 0 31,0-26-32,0-27 1</inkml:trace>
  <inkml:trace contextRef="#ctx0" brushRef="#br2" timeOffset="398268.5494">13018 15769 0,'26'53'31,"107"106"-16,-54-53-15,27-1 16,53 1 0,-133-53-1,27 0 16,-27-26-15,-26-27 15</inkml:trace>
  <inkml:trace contextRef="#ctx0" brushRef="#br2" timeOffset="398851.6077">13362 15637 0,'-27'0'31,"-26"106"-16,1 52 1,-28 28 0,27-28-1,27-25 16,-1-54-15,1-52 0,26 25 15,0-52 31,0-26-15,0 26 15,26-26-46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18T18:04:54.767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12700 3995 0,'0'0'0,"27"27"31,-27-27 0,0-27-15,0-26-1,-27 0 1,-26 53-1,0 0 1,-26 80 0,0 52-1,52 27 1,27-80-1,27 27-15,26-53 32,26 0-17,-53-53-15,27-27 16,27-211 15,-54 106-15,1 26-1,-54 53 1,27-26-1,0 52 1,0 54 15,0 52-15,-26 106-1,52-26 1,-26-79-16,0-28 16,27 1-1,-1-26 1</inkml:trace>
  <inkml:trace contextRef="#ctx0" brushRef="#br0" timeOffset="217.0217">12991 4128 0,'133'0'16,"-1"0"0,-53 0-1</inkml:trace>
  <inkml:trace contextRef="#ctx0" brushRef="#br0" timeOffset="417.0417">12991 4366 0,'106'0'15,"-26"0"1,-27-27-1</inkml:trace>
  <inkml:trace contextRef="#ctx0" brushRef="#br0" timeOffset="1354.1354">12647 5530 0,'-26'159'15,"52"-27"1,-26 0 0,27 53-1,-1-105 1,-26-27-1,0-27 1,0-26 15,-26-132-15,26 26-1,-27 0-15,54-26 32,26 52-17,0 54-15,-27 26 16,80 26-1,-27 80 1,-52 79 15,-27-132-15,-53 27-1,0-27 1,0-27 0,-26-26-16,-1 27 15,27-27 1,27 0-1,26-27 1</inkml:trace>
  <inkml:trace contextRef="#ctx0" brushRef="#br0" timeOffset="1535.1535">13309 5900 0,'159'0'15,"-80"-26"1,-26 26 0,-53 0-1</inkml:trace>
  <inkml:trace contextRef="#ctx0" brushRef="#br0" timeOffset="1537.1537">13600 5874 0</inkml:trace>
  <inkml:trace contextRef="#ctx0" brushRef="#br0" timeOffset="1545.1545">13600 5874 0</inkml:trace>
  <inkml:trace contextRef="#ctx0" brushRef="#br0" timeOffset="1733.1733">13230 6112 0,'52'0'0,"28"0"16,-1 0-1,1 0 1,-1 0-1,-53-27 1</inkml:trace>
  <inkml:trace contextRef="#ctx0" brushRef="#br0" timeOffset="2479.2479">12912 7541 0,'0'-27'0,"0"-26"15,0-26 1,-79 52-1,-54 27 17,54 159-17,26 53 1,53 0-1,132-107 1,-26-52 15,79-132-15,-105-27-1,-27 0 1,0 27 15,-80 79-15,27 0 31</inkml:trace>
  <inkml:trace contextRef="#ctx0" brushRef="#br0" timeOffset="3415.3415">20267 6456 0,'27'106'0,"-1"79"15,-26-26 16,27-54-15,-1-78 15</inkml:trace>
  <inkml:trace contextRef="#ctx0" brushRef="#br0" timeOffset="3671.3671">21008 6615 0,'27'291'16,"-54"-212"0,54 27-1,-27-80 1</inkml:trace>
  <inkml:trace contextRef="#ctx0" brushRef="#br0" timeOffset="3905.3905">21458 6562 0,'53'238'16,"-27"-159"0,-26 1-1,27-54 1,-27 0-1</inkml:trace>
  <inkml:trace contextRef="#ctx0" brushRef="#br0" timeOffset="4142.4142">21934 6482 0,'53'186'31,"-26"-81"-15,-27-25-16,26-27 15,-26-53 1,0 26-1</inkml:trace>
  <inkml:trace contextRef="#ctx0" brushRef="#br0" timeOffset="4386.4386">22887 6482 0,'53'318'16,"-53"-133"-1,0-132 16</inkml:trace>
  <inkml:trace contextRef="#ctx0" brushRef="#br0" timeOffset="5036.5036">19183 6324 0,'0'211'16,"0"-78"-1,-27-54 1,27 0-1,0-26 1,0 0 0,0-53-1</inkml:trace>
  <inkml:trace contextRef="#ctx0" brushRef="#br0" timeOffset="5292.5292">18495 6350 0,'-27'291'0,"27"-185"15,0-27 1,27 1 0,-54-27-1,27-53 1</inkml:trace>
  <inkml:trace contextRef="#ctx0" brushRef="#br0" timeOffset="5532.5532">17939 6456 0,'-53'159'0,"53"-27"31,0-26-31,0-53 16,0 26-1</inkml:trace>
  <inkml:trace contextRef="#ctx0" brushRef="#br0" timeOffset="5768.5768">17357 6456 0,'-53'185'0,"53"-106"15,27 54 1,-27-54 0</inkml:trace>
  <inkml:trace contextRef="#ctx0" brushRef="#br0" timeOffset="6015.6015">16537 6403 0,'-27'185'15,"1"27"1,26-53 0,0-107-1,0-25 17</inkml:trace>
  <inkml:trace contextRef="#ctx0" brushRef="#br0" timeOffset="6537.6537">19262 6191 0,'212'0'0,"-54"0"16,-52 0-1,53 0 1,-80 0-1</inkml:trace>
  <inkml:trace contextRef="#ctx0" brushRef="#br0" timeOffset="6777.6777">19341 5741 0,'265'0'15,"0"0"1,-107-26 15</inkml:trace>
  <inkml:trace contextRef="#ctx0" brushRef="#br0" timeOffset="7018.7018">19447 5239 0,'185'0'0,"-26"0"16,26-27 15</inkml:trace>
  <inkml:trace contextRef="#ctx0" brushRef="#br0" timeOffset="7274.7274">19474 4762 0,'238'0'31,"-53"0"-15,-53 0-16,-52 0 16</inkml:trace>
  <inkml:trace contextRef="#ctx0" brushRef="#br0" timeOffset="7542.7542">19447 4048 0,'212'0'16,"-27"0"0,-26-26-1,-27 26-15,-53-27 31</inkml:trace>
  <inkml:trace contextRef="#ctx0" brushRef="#br0" timeOffset="8189.8189">19315 7302 0,'265'0'32,"-80"0"-17,79 0 1,-211 0-1</inkml:trace>
  <inkml:trace contextRef="#ctx0" brushRef="#br0" timeOffset="8423.8423">19421 7726 0,'159'26'16,"-54"-26"-1,107-26 1,-53 26-1,-133 0 1,1 0 0</inkml:trace>
  <inkml:trace contextRef="#ctx0" brushRef="#br0" timeOffset="8652.8652">19421 8202 0,'106'53'16,"52"-53"-1,-52 0-15,53 0 16,-53 0-1,-80 0 1</inkml:trace>
  <inkml:trace contextRef="#ctx0" brushRef="#br0" timeOffset="8884.8884">19447 8572 0,'238'27'31,"-132"-27"-15,53 0-1,-80 0 1</inkml:trace>
  <inkml:trace contextRef="#ctx0" brushRef="#br0" timeOffset="9136.9136">19368 9128 0,'317'0'15,"-105"0"1,-159-26-1,0 26 17</inkml:trace>
  <inkml:trace contextRef="#ctx0" brushRef="#br0" timeOffset="10512.0511">2276 8916 0,'0'0'16,"0"0"-1,26 106 1,27 27-1,0 25-15,-27-52 16,27 0 0,-26-53-1,-1 0-15,-26-53 16,27 26-1,-27-26 1,0-79 0,0-27-1,-27 0 1,27-52-16,0-1 15,27 26 1,-27 54 0,26 26-16,-26 27 15,27-1 1,-27 27-1</inkml:trace>
  <inkml:trace contextRef="#ctx0" brushRef="#br0" timeOffset="10810.0809">2937 9102 0,'133'-106'15,"-107"26"1,0 28-1,1-1-15,-54 0 16,-25 26 0,-28 27-1,27 27-15,-26 52 16,52 27-1,27 159 1,133-107 0,25-78 15</inkml:trace>
  <inkml:trace contextRef="#ctx0" brushRef="#br0" timeOffset="11151.115">3413 8705 0,'27'238'16,"26"-26"15,0-27-15,-27-53-1,-26-105 1,0-54 15,0-211-15,80 0 15,-1 53-16,0 52 1</inkml:trace>
  <inkml:trace contextRef="#ctx0" brushRef="#br0" timeOffset="11368.1367">4048 8678 0,'27'344'15,"-27"-185"1,26 26 0,1-105-1,-27-54 1,26-26-1</inkml:trace>
  <inkml:trace contextRef="#ctx0" brushRef="#br0" timeOffset="11667.1666">3837 8864 0,'106'0'0,"-53"-27"16,132 27-1,-26-26 1,-54 26 0,-52 26-16,27 53 15,-54 80 16,1-53-31,-1 26 16,-26-52 0,0-27-1,0-53 1</inkml:trace>
  <inkml:trace contextRef="#ctx0" brushRef="#br0" timeOffset="11809.1808">4525 8599 0,'0'0'0</inkml:trace>
  <inkml:trace contextRef="#ctx0" brushRef="#br0" timeOffset="11813.1812">4525 8599 0</inkml:trace>
  <inkml:trace contextRef="#ctx0" brushRef="#br0" timeOffset="11816.1815">4525 8599 0</inkml:trace>
  <inkml:trace contextRef="#ctx0" brushRef="#br0" timeOffset="12054.2053">4948 8864 0,'-26'-80'16,"-1"160"-1,1 78 1,26 28-1,79-28 17,0-105-17,1-53 1</inkml:trace>
  <inkml:trace contextRef="#ctx0" brushRef="#br0" timeOffset="12363.2362">5292 9181 0,'79'0'0,"1"-79"31,52-1-15,-105-52-1,-27 26 1,-53 106 0,26 0-1,-79 53 1,53 106-1,27-27 1,-1 0-16,54-26 31,52-26-15</inkml:trace>
  <inkml:trace contextRef="#ctx0" brushRef="#br0" timeOffset="12794.2793">6192 8705 0,'-27'0'0,"-26"0"16,-79 106-1,53-1 1,52-25 0,27-54-1,53 1 1,0-1-1,53-26 1,-53 27 0,79-27-1,-79 79 1,-27-26-16,-52 0 15,-80 0 1,27 0 0,-1-27-1,1-26 1,0-53 15</inkml:trace>
  <inkml:trace contextRef="#ctx0" brushRef="#br0" timeOffset="12960.2959">6456 8890 0,'0'0'32</inkml:trace>
  <inkml:trace contextRef="#ctx0" brushRef="#br0" timeOffset="12963.2962">6456 8890 0</inkml:trace>
  <inkml:trace contextRef="#ctx0" brushRef="#br0" timeOffset="12967.2966">6456 8890 0</inkml:trace>
  <inkml:trace contextRef="#ctx0" brushRef="#br0" timeOffset="13133.3132">6588 9287 0,'-52'0'31</inkml:trace>
  <inkml:trace contextRef="#ctx0" brushRef="#br0" timeOffset="13905.3904">2487 11404 0,'0'0'15,"0"52"1,27 240 15,-27-107-15,0-53-1,0-53 1,0-79 15</inkml:trace>
  <inkml:trace contextRef="#ctx0" brushRef="#br0" timeOffset="14106.4105">2355 11404 0,'132'-27'16,"27"1"-1,106-1 1,-133 1-1</inkml:trace>
  <inkml:trace contextRef="#ctx0" brushRef="#br0" timeOffset="14685.4684">2487 11642 0,'106'-27'16,"53"-26"-1,0 27-15,-53-27 16,-1 53 0,-25 0-1,-54 0 1,27 0-1,0 106 1,-26 79 0,-1-79-1,-26 0-15,26-27 31,1-26-15,-1-53-16,1-27 16,26-25-1,0-81 1,-27-25 15,-26 25-31,-53 1 31,-53 79-15,53 27-16,-26 26 15,0 26 1,26 80 0,53-27-1</inkml:trace>
  <inkml:trace contextRef="#ctx0" brushRef="#br0" timeOffset="15180.5179">4128 11589 0,'-53'-27'15,"53"107"1,-53 78-1,53 28 17,132-81-17,27-78 1,26-80-1,-79-53 17,-27-105-17,-52-107 1,-54 239-1,27 79 17,0 211-1,0 107-16,0-186 1,0-53 15,27-79-15</inkml:trace>
  <inkml:trace contextRef="#ctx0" brushRef="#br0" timeOffset="15364.5363">4525 11033 0,'0'0'31,"0"0"-31,26 27 16</inkml:trace>
  <inkml:trace contextRef="#ctx0" brushRef="#br0" timeOffset="15367.5366">4551 11060 0</inkml:trace>
  <inkml:trace contextRef="#ctx0" brushRef="#br0" timeOffset="15371.537">4551 11060 0</inkml:trace>
  <inkml:trace contextRef="#ctx0" brushRef="#br0" timeOffset="15590.5589">5186 11377 0,'27'53'0,"-27"-27"31</inkml:trace>
  <inkml:trace contextRef="#ctx0" brushRef="#br0" timeOffset="15745.5744">5213 11800 0</inkml:trace>
  <inkml:trace contextRef="#ctx0" brushRef="#br0" timeOffset="15753.5752">5213 11800 0</inkml:trace>
  <inkml:trace contextRef="#ctx0" brushRef="#br0" timeOffset="15757.5756">5213 11800 0</inkml:trace>
  <inkml:trace contextRef="#ctx0" brushRef="#br0" timeOffset="16712.6711">2408 13547 0,'0'26'31,"26"80"-15,1 26-16,-1 133 31,1-159-15,-1-80-1,-26-52 16,-26-80-15,26-79 0,53-106-1,26 158 16,1 133-15,25 106 0,-25 106-1,-27 79 16,-53-238 1,0-53-17,-27-80 1,54-131 15,105-54-15,-26 159-1,26 106 1,-79 185-1,-27 54 17</inkml:trace>
  <inkml:trace contextRef="#ctx0" brushRef="#br0" timeOffset="17134.7133">3890 13652 0,'-27'-105'16,"27"105"-16,-79 79 15,-1 80 1,54-53-1,26-1 1,26-52 0,54-26-1,-54-27 1,27-80-1,27-78 1,-54-54 0,1 106-1,-27 106-15,0 27 31,0 131-15,0-52 0,52-26-1,81-1 1</inkml:trace>
  <inkml:trace contextRef="#ctx0" brushRef="#br0" timeOffset="17777.7776">4287 13441 0,'26'106'16,"27"105"-1,0 1 16,-27 26-15,-26-106 0,-105-52-1,-28-80 16,54-80-15,52-25 0,80-81-1,133 28 1,-1-28 15,-27 1-15,-105 106-1,-26 52 16,-27 213 1,0-1-17,26-79 1,107-1-1,-54-78 17,0-106-17,1-107 1,-80-25-1,-53 25 1,-80 186 15,28 0-15,25 80-1</inkml:trace>
  <inkml:trace contextRef="#ctx0" brushRef="#br0" timeOffset="18065.8064">5160 13600 0,'132'211'16,"-79"-78"-1,-27-107 17,-52-79-1,26-159 0,79 27-15,27 53-1,0 79 1</inkml:trace>
  <inkml:trace contextRef="#ctx0" brushRef="#br0" timeOffset="18231.823">5848 13573 0,'0'27'0</inkml:trace>
  <inkml:trace contextRef="#ctx0" brushRef="#br0" timeOffset="18234.8233">5848 13600 0</inkml:trace>
  <inkml:trace contextRef="#ctx0" brushRef="#br0" timeOffset="18238.8237">5848 13600 0</inkml:trace>
  <inkml:trace contextRef="#ctx0" brushRef="#br0" timeOffset="18356.8355">5874 13838 0,'-26'26'0,"26"-52"15</inkml:trace>
  <inkml:trace contextRef="#ctx0" brushRef="#br0" timeOffset="18549.8548">4789 12991 0,'0'53'15,"-53"-53"-15</inkml:trace>
  <inkml:trace contextRef="#ctx0" brushRef="#br0" timeOffset="18555.8554">4736 13044 0</inkml:trace>
  <inkml:trace contextRef="#ctx0" brushRef="#br0" timeOffset="18558.8557">4736 13044 0</inkml:trace>
  <inkml:trace contextRef="#ctx0" brushRef="#br0" timeOffset="19135.9134">2937 15002 0,'-132'-80'15,"26"160"1,27 132 0,52 52 15,80-158-16,79-53 1,-52-80 0,-1-105 15,-52-27-16,-1-105 1,-26 211 0,27 132 15,-1 186 0,1 26 0</inkml:trace>
  <inkml:trace contextRef="#ctx0" brushRef="#br0" timeOffset="19615.9614">3652 15240 0,'0'-106'16,"-27"27"0,1 26-16,-27 26 15,-27 27 1,1 106-1,53-53 1,-1 27 0,27-28-1,53 28 1,26-54-1,1 1 1,-1 26 0,53-27-1,-105 27-15,-27 0 16,-80-27-1,-25 1 1,52-27 0,0-53-1</inkml:trace>
  <inkml:trace contextRef="#ctx0" brushRef="#br0" timeOffset="20100.0098">4022 15134 0,'106'132'0,"-80"1"16,54-27-1,26-53 1,-54-80 15,-25-105-15,-1-53-1,-26-80 1,27 238-1,-27 107 1,53 184 15,-27-78-15,1 52-1,-27 53 17,-27-132-17,-158-107 16,-27-131-15,133-53 0,26-53 15,106-1-16</inkml:trace>
  <inkml:trace contextRef="#ctx0" brushRef="#br0" timeOffset="21068.1066">4736 15134 0,'53'212'16,"0"-27"15,-26-79-16,-27-80 1,0-52 15,0-159 0,26-1-15,27 134-16,-27 25 16,27 106-1,0 80 1,-53-53-1,0-53 1,0 26 0,-26-79-1,52-79 16,-26-27-31,80-132 32,26 132-17,-80 80-15,27 52 16,26 106-1,-52 1 1,52-54 0,1-52-1,-28-1 1,-25-105-1,-1-1 1,-26-52-16,0 0 16,0 211 30,0 0-46,0 186 32,0-27-17,0-53 1,0-79-1,0-53-15,27 0 16,-27-106 15,-27-238-15,54-26-1,52 78 1,80 107 15,-80 106-15,1 79-1,-27 105 1,-53 1 15,-159-27-15,-106-105 15,80-54-15</inkml:trace>
  <inkml:trace contextRef="#ctx0" brushRef="#br0" timeOffset="21538.1536">6562 14870 0,'26'211'16,"1"54"0,-1-80-1,-26-132 1,27 26-1,-27-52 1,0-54 0</inkml:trace>
  <inkml:trace contextRef="#ctx0" brushRef="#br0" timeOffset="22028.2026">6350 15108 0,'27'0'0,"26"0"16,132 0-1,0 0 1,-79 0-1,-27 0 1,1 0 0,-80 26-1,26 27 1,-26 26-16,0 54 15,0-27 17,132-1-17,-79-105 1,0-52-1,0-107 17,-26 0-17,-239 0 16,-26 186-15,79 52 0,80-52 15</inkml:trace>
  <inkml:trace contextRef="#ctx0" brushRef="#br0" timeOffset="22258.2256">7541 14764 0,'79'450'16,"-52"-212"-1,-27-106 1,0-79 15</inkml:trace>
  <inkml:trace contextRef="#ctx0" brushRef="#br0" timeOffset="22624.2622">7514 15108 0,'159'26'16,"0"1"-1,-27-1 1,-52-26-16,-27 0 15,26-26 1,-53-27 0,-26-27-1,-26 1 1,-80 26-1,0 79 1,27 80 0,0 27-1,52 52 1,1-26-1,52-106 1,53-1-16</inkml:trace>
  <inkml:trace contextRef="#ctx0" brushRef="#br0" timeOffset="23035.3033">8599 14975 0,'-26'-53'15,"-54"53"-15,-52 80 16,26-1 15,106-26-31,-26 0 16,52 0-1,80-27 1,79 1 15,-79 26-15,26 0-1,-132 26 1,-52 1 0,-107-54 15,27-26-16,52-26 1,80-107 15</inkml:trace>
  <inkml:trace contextRef="#ctx0" brushRef="#br0" timeOffset="23184.3182">9049 15081 0,'27'27'16</inkml:trace>
  <inkml:trace contextRef="#ctx0" brushRef="#br0" timeOffset="23190.3188">9076 15108 0</inkml:trace>
  <inkml:trace contextRef="#ctx0" brushRef="#br0" timeOffset="23195.3193">9076 15108 0</inkml:trace>
  <inkml:trace contextRef="#ctx0" brushRef="#br0" timeOffset="23348.3346">9128 15452 0,'-26'26'16,"0"-52"0,26-1-1</inkml:trace>
  <inkml:trace contextRef="#ctx0" brushRef="#br1" timeOffset="128750.8738">16166 9208 0</inkml:trace>
  <inkml:trace contextRef="#ctx0" brushRef="#br1" timeOffset="128807.8795">16166 9208 0,'0'26'0,"0"-26"16,0 26-16,-26-26 15,26 27-15,0-27 0</inkml:trace>
  <inkml:trace contextRef="#ctx0" brushRef="#br1" timeOffset="130042.0029">9128 3810 0,'-26'0'0,"26"0"16,26 0-1,54 0-15,52-26 16,80 26-1,-27-27-15,-26 27 16,-1 0 0,1-26-1,-53-1-15,-53 27 16,0 0-1,-53-26-15,26 26 16,-105 26 15</inkml:trace>
  <inkml:trace contextRef="#ctx0" brushRef="#br1" timeOffset="130532.0519">9763 3969 0,'53'-27'16,"27"1"-1,-27 26 1,-27 0-16,1 26 15,-27 27 1,-27-26 0,-105 52-1,52-26 1,54-27-1,26-52 1,53 0 15,53-1-15,26 1-1,-53 79 1,-79 52 15,-53 28 0,27-107-15,-27-26 0,27-79-1,26 26 1</inkml:trace>
  <inkml:trace contextRef="#ctx0" brushRef="#br1" timeOffset="130980.0967">10293 3863 0,'53'-53'15,"-53"159"17,0 53-17,0-1 1,105-52 15,-52-53-15,53-79-1,53-133 1,-133 0-1,-105 53 1,26 80 0,-26 26-1,-1 79 1,54 54 0,-1-54-1,27 53 1,53-79-1,-26-53 1,-27 27 0,0-27 30</inkml:trace>
  <inkml:trace contextRef="#ctx0" brushRef="#br1" timeOffset="131614.1601">6244 3757 0,'133'0'31,"184"-26"-15,186-1-1,-291 27 1,-107-26 0,-52 26 15,-53 0 0</inkml:trace>
  <inkml:trace contextRef="#ctx0" brushRef="#br1" timeOffset="132118.2105">6694 3889 0,'80'-26'15,"26"26"1,-27 0 0,-26 26-16,0 1 31,-80 26-16,-26 26-15,0-26 16,-132-26 0,79 25-1,106-52 1,27 0 15,26-26-15,132 0-1,-132-1 1,26 27-1,-52 79 1,-27 54 0,-53-107-1,26 27 1,-52-53-1,26 0 1,53-26 0,-26-54-16</inkml:trace>
  <inkml:trace contextRef="#ctx0" brushRef="#br1" timeOffset="132592.2579">7223 3836 0,'80'-79'0,"-54"132"31,-26 106-15,0-53-16,27-27 16,-1 0-1,54-26 1,52-106 15,-53-79-15,1-27-1,-133 27 16,-53 132-15,0 53 0,80 132-1,26-79 1,52 0 15,-25-80-15,-27-26 77</inkml:trace>
  <inkml:trace contextRef="#ctx0" brushRef="#br1" timeOffset="133251.3238">3361 3704 0,'0'0'16,"132"0"-16,53 0 15,185-26 1,-52 26-1,-159 0 1,-106 0 0,26-27-1,-79 27 16,-53 0-15</inkml:trace>
  <inkml:trace contextRef="#ctx0" brushRef="#br1" timeOffset="133734.3721">3810 3810 0,'80'0'16,"26"0"-1,-54 0 1,81 0 0,-133 0-1,0 79 1,-27-26-1,-105 0 1,26 27 0,53-80-1,27 0-15,26 0 31,106-27 1,-1 1-32,28-1 15,-27 27 1,-80 53-1,-26 79 17,-79-79-32,26 0 15,-27-26 16,54-27-31,-27 0 16,27-106 0</inkml:trace>
  <inkml:trace contextRef="#ctx0" brushRef="#br1" timeOffset="134212.4199">4419 3757 0,'53'-26'15,"-53"158"16,26 27-15,80-80 0,0 0-1,-27-52 16,1-106-15,-1-80 0,-79 26-1,-79 133 1,-27 0 15,53 133-15,26-27-1,107 52 16,-54-131 1,-26-27-1,0-27 0</inkml:trace>
  <inkml:trace contextRef="#ctx0" brushRef="#br1" timeOffset="140159.0145">3466 2672 0,'27'53'47,"52"53"-47,-26 26 15,79 54 1,-52-28 0,-1-78-1,-79-54 1,27 1-1,-1-27 1,-26 0 0,0 0-16</inkml:trace>
  <inkml:trace contextRef="#ctx0" brushRef="#br1" timeOffset="140656.0642">3731 3784 0,'106'26'0,"158"133"31,1-27-15,-53-26-1,-107 0 1,-78-106 15,-1 0-15,-26-106-1</inkml:trace>
  <inkml:trace contextRef="#ctx0" brushRef="#br1" timeOffset="141008.0994">5080 3995 0,'27'27'0,"-27"26"32,-27 52-17,27-25 1,0-27-1,27-27 17,52-26-17,-52 0 1,26-26-1,-1 26 1,1-53 0,-26 26-1</inkml:trace>
  <inkml:trace contextRef="#ctx0" brushRef="#br1" timeOffset="141196.1182">5345 3995 0,'-27'185'16,"1"-26"0,26-106-1,0 0 1,-26 0-1</inkml:trace>
  <inkml:trace contextRef="#ctx0" brushRef="#br1" timeOffset="141203.1189">5266 4498 0</inkml:trace>
  <inkml:trace contextRef="#ctx0" brushRef="#br1" timeOffset="141209.1195">5266 4498 0</inkml:trace>
  <inkml:trace contextRef="#ctx0" brushRef="#br1" timeOffset="141805.1791">3704 5186 0,'133'132'32,"-27"27"-17,52 0 1,-78-1-1,-54-105 1,1-53 15</inkml:trace>
  <inkml:trace contextRef="#ctx0" brushRef="#br1" timeOffset="142056.2042">4128 5159 0,'-106'133'16,"0"-1"-1,27 27 1,-1-106 0,27 0-1,53-1 1,-26-52-1</inkml:trace>
  <inkml:trace contextRef="#ctx0" brushRef="#br1" timeOffset="142498.2484">4498 5054 0,'159'-27'0,"-106"27"16,-27 27 0,-26 25-1,-26 1 1,-53 27-1,-27-54 1,26 1 0,27-1-16,27-26 31,79 0-16,26 0 1,-26-26 0,53 26-1,-27 0 1,-52 0-1,-1 0 1,-26 26 0,-26 27 15</inkml:trace>
  <inkml:trace contextRef="#ctx0" brushRef="#br1" timeOffset="142806.2792">3466 5847 0,'344'0'31,"-53"-26"-15,53 26-1,-211-27 1,-80 27-1,-80 0 32</inkml:trace>
  <inkml:trace contextRef="#ctx0" brushRef="#br1" timeOffset="143258.3244">3784 6006 0,'0'53'16,"0"26"-1,0 1 1,-27-27-16,1 26 16,-1-53 15,27 1-31,0-27 31,106 0-15,-26-27-1,-1 27 1,0 0-1,54-26 1,-107 26 0,1 0-1,-1 0-15,-26-26 31,-26-54 1</inkml:trace>
  <inkml:trace contextRef="#ctx0" brushRef="#br1" timeOffset="143465.3451">4128 6032 0,'0'27'15,"0"26"-15,0 26 16,0 54-1,0-28 1,0-52 0,0 0-1,-27-53 1,27 0 15</inkml:trace>
  <inkml:trace contextRef="#ctx0" brushRef="#br1" timeOffset="144020.4006">4922 5768 0,'105'0'16,"1"0"0,106 0-1,-27 0 1,-132 0-16,-26 0 15,-27 0 17,-27 0-17,27 0 1,-26 0-1</inkml:trace>
  <inkml:trace contextRef="#ctx0" brushRef="#br1" timeOffset="145216.5202">6218 2752 0,'0'0'16,"79"106"-1,54-1 1,-27 1-1,52 0 1,-52-53 0,-53 53-1,-53-133 1,0 1 31,0 26-1,0 0-14</inkml:trace>
  <inkml:trace contextRef="#ctx0" brushRef="#br1" timeOffset="145832.5818">6668 3757 0,'317'265'15,"-158"-133"1,0-26-1,26 0 1,-106-27 0,1-53-1,-80-26-15,0 0 31,0-26-15,0 26 0</inkml:trace>
  <inkml:trace contextRef="#ctx0" brushRef="#br1" timeOffset="147569.7555">8097 4180 0,'-80'-26'31,"54"26"-31,-54 53 16,27 26-1,53 1 1,27-54-1,79 1 1,0-27 0,-53-27-1,-27 1 1,-26-80-1,0 79 1,-26 1-16,26-1 16,0 27 62,0 0 0,0 0 140,0 27-202,0 26-16,0 53 15,-27-1 1,27-25-16,-26-27 15,26 0-15,0-27 16,-27 1 0,27-27-16,0 26 31,27-52-16,-27 26 1,0 0 15,0 0 94</inkml:trace>
  <inkml:trace contextRef="#ctx0" brushRef="#br1" timeOffset="148560.8546">6456 5318 0,'106'185'16,"-53"-79"-16,79-53 15,27 0 17,-80-212-1,-105-105 0,-27 105 0,27 185 0,105 186 1,27 79-17,-106-53 16,-159-106 16,-26-158-16,52-133-15</inkml:trace>
  <inkml:trace contextRef="#ctx0" brushRef="#br1" timeOffset="148981.8967">7276 5027 0,'159'0'15,"-106"27"1,-27-1-1,-26 80 1,-52-53 0,-1 0-1,-27-27 1,27-26-1,27 0 1,52 0 0,1 0-1,105-26 1,-79 26-1,-27-27-15,54 27 16,-54 0 15,1 0-31,-27 0 16</inkml:trace>
  <inkml:trace contextRef="#ctx0" brushRef="#br1" timeOffset="149327.9313">6430 5874 0,'211'26'0,"80"-52"16,53-1 15,-238 27-15,-53 0-1,-26 0 1</inkml:trace>
  <inkml:trace contextRef="#ctx0" brushRef="#br1" timeOffset="149941.9927">7303 6244 0,'-27'-106'0,"-52"80"16,-53-1 15,-80 107-15,133 79-1,52-80 1,160-26 15,-1-27-15,0-105-1,-26-53 1,-80 26-1,1 79 17,-27 1-32,0 26 31,-27 106 0,27 26-15,0-79-1,0 26 1,-26-26-1,26 0 1,0-53 15,26 0 0,-26-79-15</inkml:trace>
  <inkml:trace contextRef="#ctx0" brushRef="#br1" timeOffset="150396.0381">7911 5821 0,'159'0'16,"0"0"-1,0 0-15,-27 0 32,-79 0-17,-27-27-15,-52 54 31</inkml:trace>
  <inkml:trace contextRef="#ctx0" brushRef="#br1" timeOffset="150584.0569">8044 6059 0,'211'0'15,"-105"-27"-15,0 27 16,-53 0-1,-27-26 1,1 26 0</inkml:trace>
  <inkml:trace contextRef="#ctx0" brushRef="#br1" timeOffset="150592.0577">8573 6006 0</inkml:trace>
  <inkml:trace contextRef="#ctx0" brushRef="#br1" timeOffset="150599.0584">8573 6006 0</inkml:trace>
  <inkml:trace contextRef="#ctx0" brushRef="#br1" timeOffset="151549.1534">9605 5583 0,'0'0'15,"26"-27"1,1 1-16,26-27 16,-27 0-1,-26 53 1,26-26-16,-26 52 31,0 27-15,0 53-1,27-27-15,-27 53 16,0-26-1,26-53 1,-26-26-16,0-1 16,0 0-1,0-26-15,0 0 16,0 0 46</inkml:trace>
  <inkml:trace contextRef="#ctx0" brushRef="#br1" timeOffset="151967.1952">9420 6165 0,'105'0'0,"28"-27"15,-1 27 1,0-26-1,-26 26-15,-53 0 16,-27-27 0,1 27-16,-27 0 15,0 0 1,-27 0 155</inkml:trace>
  <inkml:trace contextRef="#ctx0" brushRef="#br2" timeOffset="169811.9795">3546 6456 0,'0'0'0,"0"0"32,0 26-32,53 107 15,-27-54 1,-26-26-1,27 0 1,-1-27 0,-26-26 15,0 0-16,0-26 1,-26-80 0,-1-26-1,27 52 1,-26 1-16,-1-27 31,1 53-15,-1-53-1,27 80 1,0-1-1,27 1 1,26 26 0,-27-27-1,53 27 1,80 0-1,-53 0 1,-27 0-16,27 0 16,-79 0-1,-1 0 1,1 0 31</inkml:trace>
  <inkml:trace contextRef="#ctx0" brushRef="#br2" timeOffset="170932.0915">6350 6509 0,'27'132'16,"79"-26"-1,-80-80 1,53 27 0,-79-26-1,27-1 1,-27-52 31,0-27-47,0-53 31,0 0-16,0 27-15,0-1 16,0 1 0,-27-27-1,27 80 1,0-1-1,0 1 1,0-1 31,0 27-32,53 0 1,0 0 0,80 0-1,-28 0 1,1 0-16,53 0 31,-53-26-15,-27 26-16,1 0 15,-1-27 1,-53 27-1,-26 0 79,0 0-63</inkml:trace>
  <inkml:trace contextRef="#ctx0" brushRef="#br2" timeOffset="173390.3373">3837 7197 0,'-27'0'31,"27"0"78,0 0-31,0 0 32,0-27-64,27 27-30,26 0 0,-27 0-16,1 0 15,52 0-15,-79 0 16,26 53-16,1-26 15,-27 52 1,0-79-16,-27 79 16,1-26-16,-27-53 0,0 53 15,27 0-15,-54-26 16,54-1-1,-54-26-15,80 0 16,-52 26-16,-28-52 31,80 26-31,-26-79 16,26 79-16,0-53 15,0 53-15,0-27 16,53 1-16,-53 26 16,79 0-16,-79 0 15,79 0 1,-26 26-16,27 1 15,-80-1-15,79 1 16,-79-27 0,53 26-16,-53 1 15,0-27 1,0 0-16,26 26 15,-26-26 1,0 0 15,0 0 0,27-26-15</inkml:trace>
  <inkml:trace contextRef="#ctx0" brushRef="#br2" timeOffset="174960.4943">6932 7197 0,'106'0'15,"-26"-27"1,-27 54-1,-27-27 1,0 26 0,-52 53-1,-27-52 1,0-1-1,0 1-15,0-27 16,53 26 0,0-52 15,0 26-31,80-27 15,-1 1 17,-26 26-32,0 26 15,0 1 1,0 79 15,-80-53-31,1-27 16,-80 27-1,27-27 1,26-26-1,0 0 1,-27 0 0,80 0 15,0 0-31,-26 0 31,52 0 31</inkml:trace>
  <inkml:trace contextRef="#ctx0" brushRef="#br2" timeOffset="178397.838">3096 6509 0,'0'0'0,"0"-27"16,-26-52 15,-1 26-31,27 0 15,27-26 1,-1-54 0,53 80-1,-26 1 1,53-1-1,-53 53 1,0 0 0,-53 0-16,0 0 31,0 0 0,0 0-31,-27-27 16,1-184 15,52 105-16,1 53 1,-1 0 0,27 26-1,-26 1 1,-1 26-1,-26 0 32,0-26-31,0-54-1,0 1 1,27-1 0,-1 1-1,80 26 1,-53 0-1,26 53-15,133-26 32,-80 26-17,-52 0 1,-54 0-16,1 0 31,-1-27-15,0 1-1,54-27 1,-1 26-1,27 1 1,-27 26-16,-26 0 16,27 53-1,-1 26 1,-79-52-1,26-1 1,-26 27 0,-26-26-1,-27-1 16,27 0-15,26-26 0,0 27-1,0-1 1,0 1-1,26 79 1,27-53 0,-53 26-1,0-26 1,-26 26-1,-27 1 1,0-27 0,0-27-16,-27 0 15,54 1 1,26-27-1,-26 0 1,26 26 15,0 1-15,26 79-1,0-27 1,1 0 0,-27 27 15,-27 0-16,1-79 1,-27-1 0,0 0 15,53-26-16,53 80 17,0-1-17,53 106 16,-106-79-15,0 0 0,-27-27-1,-52 1 16,53-54-15,-1-26 0,27 27-1,0-1 16,27 1-15,25 52 0,-25-26-1,-27 53 1,-79 0 15,-54-1-15,27-25 15,80-80-31,0 26 15,26-26 17,0 0-1,26-26-31,-26 26 15,0 26 1,-53 27 0,0 0-1,0-26 1,-26 26-1,-80-53 1,80 26 0,-1-52-1,1 26 1,0-80-1,79 54 1,0-1 0,0 1 15,-53 52-16,-27-26 1,27 27 0,-26-27-1,-27-27 1,80 27-1,-27-53-15,26-53 32,27 54-17,53-28 1,-53 54-1,-106-1 32,-26 1-31,79-27 15,27 0-15,-1-106-1,54 53 1,-1 106-1,-26-26 63,-53-1-62,27 1 0,-1-27-1,27-53 16,80 80-15,-54-1 15,-26 27-15,0 0 15,-79-53 0,52-26-15,1 26-1,26 0 1,26 27 0,54-27-1,-1 26 1,1 27-16,-54 0 15,27 27 1,-53-1 31,26-26 0</inkml:trace>
  <inkml:trace contextRef="#ctx0" brushRef="#br2" timeOffset="183140.3122">13997 3916 0,'106'-53'16,"105"53"15,-105 212 0,-238 26 0,-106-80-15,52-131 15,134-27-15,-28-53-16,80 0 15,-26 0 1,52 27-1,1-1-15,26 1 16,52 26 0,1 53-1,-53 26-15,53 53 31,-27-79-31,-52-26 16,-1-1 0,1-26-1,-27 0-15,26 0 31,-26 0-15,0 0 15,0 0-31,0-26 63</inkml:trace>
  <inkml:trace contextRef="#ctx0" brushRef="#br2" timeOffset="184414.4396">2276 7461 0,'0'0'16,"0"-26"-1,0-27 16,-80 26-15,1 1 0,0 52-1,-1 133 16,54-53-15,26-53 0,106 53-1,-27-80 1,-26-52 15,26-54-15,1-52-1,-54 0 16,-52 79-15,26 53 15,-27 53 0,27 26-31,0-26 16,27 53 0,-1-53-1,-26-27 1,0 1-1,27-1 1</inkml:trace>
  <inkml:trace contextRef="#ctx0" brushRef="#br2" timeOffset="184610.4592">2487 7488 0,'133'-27'16,"-27"27"0,-80 0-1,27 0-15</inkml:trace>
  <inkml:trace contextRef="#ctx0" brushRef="#br2" timeOffset="184619.4601">2805 7461 0</inkml:trace>
  <inkml:trace contextRef="#ctx0" brushRef="#br2" timeOffset="184626.4608">2805 7461 0</inkml:trace>
  <inkml:trace contextRef="#ctx0" brushRef="#br2" timeOffset="184821.4803">2487 7620 0,'53'0'15,"27"0"-15,-27 0 16,0 0-1,-1-26 1,-52 26 0,27 0-1</inkml:trace>
  <inkml:trace contextRef="#ctx0" brushRef="#br2" timeOffset="189115.9097">14738 3784 0,'158'238'31,"-78"-212"-16,-27 1 1,-53-1 15</inkml:trace>
  <inkml:trace contextRef="#ctx0" brushRef="#br2" timeOffset="189424.9406">15029 3598 0,'-80'80'0,"27"26"15,-52 26 17,52-53-17,0-52 1,53-27-1,0 0 17</inkml:trace>
  <inkml:trace contextRef="#ctx0" brushRef="#br2" timeOffset="191627.1608">14050 5662 0,'79'-53'0,"53"53"15,1 0 17,-107 0-32,1 0 15,-27 106 1,-133-27-1,54-52 1,26-1 0,-53 27-1,106-79 16,27 26-15,52-27 0,53 1-1,-26 52 1,-26 27-1,-54-26 1,-79 131 15,-26-78-15,-27-54-16,26-26 15,1 27 1,0-54 0,52 27-1,27 0 1,0 0 46,0 0-46</inkml:trace>
  <inkml:trace contextRef="#ctx0" brushRef="#br2" timeOffset="203504.3484">20902 6641 0,'-26'0'0,"26"27"15,0-1-15,0 0 16,26 1 0,1 26-16,26-53 15,-27 0 1,-26 0-1,0-27-15,0-26 16,0 27 0,0 0-16,-26-1 15,26 1-15,-27-1 16,1 27-1,-1 0 1,27 0-16,0 27 16,-26 26-16,26-1 15,0 1 1,26-26-1,-26-1-15,0 1 16,53-27 0,-53 0-16,0-27 15,0 1 1,27 26-16,-27-80 15,0 80-15,-27-26 16,27 0 0,0 26-1,0 0-15,0 0 31,0 79 1,53 0-17,0-79 16,-53-106 1,-79-26 14,52 132-30,-26 80 15,53 52 0,106-79 1,0-133-1,-79-52 0,-80 79 0,-53 53-15,53 185 31,106-79-16,79-106 0,-26-132 0,-133 79-15,27 0-16,-105 27 15,25-1 17,27 54-32,27-1 15,-27 80 1,27-53-1,52 26 1,27-79 0,26 27-1,54-107 16,-133 54-31,0-80 16,-27 53 0,-26 53-1,0 0 1,53 27-1,-53 52 1,80 0 0,-1-52-1,27-1-15,-26-26 31,26-53-15,-53 0-16,0 27 16,-27-1-1,-52 54 1,26-27-1,53 26 1,0 27 15</inkml:trace>
  <inkml:trace contextRef="#ctx0" brushRef="#br2" timeOffset="205380.536">18495 6694 0,'-27'0'16,"1"0"-1,26 26 1,0 1 0,26-1-16,54 27 31,-54-53-16,-26-26-15,27-27 16,-27 26 0,-27-25-1,1 25-15,-1 1 16,1 26-1,-27 26 1,26-26-16,27 27 16,0 52-1,0-26 1,27 0-16,26-27 15,79-26 1,-132 0 0,53-53-1,-27 0 1,-26 0-16,0 1 15,-53-1 1,1 26 0,25 1-16,-26 26 15,-26 0 1,52 26-1,-26 27-15,53 26 16,-26-26 0,26-26-16,0 26 15,53-27 1,26-26-1,1 0-15,-27-26 16,-27-27 0,0 0-1,-26-53 1,0 53-1,-52 53-15,25-26 16,-26 52 0,-26 54 15,52 52 0,133-79-15,0-80 15,-106-105 0,-53 79 0,-26 80 0,79 105 1,79-106-1,-26-105 0,-79 52 0</inkml:trace>
  <inkml:trace contextRef="#ctx0" brushRef="#br2" timeOffset="206024.6004">18336 5980 0,'53'79'15,"26"-26"1,-26 53-1,0-80 1,-26 1 0,-27-27-16,0 0 78,0-27-63,0 1 1,0-27-16,26 0 15,27-27 17,-27 54-32,1-27 15,26 0 1,-53 27 15,26 26 0,-26 26-15</inkml:trace>
  <inkml:trace contextRef="#ctx0" brushRef="#br2" timeOffset="206956.6936">20611 6085 0,'80'106'31,"26"0"0,-53-27 0,-53-79 16,26-52-16,0-81 0,27-26 1,27 80-1,-54 79 47</inkml:trace>
  <inkml:trace contextRef="#ctx0" brushRef="#br2" timeOffset="215352.5331">23178 5424 0,'26'0'47,"-52"0"-31,-1 0-1,-26 0 1,1 0 0,-28 26-1,1-26 1,26 27-1,-27-27-15,-25 26 16,25 1 0,1-1-1,26 1 1,-53-1-1,27 1 1,26-1 0,-26-26-1,-1 53 1,-26-27-1,80 1 1,-27-1 0,0 1-1,0-1 1,27 1-1,-1 26 1,-26-53 0,0 53-1,27-27-15,-27 0 16,26 1-1,-25-1 1,-1 1 0,26-1-1,1 27 1,-54-26-1,1 105 17,26-106-1,0 27-16,0 0 1,27 27 0,-1-1-1,1 27 16,26-27-15,-27 27 0,27 0-1,0-27 16,27 1-15,-1-1 0,54 53 15,-54-105-16,80 52 1,0 1 0,-27-54 15,53 27-16,-52 0 1,52 53 0,0-53 15,-26 0-16,27-1 1,25 1 0,1-26-1,0 52 16,105 1 1,-158-54-17,27 0 1,-81 1 15,-25-1-15,26-26-1,-53-26 32,-27-1-31,1-78-1,-27 25 1,27 27 15,26 53-15,52 53 30,1 27-30,0-1 0,0-53-1,-53 1 16,0-1-15,-53 1 0,27-1-1,-54 1 1,28-1-1,25 1 1,1-27 0</inkml:trace>
  <inkml:trace contextRef="#ctx0" brushRef="#br2" timeOffset="216083.6062">23046 5186 0,'158'106'15,"-25"-27"1,-54-52-1,-26-1-15,-27 0 32,1-26-17,-54 0 1,1 0-1,-106 27 1,52 26 0,54 0-1,-27-53-15,26 26 16</inkml:trace>
  <inkml:trace contextRef="#ctx0" brushRef="#br2" timeOffset="218519.8498">16563 5186 0,'-26'0'16,"26"0"46,0 0-46,53 26-1,26 1 1,0-27 0,1 26-16,26 27 15,0 0 1,-1-26-1,-25-1 1,26 27 0,26 26-1,-53-79 1,-26 53-1,106 53 17,-106-53-17,0-27 1,0 1-16,0 52 15,-1-52 1,-25 26 0,26-27-1,0 27 1,0 0-1,-27 0 1,27-27 0,-26 27-1,25 0 1,-25-26-1,-1 25-15,27 1 16,-26-26 0,-27 26-1,26 26 16,1-26-15,-27 26 0,0-26-1,0-26-15,-27 26 31,27 26-15,0-26 0,-26-27-16,-1 27 15,1 0 1,26 0-1,-27 0 1,-26 0 0,1 0-1,-28-27 1,80 27-1,-79 0 1,-27 53 0,27-53-1,26-27 1,-27 54-1,1-27 1,52 0 0,-52-27-1,-27 54 1,0-28-1,-26 28 1,53-27 0,-54-27 15,-25 54-16,52-54 1,26 0 0,-184 27 15,132-26-16,52-1 17,-52 1-17,26-27 1,27 26-1,26-26 17,26 0 14,54 0-30,79 53 15,-27 0-15,-53-27-1,54 1 17,-107-27 14,1-27-30,-53-52 15,26 26-15,-27 27-1,54-1-15,-1 27 16,27-26 15,27-1-15,52 1-1,-26 26 1,0-53 0,-27 27-1,1-27 1,26-53-1</inkml:trace>
  <inkml:trace contextRef="#ctx0" brushRef="#br2" timeOffset="219466.9445">16537 5159 0,'0'0'31,"0"80"-15,53 52-1,-27-53 1,1-26 0,-1-26 30,-52-80-14,-1-26-17,-26-54 1,27 80-1,-1 0 1,27 53 0,0 0-1,106-53 16,-26 27-15,-28 0 0,1 26-1,-26-27 1,-27 1-1,0 26-15</inkml:trace>
  <inkml:trace contextRef="#ctx0" brushRef="#br2" timeOffset="222472.245">7382 8890 0,'-159'159'62,"-26"423"1,397-238-17,-53-291 17,-159-53 15</inkml:trace>
  <inkml:trace contextRef="#ctx0" brushRef="#br2" timeOffset="223338.3316">10346 8758 0,'105'79'15,"1"159"17,-53 0-1,-26 0-16,-186-52 17,27-81-1,26-52 0,53-26 0</inkml:trace>
  <inkml:trace contextRef="#ctx0" brushRef="#br2" timeOffset="224081.4059">12118 8837 0,'-132'106'16,"26"-53"-1,27 79-15,52 80 31,-26-27-15,80-106 0,52 27-16,27 0 15,53-53 1,-80 0 15,-26-53-15,-26 26-1,-1-52 16,0 26-15</inkml:trace>
  <inkml:trace contextRef="#ctx0" brushRef="#br2" timeOffset="224702.468">14817 8599 0,'132'26'0,"-26"27"16,0 106-1,-27 26 1,-52-52 0,-1 25-1,-26 1 1,-79-27-1,-1-79 1,28 0-16,-28 0 31,1-53-15</inkml:trace>
  <inkml:trace contextRef="#ctx0" brushRef="#br2" timeOffset="225095.5073">13759 9737 0,'0'105'16,"0"-52"-1</inkml:trace>
  <inkml:trace contextRef="#ctx0" brushRef="#br2" timeOffset="225745.5723">8864 9737 0,'26'0'15,"-26"79"-15,0-26 16,0 0 0,0 26-1,0-52-15,0-1 16,27-26-1</inkml:trace>
  <inkml:trace contextRef="#ctx0" brushRef="#br2" timeOffset="226840.6818">7938 9155 0,'132'-27'15,"-52"27"1,-28 53-1,-52 53 1,-26-27-16,-80 54 16,0-54 15,53-26-31,0-27 15,1-26 1,52 0 15,52 0-15,28-26-1,52-1 1,27 1 0,-80 26-1,1 26-15,78-52 47</inkml:trace>
  <inkml:trace contextRef="#ctx0" brushRef="#br2" timeOffset="227229.7207">8970 9128 0,'-53'212'15,"79"-80"1,1-79 0,52 26-1,0-26 1,54-26-1,-133-54 1,53 1-16,53-80 31,-80-26-15,-52 26-16,-1 0 15,-132 53 1,27 27 0,26 26-1,27 53 1,26-27-1,53 1 1</inkml:trace>
  <inkml:trace contextRef="#ctx0" brushRef="#br2" timeOffset="227764.7742">12145 9260 0,'79'0'16,"53"-26"0,-26 26-1,-79-26 16</inkml:trace>
  <inkml:trace contextRef="#ctx0" brushRef="#br2" timeOffset="228177.8155">12806 9022 0,'80'133'16,"-80"-1"-1,-27-26 1,-79 26 15,80-106-15,-54-26-1,54 27 1,-1-54-16,1 27 16,26-26-1,0 0-15,26-27 16,1 53-1,26-27 1,26 27-16,1 27 16,-54-27-1,27 26 1,0 1-16,26-27 31,-52 0-31</inkml:trace>
  <inkml:trace contextRef="#ctx0" brushRef="#br2" timeOffset="228641.8619">13864 8969 0,'0'186'15,"0"-54"1,0-26-1,27 0-15,-1-54 16,27 1 0,0-26-1,0-27-15,0 0 16,0-53-1,26-26 1,-26-1-16,-26-131 31,-133-1 0,-132 159 1,53 132-17,52 1 32</inkml:trace>
  <inkml:trace contextRef="#ctx0" brushRef="#br2" timeOffset="242524.25">6721 13361 0,'79'-52'0,"-26"25"16,-26 27 0,52-26-16,-26 52 15,-27-26 1,-26 53-1,27 0-15,-54 26 16,1 1 0,-54-1-1,1-26-15,0 0 16,-27 26-1,53-79 1,26 27-16,1-27 16,26 0-1,0 0 1,0-27-1,53 27-15,0-26 16,0 26 0,26 0-1,1 0 1,-80 26-1,52-26-15,-25 0 16</inkml:trace>
  <inkml:trace contextRef="#ctx0" brushRef="#br2" timeOffset="242774.275">7356 13547 0,'0'0'47</inkml:trace>
  <inkml:trace contextRef="#ctx0" brushRef="#br2" timeOffset="243315.3291">7832 13441 0,'-26'-80'15,"-1"80"16,-52 0-15,-27 80 0,26 105-1,54-106 1,52-26 15,80-26-15,0-107-1,-26 1 1,-1-53 15,-79 26-15,0 79-1,0 54 16,-27 26-15,27 53 0,27-27-1,-27-26 1,26-27-1,54 1 1,-27-27 0</inkml:trace>
  <inkml:trace contextRef="#ctx0" brushRef="#br2" timeOffset="243527.3503">8308 13467 0,'80'-26'16,"-1"26"-16,53 0 31,-79 0-16,-26 0-15</inkml:trace>
  <inkml:trace contextRef="#ctx0" brushRef="#br2" timeOffset="243723.3699">8335 13626 0,'53'0'16,"0"26"-16,26-26 15,0 0 1,1-26 0,-54 26-1</inkml:trace>
  <inkml:trace contextRef="#ctx0" brushRef="#br2" timeOffset="243734.371">8705 13626 0</inkml:trace>
  <inkml:trace contextRef="#ctx0" brushRef="#br2" timeOffset="243744.372">8705 13626 0</inkml:trace>
  <inkml:trace contextRef="#ctx0" brushRef="#br2" timeOffset="245569.5545">9737 13256 0,'0'0'16,"0"-27"108,-26 54 79,26-27-31,0 0-172,0 0 15,0 0 157,0 0-172,0 0 16,0 0-16,0 26 15,0-26-15,0 53 0,0 0 16,-27-53-16,27 53 0,0-27 15,0 27-15,0-53 16,0 53-16,-26-53 0,26 27 16,0 25-16,0-52 0,-27 0 15,27 27-15,0-27 0,27 0 31,-27 0-15,0 0-16,0 0 0,26 0 16,-26 0-16,53 0 0,-53 0 15,26 0-15,27 0 0,-26-27 16,-27 27-16,53 0 15,-27 0-15,-26 0 0,27 0 16,-1 0-16,-26 0 0,27 0 16,-1 0-16,-26 0 0,0-26 15,26 52-15,-26-26 16,0-26-16,0 26 15,0 0-15,0 0 16,0 0-16,0-26 16</inkml:trace>
  <inkml:trace contextRef="#ctx0" brushRef="#br2" timeOffset="245816.5792">9949 13335 0,'0'0'0,"-27"0"16,27 0-16,0 0 0,0 53 15,0-53-15,0 79 0,27-52 16,-27 26-16,0 0 16,0-1-16,26-25 0,-26 26 15,0-27-15,0-26 0,0 53 16</inkml:trace>
  <inkml:trace contextRef="#ctx0" brushRef="#br2" timeOffset="247187.7163">9261 13097 0,'0'0'31,"-27"450"32,27-53-17,0-345-30,0-25 0,0-1-16,0-26 15,0 27 1,0-27-1,0 0 1,0 0 0,0 0-1,53 26 1,-26-26-1,52 0 1,27 0-16,0-26 16,26 26-1,0 0 1,1 0-16,-1-27 15,0 27 1,0 27 0,-52-27-16,-1 0 15,-26 0 1,27 0-16,-80 0 15,0 0 1,0 0 31,0-27-32,-27 27-15,-52-79 32,79 26-32,-27-26 15,27-54 1,0 28-1,0-1-15,27 0 16,-1 0 0,27 27-1,-26-1 1,-1 54-1,-26-1 32,-79 27-31,26 0-1,-53 0 17,-26 27-17,-107-27 16,81 0-15,-28 26 15,54-26-15,53 0-1,-53 0 1,52 0 0,54 27 15,-1-27-16,1 0 1,-1 0 46</inkml:trace>
  <inkml:trace contextRef="#ctx0" brushRef="#br1" timeOffset="253406.9367">17622 11298 0,'0'-27'0,"-27"-79"32,-52 53-1,-106 212 0,79 212 0,264-160 0,133-158 1,-185-106-17,-26 0 1</inkml:trace>
  <inkml:trace contextRef="#ctx0" brushRef="#br1" timeOffset="253814.9775">18098 10954 0,'159'0'31,"-106"26"-15,-53 27-16,-27 26 15,-52-26 1,-1 0-1,27-26 1,27-27 0,-1 0 15,80 0-16,0-27 1,0 27-16,53 0 16,26 0-1,-79 0 1,-26 0-1</inkml:trace>
  <inkml:trace contextRef="#ctx0" brushRef="#br1" timeOffset="254035.9996">18310 11536 0,'132'0'15,"27"0"1,-27-27 15,-79 27-15</inkml:trace>
  <inkml:trace contextRef="#ctx0" brushRef="#br1" timeOffset="254207.0167">18310 11721 0,'132'27'0,"53"-27"16</inkml:trace>
  <inkml:trace contextRef="#ctx0" brushRef="#br1" timeOffset="254218.0178">18627 11748 0</inkml:trace>
  <inkml:trace contextRef="#ctx0" brushRef="#br1" timeOffset="254228.0188">18627 11748 0</inkml:trace>
  <inkml:trace contextRef="#ctx0" brushRef="#br1" timeOffset="254663.0623">19527 11271 0,'-106'-53'16,"0"106"15,27 159-15,-1-80-16,54-26 15,26 0 1,53-80-1,0-26 1,26-26 0,27-106-1,-53-54 1,-27 28-1,27 52 1,-53 79 0,27 80 15,-54 80-31,27-1 15,0 132 17,0-237-17,0-1 1</inkml:trace>
  <inkml:trace contextRef="#ctx0" brushRef="#br1" timeOffset="255078.1038">20029 11033 0,'185'-53'0,"-158"27"15,52 52 1,-79 1-1,-26 52 1,-27-26 0,-26-27-16,26 27 31,-27-26-16,54-1 1,52-52 15,54 26-15,105-27-1,-132 1 1,0 26 15,26-27 0</inkml:trace>
  <inkml:trace contextRef="#ctx0" brushRef="#br1" timeOffset="255796.1756">20638 11483 0,'159'-27'0,"-54"27"16,28 0-1,-54-26 1,27 26-16,-106 0 31,-27 0-15</inkml:trace>
  <inkml:trace contextRef="#ctx0" brushRef="#br1" timeOffset="256023.1983">20770 11245 0,'0'159'15,"0"-27"1,27 0 15,-27-105-15,26 26-1</inkml:trace>
  <inkml:trace contextRef="#ctx0" brushRef="#br1" timeOffset="256482.2442">21220 11033 0,'53'371'15,"-80"-160"1,27-78-1,-26-54 17,-1-79-17,27-79 1,27-133 15,105 53-15,-26 106-1,26 27 16,-52 79-15,-27 52 0,-27 1-1,-52-26-15,-80 26 31,-27-54-15,81-52 0,-1 0-1</inkml:trace>
  <inkml:trace contextRef="#ctx0" brushRef="#br1" timeOffset="256896.2856">21908 11033 0,'264'-26'16,"-184"26"0,-54 26-1,-26 53 1,-53-26-1,0 0-15,1 0 32,-54-26-17,79-1-15,27-26 16,27 0 15,26-26-15,52 26-1,-25 0-15,52 0 16,-53 0-1,-26 0 1,-53 0 0,27-53 15</inkml:trace>
  <inkml:trace contextRef="#ctx0" brushRef="#br1" timeOffset="259647.5607">17595 12700 0,'27'0'16,"-27"-26"0,-27 26-1,1-53-15,-54 0 31,-26 26-15,27 54-16,-27 52 16,27 106-1,79-26 1,26-80-1,80-26 1,0 0 0,26-26-1,-79-27 1,-26-27-16,52-26 31</inkml:trace>
  <inkml:trace contextRef="#ctx0" brushRef="#br1" timeOffset="260011.5971">18018 12409 0,'186'-27'31,"-160"27"-31,-26 27 16,-53 79-1,-26-53 1,-1 0-1,80 0 1,-52-53 0,78 0 15,106 0 0,-26 0-15,-53-27-1,26 1 1</inkml:trace>
  <inkml:trace contextRef="#ctx0" brushRef="#br1" timeOffset="260228.6188">18310 12832 0,'158'-26'31,"-25"26"-15,-81 0 0</inkml:trace>
  <inkml:trace contextRef="#ctx0" brushRef="#br1" timeOffset="260472.6432">18257 12965 0,'238'0'16,"-159"-27"15,0 27-16</inkml:trace>
  <inkml:trace contextRef="#ctx0" brushRef="#br1" timeOffset="262440.84">19315 12568 0,'132'-53'0,"-79"53"15,27 0 1,-28 26 0,-52 80-16,27-53 15,-54 26 1,-25 1-1,-28-27-15,-26-27 16,27 1 0,26-1-16,27-26 15,-27 0 1,26 0-1,1 0-15,52 0 32,27 0-17,0 0 1,26 0-16,-26 0 15,27 27 1,-1-27 0,-52 0-1,-1 0 1,-26 0-16,26 0 15</inkml:trace>
  <inkml:trace contextRef="#ctx0" brushRef="#br1" timeOffset="262822.8782">19923 12435 0,'159'-26'16,"-159"26"15,0 53-31,-26 0 16,-54 0-1,1 0 1,53-27-1,26-26 1,0 0 15,79-26-15,0 26-16,-26 0 15,79-27 1,-105 27 0,-1 0-1,1 0 1</inkml:trace>
  <inkml:trace contextRef="#ctx0" brushRef="#br1" timeOffset="263060.902">20558 12753 0,'159'0'0,"26"0"31,-105 0-15,-1 0-1,-105-53 16</inkml:trace>
  <inkml:trace contextRef="#ctx0" brushRef="#br1" timeOffset="263293.9253">20717 12462 0,'-26'212'16,"26"-80"-1,0-53 1,0-52 0</inkml:trace>
  <inkml:trace contextRef="#ctx0" brushRef="#br1" timeOffset="263745.9705">21379 12435 0,'211'0'16,"-184"27"-1,-27 52 1,-27-26 0,-79 53-1,54-106 1,-1 26-16,53-26 15,0 0 17,79-52-17,-26 25-15,26 1 16,1 52-1,-27 27 1,-27 26 0,-26-26-1,-106 0 1,0 0-1,27-26 1,53-27 0,-54 0-1</inkml:trace>
  <inkml:trace contextRef="#ctx0" brushRef="#br1" timeOffset="264178.0137">22093 12303 0,'79'0'15,"-79"27"1,0 25-1,-79 28 1,0-1 0,26-26-1,26-26 1,54-27 15,105-27-15,-53 1-1,27 26 1,-53-27 15,-26 1-15,-27 26-1,-27 0 32</inkml:trace>
  <inkml:trace contextRef="#ctx0" brushRef="#br1" timeOffset="264903.0862">17992 14049 0,'0'-26'16,"0"-1"-1,-53-25 1,0 52 0,-26 0-1,-27 79 1,-26 53-1,132 1 1,0-54-16,79 27 16,53-27 15,1-79-31,-54 27 15,53-54 1,-79-52 0,-26 26-1</inkml:trace>
  <inkml:trace contextRef="#ctx0" brushRef="#br1" timeOffset="265267.1226">18548 13785 0,'238'-27'15,"-185"107"1,-80 26-1,-105-27 1,53-53 0,-1 1-1,133-54 32,26 27-31,27 0-1,0-26 1,-53 26-1</inkml:trace>
  <inkml:trace contextRef="#ctx0" brushRef="#br1" timeOffset="265463.1422">18786 14261 0,'185'0'15,"-26"0"17,-106 0-17</inkml:trace>
  <inkml:trace contextRef="#ctx0" brushRef="#br1" timeOffset="265475.1434">19183 14261 0</inkml:trace>
  <inkml:trace contextRef="#ctx0" brushRef="#br1" timeOffset="265487.1446">19183 14261 0</inkml:trace>
  <inkml:trace contextRef="#ctx0" brushRef="#br1" timeOffset="265665.1624">18786 14393 0,'106'0'15,"-27"27"1,0-27-1,-79-27-15,80 27 16</inkml:trace>
  <inkml:trace contextRef="#ctx0" brushRef="#br1" timeOffset="266319.2278">19871 13996 0,'-27'53'15,"-26"53"1,-26 0 0,52-79-1,1-1-15,26 0 31,26-26-15,27 27-16,0-27 16,106-27-1,-53 1 1,-53 26-1,26 0 1,-53-26 0,-26 26-1</inkml:trace>
  <inkml:trace contextRef="#ctx0" brushRef="#br1" timeOffset="266562.2521">20135 13970 0,'0'132'16,"-26"1"-1,-1 25 16,1-52-15,-1-79 0,27-1-1</inkml:trace>
  <inkml:trace contextRef="#ctx0" brushRef="#br1" timeOffset="266773.2732">20638 14182 0,'212'0'16,"-107"-27"-1,28 27 17,-133 0-17</inkml:trace>
  <inkml:trace contextRef="#ctx0" brushRef="#br1" timeOffset="266988.2947">20797 13970 0,'0'185'16,"-27"-79"-1,27-53 1,-26 0 15</inkml:trace>
  <inkml:trace contextRef="#ctx0" brushRef="#br1" timeOffset="267571.353">21696 14049 0,'0'-158'16,"0"131"-1,-26 1-15,-80 26 16,-26 106-1,26-27 1,53 0 0,0 27-1,53-53 1,79-53-1,-26 27 1,106-54 0,-53-79-1,-27 53 1,-26-26-16,-26-27 15,-27 106 1,0-26 15,0 105-15,-53 27-1,-27 53 1,80-106 0,-26-1-1,-1 54 1,1-53-1,-1-26 17</inkml:trace>
  <inkml:trace contextRef="#ctx0" brushRef="#br1" timeOffset="268138.4097">18786 15372 0,'-159'-132'0,"53"132"16,-26 106-1,105-27 1,-25 1 0,52 78-1,79-52 1,-26-53-1,53-26 1,52-1 0,-25-52-1,-54-27 1,-26 0-16</inkml:trace>
  <inkml:trace contextRef="#ctx0" brushRef="#br1" timeOffset="268506.4465">19209 15055 0,'106'-27'16,"-27"54"-1,-79-1 1,0 27 0,-79 27-1,0-28 1,52-52-1,1 27 1,-1-27 0,54 0 15,26 0-31,-27-27 15,80 1 1,-27 26 0,1 0 15</inkml:trace>
  <inkml:trace contextRef="#ctx0" brushRef="#br1" timeOffset="268715.4674">19368 15478 0,'132'0'15,"-26"-26"1,-27 26-1,-26-27 17</inkml:trace>
  <inkml:trace contextRef="#ctx0" brushRef="#br1" timeOffset="268899.4858">19421 15584 0,'53'0'0,"79"0"32,-53 0-17,27-26 1</inkml:trace>
  <inkml:trace contextRef="#ctx0" brushRef="#br1" timeOffset="268920.4879">19791 15558 0</inkml:trace>
  <inkml:trace contextRef="#ctx0" brushRef="#br1" timeOffset="268932.4891">19791 15558 0</inkml:trace>
  <inkml:trace contextRef="#ctx0" brushRef="#br1" timeOffset="269480.5439">20373 15214 0,'0'-27'16,"0"54"15,-26 78-31,-1 1 15,1 0 1,-1 0 0,1-80-1,26-26 1,0 27-1,0-54 1</inkml:trace>
  <inkml:trace contextRef="#ctx0" brushRef="#br1" timeOffset="270083.6042">20664 15240 0,'238'0'0,"-185"0"16,0 53-1,-106 26 16,-52-26-15,-1-26 0,53-1 15,132-52 0,1 26-15,52 26-1,-79 1 1,-27 26 15,-132 26-15,-105-26 15,131-53-16,1 0 1,79 0 0,0 0 62,0 0-47</inkml:trace>
  <inkml:trace contextRef="#ctx0" brushRef="#br1" timeOffset="272548.8507">17595 15478 0,'159'344'31,"-106"-238"-15,26-80-1,-26 27 1,-53-53 15,0-79 0,0-80 0,0 0-15,0-26 0,-26-53 15,-1 106-16,27 79 1,53 26 15,79 27-15,107 0-1,131 0 1,-158-26 15,-133-1-15,-26 27-1,-53 0 32</inkml:trace>
  <inkml:trace contextRef="#ctx0" brushRef="#br1" timeOffset="273225.9184">19712 15610 0,'26'133'16,"27"-80"-1,0 26 1,-26-26 0,-1-27-16,-26-26 15,26 27 16,-26-54 1,27-52-17,-1 0 1,54-107-1,-80 54 1,26 26 0,-26-79-1,0 26 1,0 106-1,0-26 1,53 53 15,26 26-15,54 0-16,-27 0 15,79 26 1,-26-26 0,-106 0-1,26-26 1,-26-1-1,-53 27 1</inkml:trace>
  <inkml:trace contextRef="#ctx0" brushRef="#br1" timeOffset="273803.9762">18971 16907 0,'0'-132'15,"-53"105"1,-26 27 15,-1 106-15,27 53-1,53 52 1,80-105 0,78-26-1,-25-80 16,-27-27-15,-53-52 0</inkml:trace>
  <inkml:trace contextRef="#ctx0" brushRef="#br1" timeOffset="274007.9966">19500 16933 0,'185'-26'31,"-52"-1"-15,-107 27-1,-26 27 17</inkml:trace>
  <inkml:trace contextRef="#ctx0" brushRef="#br1" timeOffset="274192.015">19421 17145 0,'132'26'0,"-79"-26"15,26 0 1,27-26 0,-26 26-1</inkml:trace>
  <inkml:trace contextRef="#ctx0" brushRef="#br1" timeOffset="274204.0162">19871 17145 0</inkml:trace>
  <inkml:trace contextRef="#ctx0" brushRef="#br1" timeOffset="274216.0174">19871 17145 0</inkml:trace>
  <inkml:trace contextRef="#ctx0" brushRef="#br1" timeOffset="275281.1239">20267 16880 0,'0'27'16,"27"105"-1,26-26 1,-27-27-1,54 27 1,-54 0 0,-26-80-1,27 1-15,-27-27 16,0-27 31,0 1-32,26-27 1,-26-26-1,0-1 1,26-25-16,-26-1 16,0-27-1,27 1 16,-27 79-15,0 27-16,26-27 31,-26 53-15,0-27-1,27 27 1,79 0 0,132 0 15,0 27-16,-26-27 1,26-27 0,-159 27 15,-26 0-16,-106 0 17</inkml:trace>
  <inkml:trace contextRef="#ctx0" brushRef="#br1" timeOffset="275591.1549">20823 16854 0,'-26'159'16,"-1"-1"0,27-52 15,0-53-16,0-53 1</inkml:trace>
  <inkml:trace contextRef="#ctx0" brushRef="#br1" timeOffset="276087.2045">21167 16933 0,'212'-53'15,"-107"53"1,-78 27 0,-1-27-1,-52 79 1,-80 1-1,80-80 1,-27 26-16,26 1 31,27-54 0,53 27-15,0 0 0,26 0-1,1 53 1,-80-27-16,0-26 15,-80 80 1,-52-1 15,53-79-15,26 0-1,-26 0 1,26 27 0,53-27 15</inkml:trace>
  <inkml:trace contextRef="#ctx0" brushRef="#br1" timeOffset="283713.9671">22305 17039 0,'132'-79'16,"185"52"46</inkml:trace>
  <inkml:trace contextRef="#ctx0" brushRef="#br1" timeOffset="283999.9957">22411 17145 0,'132'-26'16,"-79"26"0,0 0-16,0-27 15,-27 27 1,-26 0-1,26 0 1,1-26 0</inkml:trace>
  <inkml:trace contextRef="#ctx0" brushRef="#br1" timeOffset="290948.6905">23469 16748 0,'53'0'15,"26"0"1,-52 0 0,26 27-1,-53-1 1,-27 1-1,-26 25 1,0-25-16,0-27 16,53 0 15,0 0-16,0 0 1,27 0 0,-1 26-1,27 1 1,-26-1-1,-27 1 1,-27 52 15,1-79-31,-54 27 16,54-27-1,-1 0 1,1-27 0,0 27-1,26-26 1</inkml:trace>
  <inkml:trace contextRef="#ctx0" brushRef="#br1" timeOffset="291135.7092">23839 17013 0</inkml:trace>
  <inkml:trace contextRef="#ctx0" brushRef="#br1" timeOffset="291147.7104">23839 17013 0</inkml:trace>
  <inkml:trace contextRef="#ctx0" brushRef="#br1" timeOffset="291160.7117">23839 17013 0</inkml:trace>
  <inkml:trace contextRef="#ctx0" brushRef="#br1" timeOffset="291564.7521">23998 16775 0,'0'0'0,"-26"79"16,26-26 15,0-27-31,0-26 16,0 0-1,26 0 17,0-26-17,1 26 1,26 0-16,-27 0 15,1 26 1,-1 1 0,1-1-16,-54 1 15,27 26 1,-53-53-1,0 26-15,27 1 16,-1-54 0,-52 1-1,79-1 1</inkml:trace>
  <inkml:trace contextRef="#ctx0" brushRef="#br1" timeOffset="291729.7686">23972 16722 0,'132'-53'16,"-79"53"0,0-27-1,0 27 1,-27-26-16</inkml:trace>
  <inkml:trace contextRef="#ctx0" brushRef="#br1" timeOffset="291743.77">24289 16616 0</inkml:trace>
  <inkml:trace contextRef="#ctx0" brushRef="#br1" timeOffset="291757.7714">24289 16616 0</inkml:trace>
  <inkml:trace contextRef="#ctx0" brushRef="#br1" timeOffset="303571.9527">21828 6747 0,'0'0'15,"0"-27"32,0 54-31,0 26-16,-26-53 15,26 0 1,0 0-16,0 26 15,26-26 1,-26 0-16,0 0 16,0-26-1,0-1 1,0-26-16,0 27 15,0 26-15,-26 0 16,26 0 0,-26 0-1,26 26 1,0 54-1,0-54 1,26 27 0,0-53-1,-26 0 1,0-53-1,0-26 1,0 52 0,0 1-1,-26 26 16,26 0-15,-26 26 0,26 1-16,0 26 15,0-27 1,26-26-1,-26 0 1,26-79 15,-26 79-15,0-27-1,-26 1 1,0 26 0,26 0-1,0 26 1,-27-26-16,27 80 15,-26-80 17,52 26-32,-26-26 15,0 0 1,27 0-1,-1-79 17,-52 52-17,-1 1 1,-26 26 46,53 53-46,0 0-1,27-27 1,-1-26 0,1 0-1,-1-26 16,-26-27-15,0 0 0,-53 27 15,27-1-16,-1 54 1,1 78 15,52-78-15,1 26-1,26-53 17,-27 0-17,0-80 1,-26 27-1,0-26 17,-26 53-17,0 26-15,26 26 16,0 1-1,0 25 1,0-25 0,26-27-1</inkml:trace>
  <inkml:trace contextRef="#ctx0" brushRef="#br1" timeOffset="303980.9936">21828 6191 0,'-26'53'16,"0"0"0,26 0-1,-27 53 1,27-80-1,0 1 1,27-27 0,-27-27 15</inkml:trace>
  <inkml:trace contextRef="#ctx0" brushRef="#br1" timeOffset="304190.0145">21776 6218 0,'132'-53'15,"-26"53"1,-27 0-1,-52 0 17,-27 0-17</inkml:trace>
  <inkml:trace contextRef="#ctx0" brushRef="#br1" timeOffset="304619.0574">21776 6350 0,'132'26'31,"0"-26"-15,-79 0-1,0-26 1,-53 26 31,26 0 31,-26 0 15</inkml:trace>
  <inkml:trace contextRef="#ctx0" brushRef="#br1" timeOffset="308317.4272">17674 6747 0,'0'0'0,"0"0"62,0 0-46,0 0 0,0 0-1,0 0 16,0-27-31,0 27 16,0 0-16,0-26 16,0 26-16,0 0 15,0 0 1,-26 26-16,26 1 15,0-1 1,0 27-16,0-53 16,0 0-16,26 0 31,1 0-31,-27 0 15,0 0 1,26-79-16,-26 79 16,0-53-16,-26 53 15,26-26 1,-27 26-1,1 0-15,26 26 16,-26 0 0,26 1-16,0 26 15,0-27 1,26 27-1,0-53 1,-26 0-16,0 0 16,27-26-1,-1-27-15,-26 53 16,0-53-1,-26 0 1,-1 53 0,27 0-1,-26 0-15,26 0 16,0 26-1,-26 27 1,26-53-16,0 53 16,0-53-1,0 27 1,26-27-16,0-27 15,1 1 1,-1-27 0,-26 26-16,0 1 15,-26-27 1,-1 53-1,1 0-15,0 0 16,-1 27 0,1-1-1,26 53 1,26-26 15,53-53 0,-52-79 0,-54-27 1,-52 106-1,53 79-16,26 27 17,79-79-1,-26-80 16</inkml:trace>
  <inkml:trace contextRef="#ctx0" brushRef="#br1" timeOffset="308689.4644">17516 6138 0,'0'0'15,"0"80"1,26 26-1,1-54 1,-1-25 0,-26 26-1,0-53 1,0-27 31</inkml:trace>
  <inkml:trace contextRef="#ctx0" brushRef="#br1" timeOffset="308896.4851">17595 6112 0,'106'0'16,"-27"0"0,1 0-1,-80 26 1,26-26-1</inkml:trace>
  <inkml:trace contextRef="#ctx0" brushRef="#br1" timeOffset="309126.5081">17542 6324 0,'80'0'16,"-1"-27"-1,0 27 1,-79 0 0,27 0-1</inkml:trace>
  <inkml:trace contextRef="#ctx0" brushRef="#br1" timeOffset="314353.0307">6456 10927 0,'-106'27'16,"0"26"0,-26 79 15,53 27-16,-1 52 1,54 54 0,26-106-1,132-27 1,53-53 15,-52-52-15,-54-1-1,27-52 16,-80 26-15,1 0 31,-27-27-32</inkml:trace>
  <inkml:trace contextRef="#ctx0" brushRef="#br1" timeOffset="315052.1006">9314 11007 0,'53'-27'0,"26"27"15,80 80 17,-53 105-17,-27 0 16,-53 27-15,-52-54 0,-53-25-1,-1-27 16,1-80-15,52 0 0,27-26 15</inkml:trace>
  <inkml:trace contextRef="#ctx0" brushRef="#br1" timeOffset="316032.1986">11563 10874 0,'-106'27'16,"26"26"-1,1 26 1,-27 106-1,27 53 1,52 54 0,107-160-1,26-26 1,79-53 15,-79-53-15,-53 0-1,-27 0 16,0-53 1</inkml:trace>
  <inkml:trace contextRef="#ctx0" brushRef="#br1" timeOffset="316642.2596">15108 10848 0,'132'53'0,"-26"79"31,-26-26-31,-28 53 16,1 52-1,-79-25 1,-53-107 0,-1 0-1,-26 1 1,27-27-1,52-27 1,27-26-16</inkml:trace>
  <inkml:trace contextRef="#ctx0" brushRef="#br1" timeOffset="317020.2974">13785 11800 0,'27'0'0,"-1"106"16,-26 0 0,-26-27 15,-1-52-16</inkml:trace>
  <inkml:trace contextRef="#ctx0" brushRef="#br1" timeOffset="317802.3756">7832 11906 0,'26'80'31,"-26"25"-15,27-52 0,-27 0-16,-27 0 15,27-53 1,0 27-1</inkml:trace>
  <inkml:trace contextRef="#ctx0" brushRef="#br1" timeOffset="337945.3897">6456 11483 0,'0'26'0,"0"-26"16,0 0-16,0 0 31,0 0-15,0 0-1,0 0-15,27 80 16,-27-80-16,0 53 16,26 26-16,-26-79 15,27 79 1,-27-52-16,0-1 0,26 1 15,-26-1-15,0 27 16,0-53-16,26 0 16,-26 27-16,27-27 15,-27 0-15,0 0 0,0 0 47,0 0-31,0-53-1,0 26-15,-27-26 16,27 53-16,0-53 0,27 53 15,-27-52 1,0-1-16,0 26 0,0 1 16,0-54-16,0 54 15,26-1-15,-26-26 16,0 1-16,0 25 15,0 1-15,0-1 0,0-26 16,0 53-16,0-26 16,0 26-16,-26-27 15,26 1-15,0 26 16,0 0-16,0-27 15,0 27 17,0 0-17,0 0-15,53 0 16,0 0-16,106 0 15,-159 0 1,79 0 0,0 0-16,-26-26 0,-26 26 15,52 0-15,-53-27 16,1 27-16,-1 0 0,1 0 15,-1-26 48</inkml:trace>
  <inkml:trace contextRef="#ctx0" brushRef="#br1" timeOffset="338266.4218">6932 11430 0,'-26'318'32,"0"-213"-1,-1-78 0,27-133 16</inkml:trace>
  <inkml:trace contextRef="#ctx0" brushRef="#br1" timeOffset="338811.4763">6932 11562 0,'265'-158'0,"-80"131"31,-132 27-15,-26 27-1,-27 25 1,0-25-1,-27 26-15,1 0 16,-1-53 0,-26 26-16,27 1 15,-1-27 1,27 0-1,0-27 1,27 27 0,26-26-1,-27-1-15,27 54 16,0-27-1,26 53 1,-52 26 0,-27-26-1,-53-27 1,0 1-16,-26-1 15,26 1 1,0-27-16,26 0 16,-26 0-1,53 0 1,-26 0-16,26 0 15</inkml:trace>
  <inkml:trace contextRef="#ctx0" brushRef="#br1" timeOffset="341963.7915">8705 11271 0,'-106'53'16,"80"79"15,-27 1-16,79 26 1,27-54 0,0-25 15,27-54-16,-1 1 1,27-27 0,-27-106-1,1 26 16,-54-25-15,0 25 0,-78-52-1,-81 0 16,1 79-15,0 26 15,52 27-15,54 0-1,-1 27 1,27-27-16</inkml:trace>
  <inkml:trace contextRef="#ctx0" brushRef="#br1" timeOffset="342782.8734">11589 11483 0,'159'0'15</inkml:trace>
  <inkml:trace contextRef="#ctx0" brushRef="#br1" timeOffset="343475.9427">12065 11298 0,'27'106'16,"26"26"-1,-27-26-15,27 52 31,-26-78-15,-1-54-16,-26 1 16,0-1-1,26-52 32,-52-27-31,26 0-1,0-106 1,0 0-1,-26 80 1,26 0-16,0-27 16,-27-27 15,27 133-16,0 0 1,27-26 0,-27 0-1,26 26 1,27 0-1,26-27 1,54 1 0,-81 26-1,28-27 1,-27 27-1,0-26 1,-53 26-16,0 0 16</inkml:trace>
  <inkml:trace contextRef="#ctx0" brushRef="#br1" timeOffset="343728.968">12462 11192 0,'0'317'16,"27"-184"-1,-27-27 1,-27-80-16,27 27 16,0-53 15</inkml:trace>
  <inkml:trace contextRef="#ctx0" brushRef="#br1" timeOffset="344190.0141">12700 11324 0,'186'-53'16,"-160"80"-1,0-1 1,-26 27-16,-26 0 15,-53 26 17,52-52-32,1-27 15,-1 0 1,27-27-1,27 1 1,-27-1 0,106 1-1,-80 52 1,53-26-1,-52 53-15,-1 0 16,-26 53 15,-26-79-31,-80 26 31,53-53-15,0 0 0,27 0-1,-1 0 1</inkml:trace>
  <inkml:trace contextRef="#ctx0" brushRef="#br1" timeOffset="344773.0724">14261 11192 0,'-79'212'31,"26"-27"-16,106-26 1,53-80 0,26-53 15,-26-26-16,0-105 1,0 25 0,-80-52-1,-52-27 16,-107 53-15,1 80 0,-27-1 15,27 27-16,79 27 1</inkml:trace>
  <inkml:trace contextRef="#ctx0" brushRef="#br1" timeOffset="367277.3226">9684 15769 0,'-53'80'15,"53"105"1,27-79 0,26-54-16,-1 1 15,1-26 1,-26-27-1,-1-27 1,54-52 0,-54-53-1,1 26 1,-1 0-1,0 27 1,-26-1 0,0 54-1,0 26-15,-26 0 31,26 106-15,0 105 0,0-52-1,26 53 1,-26-53-1,0-54 1,-26-25 0,-27-1-1,-26 1 1,26-80-16,26 26 15,-105-52 1,53-54 0,26 1-1,26 26 1,-26-53-1</inkml:trace>
  <inkml:trace contextRef="#ctx0" brushRef="#br1" timeOffset="367514.3463">10504 15796 0,'133'0'16,"-1"0"-1,27 0 1,-106 0-1,-27 0 1</inkml:trace>
  <inkml:trace contextRef="#ctx0" brushRef="#br1" timeOffset="367740.3689">10478 16034 0,'106'26'16,"26"1"0,27-54-1,-27 1 16,-79-1-15</inkml:trace>
  <inkml:trace contextRef="#ctx0" brushRef="#br1" timeOffset="368016.3965">11483 15796 0,'185'0'15,"-26"0"1,0-27 15,-80 27-15,-52-26-1</inkml:trace>
  <inkml:trace contextRef="#ctx0" brushRef="#br1" timeOffset="368261.421">11774 15637 0,'0'185'32,"27"-79"-32,-27 0 15,26 0 1,-26-54-1,-26-52 1,26 27 0,0-27 15</inkml:trace>
  <inkml:trace contextRef="#ctx0" brushRef="#br1" timeOffset="368501.445">11430 16351 0,'186'-26'15,"-28"-1"1,54 27-1,-106-26 1,-80 26 0,1 0-1,-1 0 1</inkml:trace>
  <inkml:trace contextRef="#ctx0" brushRef="#br1" timeOffset="375155.1103">12700 15293 0,'0'-27'31,"27"1"-15,105-27-1,-53 53 1,-26 27-1,-53 52 17,-79 27-17,0-53 1,-1-27 15,54-26-15,79-26-1,26-1 16,27 1-15,-27 105 15,-105 1 0,-80-1-15,27-53 0,52-26-16,1 27 15,-1-27 1,1 0 15</inkml:trace>
  <inkml:trace contextRef="#ctx0" brushRef="#br1" timeOffset="375449.1397">12515 15875 0,'185'0'15,"1"0"1,-1-26-1,-132 26-15,26-27 16,-52 27 0,-27 0 15,-27 0-16</inkml:trace>
  <inkml:trace contextRef="#ctx0" brushRef="#br1" timeOffset="375947.1895">12806 16060 0,'80'0'0,"-54"0"16,53 0-1,-26 80 1,-26-1 0,-54-26-1,-26 0 1,27 53-1,-53-53 1,-1-27-16,80-26 16,-79 26-1,52-26 1,1-26-1,26 0 1,0-27 0,53 26-1,0 1 1,0 26-16,132 53 47,-132-27-32,-27 1-15,1-27 16,-1 0 15,1-27-15</inkml:trace>
  <inkml:trace contextRef="#ctx0" brushRef="#br1" timeOffset="376349.2297">13732 15690 0,'53'79'15,"53"53"1,0 54 0,26-54 15,-79-79-16,-27-27 1</inkml:trace>
  <inkml:trace contextRef="#ctx0" brushRef="#br1" timeOffset="376608.2556">14208 15610 0,'-132'186'15,"26"-1"1,-26 26-1,79-184 17,27-27-17</inkml:trace>
  <inkml:trace contextRef="#ctx0" brushRef="#br1" timeOffset="378752.47">9420 15134 0,'-27'0'16,"27"0"-1,-26 27 1,-1 105-1,1 27 1,26-1 0,-27 107-1,1 26 1,26-132-16,-27 0 15,27 26 1,-26 0 0,26-79-1,0 0 1,-27 26-1,27 0 1,0-52 0,0-28-1,-26-25 1,52-1 31,27-26-32,80-26 1,105-1-1,26 1 1,133-27 0,-53 0-1,106 53 16,79-26-15,-53 26 0,-105 0-1,52 26 16,-79-26-15,423 27 15,-396-1-15,-107-26-1,-52 0 1,-53 0 15,-133 0-15,1 0-1,-27-26 17,-27-1-17,27-79 1,27-79 15,-27 26-15,26-26-1,1-185 16,-27 105-15,0 54 0,0 78-1,26 27 1,-26-26-1,26 53 1,-26-1 0,0 27-16,0 1 15,0-1 16,0 26-31,0 27 16,0-26 0,-26 26 15,-27-27-31,0 27 15,-26 0 1,-186-26 15,107 26-15,-1 0-16,-79 0 31,-1 0-15,54 0-16,-26 26 15,-80-26 1,26-26-1,106 26 1,-26 0 0,-80-27-1,-26 27 1,27-53-1,26 53 1,-80-26 0,-26 52-1,-79-26 1,132 53 15,132 0-15,-26-53-1,106 53 16,-1-53-15</inkml:trace>
  <inkml:trace contextRef="#ctx0" brushRef="#br1" timeOffset="379696.5644">22305 3836 0,'-27'53'15,"1"27"1</inkml:trace>
  <inkml:trace contextRef="#ctx0" brushRef="#br1" timeOffset="379837.5785">21934 4710 0,'-106'132'15,"80"-106"1</inkml:trace>
  <inkml:trace contextRef="#ctx0" brushRef="#br1" timeOffset="379852.58">21802 4868 0</inkml:trace>
  <inkml:trace contextRef="#ctx0" brushRef="#br1" timeOffset="379867.5815">21802 4868 0</inkml:trace>
  <inkml:trace contextRef="#ctx0" brushRef="#br1" timeOffset="379977.5925">21458 5292 0,'-185'106'31</inkml:trace>
  <inkml:trace contextRef="#ctx0" brushRef="#br1" timeOffset="380114.6062">20664 5980 0,'-158'105'15</inkml:trace>
  <inkml:trace contextRef="#ctx0" brushRef="#br1" timeOffset="380126.6074">20506 6085 0</inkml:trace>
  <inkml:trace contextRef="#ctx0" brushRef="#br1" timeOffset="380137.6085">20506 6085 0</inkml:trace>
  <inkml:trace contextRef="#ctx0" brushRef="#br1" timeOffset="380255.6203">19950 6509 0,'-185'132'16,"132"-79"-1</inkml:trace>
  <inkml:trace contextRef="#ctx0" brushRef="#br1" timeOffset="380404.6352">18971 7329 0,'-106'79'16</inkml:trace>
  <inkml:trace contextRef="#ctx0" brushRef="#br1" timeOffset="380420.6368">18865 7408 0</inkml:trace>
  <inkml:trace contextRef="#ctx0" brushRef="#br1" timeOffset="380436.6384">18865 7408 0</inkml:trace>
  <inkml:trace contextRef="#ctx0" brushRef="#br1" timeOffset="380557.6505">18071 8255 0,'-185'212'16</inkml:trace>
  <inkml:trace contextRef="#ctx0" brushRef="#br1" timeOffset="380718.6666">17066 9208 0,'-238'158'16,"158"-52"-1</inkml:trace>
  <inkml:trace contextRef="#ctx0" brushRef="#br1" timeOffset="380734.6682">16748 9472 0</inkml:trace>
  <inkml:trace contextRef="#ctx0" brushRef="#br1" timeOffset="380750.6698">16748 9472 0</inkml:trace>
  <inkml:trace contextRef="#ctx0" brushRef="#br1" timeOffset="381452.74">17013 3969 0,'0'26'0,"-26"-26"16</inkml:trace>
  <inkml:trace contextRef="#ctx0" brushRef="#br1" timeOffset="381618.7566">17516 4551 0,'53'53'0,"-27"-53"16</inkml:trace>
  <inkml:trace contextRef="#ctx0" brushRef="#br1" timeOffset="381633.7581">17595 4604 0</inkml:trace>
  <inkml:trace contextRef="#ctx0" brushRef="#br1" timeOffset="381648.7596">17595 4604 0</inkml:trace>
  <inkml:trace contextRef="#ctx0" brushRef="#br1" timeOffset="381744.7692">17966 4948 0,'105'106'0</inkml:trace>
  <inkml:trace contextRef="#ctx0" brushRef="#br1" timeOffset="381872.782">18548 5503 0,'158'106'15</inkml:trace>
  <inkml:trace contextRef="#ctx0" brushRef="#br1" timeOffset="381888.7836">18706 5609 0</inkml:trace>
  <inkml:trace contextRef="#ctx0" brushRef="#br1" timeOffset="381897.7845">18706 5609 0</inkml:trace>
  <inkml:trace contextRef="#ctx0" brushRef="#br1" timeOffset="382001.7949">19183 6165 0,'132'132'32</inkml:trace>
  <inkml:trace contextRef="#ctx0" brushRef="#br1" timeOffset="382124.8072">19685 6641 0,'186'212'16</inkml:trace>
  <inkml:trace contextRef="#ctx0" brushRef="#br1" timeOffset="382141.8089">19871 6853 0</inkml:trace>
  <inkml:trace contextRef="#ctx0" brushRef="#br1" timeOffset="382158.8106">19871 6853 0</inkml:trace>
  <inkml:trace contextRef="#ctx0" brushRef="#br1" timeOffset="382272.822">20532 7488 0,'132'132'15</inkml:trace>
  <inkml:trace contextRef="#ctx0" brushRef="#br1" timeOffset="382413.8361">21273 8308 0,'79'132'0,"-26"-52"16,79-28-1</inkml:trace>
  <inkml:trace contextRef="#ctx0" brushRef="#br1" timeOffset="382422.837">21537 8572 0</inkml:trace>
  <inkml:trace contextRef="#ctx0" brushRef="#br1" timeOffset="382431.8379">21537 8572 0</inkml:trace>
  <inkml:trace contextRef="#ctx0" brushRef="#br1" timeOffset="382542.849">21908 9181 0,'106'132'16</inkml:trace>
  <inkml:trace contextRef="#ctx0" brushRef="#br1" timeOffset="382730.8678">22781 9842 0,'26'53'0,"27"-53"15,0 27 1,27-1 0,-54 1-1</inkml:trace>
  <inkml:trace contextRef="#ctx0" brushRef="#br1" timeOffset="382741.8689">23019 9975 0</inkml:trace>
  <inkml:trace contextRef="#ctx0" brushRef="#br1" timeOffset="382750.8698">23019 9975 0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18T18:11:57.163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20241 5927 0,'26'-106'62,"-237"0"-15,105 132-31,27 54-1,-27-1-15,53 27 16,26 0-1,27 0 1,0-53-16,53 26 16,27-53-1,-27 1 1,26-27-16,-26 0 15,0 0 1,0-27 0,52-78-1,-78 25 1,-27 1-16,26-1 15,-26 1 1,-26 0 0,26 52-16,0 27 31,0 53-16,-27 27 1,27 25 0,0-25-16,27-1 15,-1-26 1,-26 0-1,0-27-15,27 1 16,-27-27 0,0 0-1</inkml:trace>
  <inkml:trace contextRef="#ctx0" brushRef="#br0" timeOffset="219.0219">20611 6006 0,'159'-26'15,"-53"26"1,-27 0-1,-26-27 17</inkml:trace>
  <inkml:trace contextRef="#ctx0" brushRef="#br0" timeOffset="441.0441">20585 6165 0,'132'26'31,"-52"-26"-15,25-26-1,-52 26 16,-26 0-15</inkml:trace>
  <inkml:trace contextRef="#ctx0" brushRef="#br0" timeOffset="1429.1429">19897 7302 0,'0'80'16,"0"105"0,26-53-1,1 1 1,-1 52-1,-26-79 1,-26-53 0,26-27-1,-27-79 1,27-53-1,0-158 17,53 105-17,53 80 1,26 26 15,1 79-15,-1 186 15,-132-53-16,-79-54 1,26-52 0,-132 0 15,52-53-16,1 0 1,53 0 15,79-26-15</inkml:trace>
  <inkml:trace contextRef="#ctx0" brushRef="#br0" timeOffset="1660.166">20770 7646 0,'185'27'31,"-105"-27"-15,26 0-1,-54 0 1</inkml:trace>
  <inkml:trace contextRef="#ctx0" brushRef="#br0" timeOffset="1871.1871">20770 7885 0,'80'53'15,"-28"-53"1,28 0-16,-1 0 15,1-27 17,-80 27-32,26-26 15</inkml:trace>
  <inkml:trace contextRef="#ctx0" brushRef="#br0" timeOffset="2829.2829">20241 9657 0,'0'-79'32,"-27"-27"-17,-25 80 1,-28-1-1,1 54 1,-27 26 0,27 79-1,26 0 1,53-53-1,53 1-15,52-1 32,54-26-17,-79-53-15,-28 0 16,28-79-1,-1 26 1,-79 26 0,0-26-1,0 27 1</inkml:trace>
  <inkml:trace contextRef="#ctx0" brushRef="#br0" timeOffset="3098.3098">20611 9525 0,'133'0'16,"-80"26"-16,79-26 16,-79 27 15,0-27-31,-27 0 15,-26 0 1</inkml:trace>
  <inkml:trace contextRef="#ctx0" brushRef="#br0" timeOffset="3328.3328">20638 9763 0,'132'27'15,"0"-27"1,27 0 15,-132-27-15,-1 27-1</inkml:trace>
  <inkml:trace contextRef="#ctx0" brushRef="#br1" timeOffset="70949.0942">7541 4022 0,'-79'-80'0,"52"54"16,-52-1 15,-1 80-15,-25 80-1,25 52 1,107-53 0,52-53-1,53-52 16,-26-27-15,-27-53 0,-26-53 15,0 53-16,-53 0 1,0 53 124,0 0-77</inkml:trace>
  <inkml:trace contextRef="#ctx0" brushRef="#br1" timeOffset="72121.2114">21670 9393 0,'-27'53'16,"27"26"-1,0-26-15,-26 0 16,26 0-1,-27-27 1,27-26-16,0 27 16,0-27 15,80-80 0,-1 54-15,0-1-1,-26 54 1,27 79 15,-54-27-15,-52-53-1,-133 80 16,53-79 1,53-27-17,-26-53 1</inkml:trace>
  <inkml:trace contextRef="#ctx0" brushRef="#br1" timeOffset="72647.264">21670 9419 0,'132'0'0,"0"0"32,-52 0-17,-27 0 1,0 0-1,-53 0 63</inkml:trace>
  <inkml:trace contextRef="#ctx0" brushRef="#br1" timeOffset="76118.6111">15240 3995 0,'0'0'16,"0"0"0,0-26 124,0 26 94,0 0-203,0 0-31,0 0 16,0 0 15,0 0 78,0 0 63,-26 0-47,26-27-110,0 27-15,-27-26 0,27 26 16,0-27-16,0 27 0,-53 0 15,53-26-15,-26 26 16,-27-27-16,53 27 0,-53 27 16,0-27-16,53 26 0,-53-26 15,0 80-15,27-80 0,-27 53 16,27 0-16,-1 0 0,1-27 15,26 27-15,0-53 16,0 53-16,26-27 0,27 1 16,-26-27-16,-27 26 0,79-26 15,-79 0-15,53 27 16,-27-27-16,27 0 0,-26 0 15,-1-27-15,1 27 0,78-106 16,-105 106 0,0-53-16,27 27 0,-27-27 15,26 53-15,-26-53 16,0 27-16,0-27 0,0 53 15,0-27-15,0 27 0,0 0 16,0-26-16,0 26 0,0 0 16,-26 0-1,26 0-15,0 26 16,0 1-16,-27-1 0,27 27 15,0-26-15,0 26 16,27-27-16,-27 27 0,26 0 16,27-53-16,-53 26 0,27-26 15,-27 27-15,26-1 0,-26-26 16,53 0-16,-53 0 15,27 27-15,-1-27 0,0 0 16,-26 0-16,27-27 0,-27 27 16,26-26-16,1 26 15,-27-27-15,26 27 16,-26-26-1,0 26-15,0 0 0,0 0 16,-26-27 78</inkml:trace>
  <inkml:trace contextRef="#ctx0" brushRef="#br1" timeOffset="77475.7468">21432 5662 0,'26'-26'0,"27"-1"16,106 1 15,-53-1-15,-80 80-1,-52 53 1,-80-27 0,-27 1 15,80-80-16,53 0 17,80-53-17,52 26 1,0 54 15,-26 52-15,-159 106 15,-26-132-16,-27-26 1,-26-27 15,105 0-15,1-27-1,26 27 79</inkml:trace>
  <inkml:trace contextRef="#ctx0" brushRef="#br1" timeOffset="82424.2416">22860 5186 0,'291'238'62,"-211"-106"-15</inkml:trace>
  <inkml:trace contextRef="#ctx0" brushRef="#br1" timeOffset="82784.2776">23151 5133 0,'0'26'16,"-53"27"-16,27 0 16,-27 0-1,27 27 1,-1-1-16,1-53 15,26 27 1,-27-53 0,1 27-16,26-27 15,0 0 16,0 0-15,0 0 0,26-27-1</inkml:trace>
  <inkml:trace contextRef="#ctx0" brushRef="#br1" timeOffset="86130.6122">23151 7223 0,'0'0'16,"27"-26"15,-27 26 94,0 0-110,-27 0 172,27 26-155,0-52 30,27 26-31,-27 0 32,0 0-17,0 26-46,-27 27 16,27 0-16,0-53 0,0 53 16,0-53-16,0 26 15,0 1-15,0-27 0,0 26 16,27 1-16,-27-27 0,0 0 15,0 26-15,26-26 16,-26 0-16,27 0 0,-1 0 16,-26 0-16,27 0 0,-27 0 15,26 0-15,1-26 0,-1-1 16,-26 1-16,0 26 15,0-53-15,27 53 0,-27-53 16,0 53-16,26-27 0,-26 27 16,0-52-16,0 52 15,0-27-15,0-26 16,0 53-16,0 0 15,0-26-15,0 26 16,0 0 0,0 0-1,0 26 1,0 1-16,0-1 0,0 1 15,-26 25-15,26 1 0,0-26 16,0 26-16,26-27 16,-26 27-16,0 0 0,0 0 15,26-27-15,-26 1 0,27-1 16,-27 1-16,0-1 0,0 1 15,0-1-15,-27-26 16,27 53-16,0-53 0,-26 0 16,26 0-16,-26 0 0,26 0 15,-27 0-15,27 0 16,-26 0-16,26 0 0,-27 0 15,27-26-15,0 26 0,-26 0 16,26 0 0,-27 0-16,27-27 0,0 27 15</inkml:trace>
  <inkml:trace contextRef="#ctx0" brushRef="#br1" timeOffset="90701.0692">7726 5424 0,'27'-26'16,"-27"26"0,26-27-1,27 1 1,0-27-1,-27 0 1,1 0-16,-27-53 16,26 27 15,-26-1-31,27 27 15,-27-53 1,-27-26 0,27 79-1,0 0 1,-26-79-1,-27 53 1,26-1 0,-25 1-1,25 26 1,-26 0-1,27 27 1,-27-1 0,0-26-1,0 27 1,0-1-1,0 1-15,-26-1 16,26 1 15,-27 26-31,28 0 16,-28 0-1,-26 0 1,53 0 0,-26 26-1,0 1 1,-107 105 15,134-79-15,-1 27-16,-27-1 15,1 27 1,79 0-1,-27-27 1,1 53 0,-1-52-1,27-28 1,0 1-1,0 53 1,0-26 0,27 25-1,-1-52 1,27 27-1,0-1 17,53 27-1,-53-80-16,53 54 1,26-54 0,-79 1-1,79-1 16,-79-26-15,53 0 0,26 27 15,-79-54-16,0 27 1,27-53 0,-28 27-1,-25-27 1,52-53 31,-26 53-32,-26 0 1,-1 27 15,-26 26 31,27 0-15</inkml:trace>
  <inkml:trace contextRef="#ctx0" brushRef="#br1" timeOffset="92709.27">15717 5239 0,'26'-80'15,"1"1"1,-27 26-1,26-53 1,-26-26 0,0 79-16,0-79 15,0-1 1,-26-52-1,-27 106 1,53 0 0,-80-27-1,1 26 1,-1 27-1,28 0 1,-28-26 0,-26 26-1,53 27 1,-26-1-16,-53 1 31,52 26-15,27 26-1,-52 1 1,25 26-1,-52 26 1,79-26 0,-26 0-1,-1 26 1,1 54-1,26-54 1,27-26-16,-27 79 16,26 0-1,1-52 1,26-27-1,-27 79 1,27-53 0,27 80 15,26-27-16,0-52 1,52 26 15,-25-27-15,-1-26-1,53 0 1,1-27 15,-54 27-15,80-53-1,-80 0 1,27 0 0,26 0 15,1-53 0,-80 27-15,26-1-1,-26-26 1,26 27 15,-26-53-15,0 26-1,0 26 1,-53-26 15,26 53 31,-26 0-30</inkml:trace>
  <inkml:trace contextRef="#ctx0" brushRef="#br1" timeOffset="99861.9852">4525 6800 0,'-53'-80'15,"-53"28"1,53 25-1,-26 54 1,-107 78 0,107 107-1,53-106 1,26 26-1,105 0 1,107-52 0,-80-80-1,-79 0-15,53 0 16</inkml:trace>
  <inkml:trace contextRef="#ctx0" brushRef="#br1" timeOffset="100289.0279">4895 6350 0,'159'-26'16,"-106"26"-1,-27 26 1,-26 27-1,-26 53 1,-80-27 0,53-26-1,53-53-15,-53 27 31,53-27-15,27-27 0,52 27-1,-26-26 1,26 26-1,-26 0 1,0 0-16,0 0 16</inkml:trace>
  <inkml:trace contextRef="#ctx0" brushRef="#br1" timeOffset="100526.0516">5001 6985 0,'212'0'31,"-80"-26"-16,-26 26 1,0-27 0</inkml:trace>
  <inkml:trace contextRef="#ctx0" brushRef="#br1" timeOffset="100709.0699">5080 7170 0,'133'27'0,"25"-54"16</inkml:trace>
  <inkml:trace contextRef="#ctx0" brushRef="#br1" timeOffset="100711.0701">5371 7170 0</inkml:trace>
  <inkml:trace contextRef="#ctx0" brushRef="#br1" timeOffset="100713.0703">5371 7170 0</inkml:trace>
  <inkml:trace contextRef="#ctx0" brushRef="#br1" timeOffset="101240.123">6324 6694 0,'-106'53'15,"-26"106"1,79-27 0,53 0-1,0-26 1,106 0-1,-27-106 1,-26 26-16,53-79 31,-53-52-15,0-1-16,-53 0 15,0-79 1,-27 105 0,27 54-1,0 26 16,0 264 1,27-105-1,-27-106-31,0 26 15,0-26 1,0-53 0</inkml:trace>
  <inkml:trace contextRef="#ctx0" brushRef="#br1" timeOffset="101617.1607">6880 6429 0,'132'-53'16,"-106"53"-1,27 0-15,-26 53 16,-27 53-1,-27-53 1,-26 27 0,0-1-1,-26-53 1,53 1-1,26-27 1,0 0 0,26-27-1,27 27 1,26-26-1,27-1 1,0 27 0,-27 0-1</inkml:trace>
  <inkml:trace contextRef="#ctx0" brushRef="#br1" timeOffset="101838.1828">7514 6985 0,'106'0'16,"0"0"-1,0-26 1,-27 26-1,-52-27 1,-1 1 0</inkml:trace>
  <inkml:trace contextRef="#ctx0" brushRef="#br1" timeOffset="102084.2074">7700 6773 0,'0'80'16,"0"52"0,-27 27-1,27-80 1,0-26-1,0-53 17</inkml:trace>
  <inkml:trace contextRef="#ctx0" brushRef="#br1" timeOffset="102616.2606">8150 6535 0,'52'0'16,"-52"185"-1,0 54 1,0-28-1,-26-105 1,26-80 15,0-26 0,26-105-15,27-54 0,0 80-1,0 26-15,27 0 31,-1 26-15,-26 27-16,0 53 16,-27 0-1,27 106 16,-79-80-15,26-26-16,-133 0 16,54-27 15,26 1-31,-26-27 15,-1-27 1</inkml:trace>
  <inkml:trace contextRef="#ctx0" brushRef="#br1" timeOffset="103163.3153">8890 6403 0,'212'-27'0,"-133"27"16,-52 27 0,-1 26-1,-26 26 1,-79 27-1,26-53 1,27-27-16,-54 27 16,54-26-1,52-54 16,106-26-15,-26 27 0,53 0 15,-80 26-16,-79 0 48</inkml:trace>
  <inkml:trace contextRef="#ctx0" brushRef="#br1" timeOffset="104476.4466">3916 8229 0,'-53'132'16,"53"132"15,-26-52 0,-1-159 0,54-159 1,26-106-1,105 160-16,107 157 32,-186 1-31,-79 0-16,-52 79 31,-1-132-15,-27-26-1,27-27 1,-79 0-1,53-106 1</inkml:trace>
  <inkml:trace contextRef="#ctx0" brushRef="#br1" timeOffset="104672.4662">3757 8387 0,'186'-53'16,"-81"27"-16,54-1 16,-79 1-1</inkml:trace>
  <inkml:trace contextRef="#ctx0" brushRef="#br1" timeOffset="104676.4666">4287 8255 0</inkml:trace>
  <inkml:trace contextRef="#ctx0" brushRef="#br1" timeOffset="104680.467">4287 8255 0</inkml:trace>
  <inkml:trace contextRef="#ctx0" brushRef="#br1" timeOffset="105017.5007">4710 8043 0,'185'27'16,"-185"79"0,0-27-1,-26-26 1,-80 26-1,26-79 1,54 27 31,52-54-32,54 1 1,52-1 0,-53 1-1,-26 26 16</inkml:trace>
  <inkml:trace contextRef="#ctx0" brushRef="#br1" timeOffset="105247.5237">5133 8572 0,'212'0'16,"-106"-26"0,79 0-1,-132 26 16</inkml:trace>
  <inkml:trace contextRef="#ctx0" brushRef="#br1" timeOffset="105460.545">5239 8758 0,'185'-27'15,"-158"27"1,52 0-16,-26-26 16,-26 26-1</inkml:trace>
  <inkml:trace contextRef="#ctx0" brushRef="#br1" timeOffset="106368.6358">6218 8440 0,'185'-79'0,"-105"105"32,-27 80-17,-80-53 1,-79 26-1,-26-26 17,79-53-17,53 0 16,106-53-15,26 53 0,-26 0-1,0 133 16,-106-54-15,-80 53 0,-131-26 15,105-53-16,27-53 1,52-26 0</inkml:trace>
  <inkml:trace contextRef="#ctx0" brushRef="#br1" timeOffset="106773.6763">6906 8043 0,'185'-26'15,"-132"79"1,-53 79-1,-26-79 1,-1 26 0,-52 1-1,52-54 1,1-26-16,-53 0 31,131 0 0,1-26-15,27-1-16,-1 1 31,-26 26-15,0 0-16,0-27 15</inkml:trace>
  <inkml:trace contextRef="#ctx0" brushRef="#br1" timeOffset="107094.7084">7409 8705 0,'132'-27'15,"27"27"1,-27-26-1,-26-1 1,-80 27 0,-52-26 15</inkml:trace>
  <inkml:trace contextRef="#ctx0" brushRef="#br1" timeOffset="107305.7295">7647 8467 0,'-27'132'16,"27"0"-1,27-52 1,-27-1 15,26-53-15</inkml:trace>
  <inkml:trace contextRef="#ctx0" brushRef="#br1" timeOffset="107819.7809">8202 8202 0,'27'185'0,"-1"-52"15,-26-54 1,27 80-1,-27-53 1,0-54 0,-27-25-16,27-27 31,0-106-16,27 27 1,52-27 0,1 0-1,25 27 1,-52 52-1,27 27-15,-1 27 16,0 78 0,-52-52-1,-1 106 16,-105-53-15,-53-80 0,26 1-1,26-1 1,-25-26-1</inkml:trace>
  <inkml:trace contextRef="#ctx0" brushRef="#br1" timeOffset="108291.8281">8996 7938 0,'265'-27'15,"-159"54"1,-106 105 0,-27-26 15,-105-27-16,79-26 1,0-27 0,53-26 15,79-26-16,80-1 1,0 1 15,-80 0-15,-26 26-1,-53 0 63</inkml:trace>
  <inkml:trace contextRef="#ctx0" brushRef="#br1" timeOffset="109475.9465">3784 10107 0,'53'-53'16,"26"27"0,27-1-1,0 133 16,-80 0-15,-79 53 0,-132-27 15,26-53-16,54-26 1,52-26 0,53-54 15,105 1-16,-25 26 1,26 0 0,132 0-1,-159 0 1,1 0-1</inkml:trace>
  <inkml:trace contextRef="#ctx0" brushRef="#br1" timeOffset="109889.9879">4419 10028 0,'-27'53'0,"1"79"15,0-26 1,26-27 0,0-52-1,26-1 1,-26-52-1,53-54 1,-27 54 0,27-1-1,53 1 1,-27 26-1,-52 79 1,26-26-16,-80 53 16,1-27 15,-27-26-31,-26-53 15,-27 0 17,53-26-17</inkml:trace>
  <inkml:trace contextRef="#ctx0" brushRef="#br1" timeOffset="110074.0063">4366 10081 0,'238'-27'16,"-79"1"-1,-27-1 1</inkml:trace>
  <inkml:trace contextRef="#ctx0" brushRef="#br1" timeOffset="110079.0068">4895 10001 0</inkml:trace>
  <inkml:trace contextRef="#ctx0" brushRef="#br1" timeOffset="110083.0072">4895 10001 0</inkml:trace>
  <inkml:trace contextRef="#ctx0" brushRef="#br1" timeOffset="110320.0309">5160 10134 0,'132'0'16,"80"-27"-1,-54 1 1,-105-1-1</inkml:trace>
  <inkml:trace contextRef="#ctx0" brushRef="#br1" timeOffset="110508.0497">5266 10345 0,'158'0'15,"-78"-26"1,52 26 0</inkml:trace>
  <inkml:trace contextRef="#ctx0" brushRef="#br1" timeOffset="110513.0502">5636 10319 0</inkml:trace>
  <inkml:trace contextRef="#ctx0" brushRef="#br1" timeOffset="110517.0506">5636 10319 0</inkml:trace>
  <inkml:trace contextRef="#ctx0" brushRef="#br1" timeOffset="111353.1342">6694 9975 0,'0'-53'15,"-26"0"1,-106 26 15,-27 54-15,53 79-1,79 53 1,80-54 15,80-78-15,-1-27-1,27-132 1,-133 52 0,1-26 15,-107 80-16,54 132 32,26 26-31,0 80 15,0-106-15,0-54-1,0-25 32,26-80-31</inkml:trace>
  <inkml:trace contextRef="#ctx0" brushRef="#br1" timeOffset="111577.1566">7276 10081 0,'159'-27'0,"-80"27"16,1 0-1,-1-26 1,1-1-1,-80 27 1</inkml:trace>
  <inkml:trace contextRef="#ctx0" brushRef="#br1" timeOffset="111791.178">7488 9869 0,'26'185'16,"-26"-79"0,27 0-1,-27-27 1,26-52-1</inkml:trace>
  <inkml:trace contextRef="#ctx0" brushRef="#br1" timeOffset="112288.2277">7938 9816 0,'26'212'31,"1"-54"-15,-27-105-16,26 53 15,1-26 1,-27-80 31,0-53-32,26-53-15,54-53 16,-1 53 15,-26 53-31,26 53 16,27 0-1,-27 53 1,-52 0-1,-1 53 1,-52 106 15,-80-133-15,27-52-1,-1-27-15,-78 0 16</inkml:trace>
  <inkml:trace contextRef="#ctx0" brushRef="#br1" timeOffset="112765.2754">8917 9657 0,'185'27'16,"-159"52"-1,-26 27 1,-132-53-1,53 0 17,52-27-17,54-26 16,132-26-15,-1-1 0,-25 1 15,-28 26-16,-78 0 1,-27 0 46</inkml:trace>
  <inkml:trace contextRef="#ctx0" brushRef="#br1" timeOffset="113384.3373">5742 11298 0,'185'-27'16,"-53"1"15,-26-1-31</inkml:trace>
  <inkml:trace contextRef="#ctx0" brushRef="#br1" timeOffset="113885.3874">6932 10874 0,'-158'-53'16,"78"106"0,1 106 15,79-27-16,79-79 1,-26-26 0,0-107 15,0-25-16,0-1 1,-27 26 0,1 80 15,-27 159-16,26 53 17,-26 79-17,-26-212 16,-27 1-15,53-54 0,26-105 15</inkml:trace>
  <inkml:trace contextRef="#ctx0" brushRef="#br1" timeOffset="114253.4242">3890 11536 0,'264'-80'16,"-158"54"-1</inkml:trace>
  <inkml:trace contextRef="#ctx0" brushRef="#br1" timeOffset="114737.4726">4710 11060 0,'-53'-53'0,"27"53"15,-1 0 1,-26 132-1,27 80 17,52-107-17,27-78 1,0-27-1,-27-106 17,1-79-17,-1 26 1,1 133-1,-27 26 1,26 185 15,27 27-15,0 132 15,-53-239-15,0-105-1,0-53 32</inkml:trace>
  <inkml:trace contextRef="#ctx0" brushRef="#br1" timeOffset="115358.5347">7144 9631 0,'-79'159'16,"-1"26"-1,1 106-15,-106 238 32,0-212-17,105-158-15,1-26 16,26 25-1,0-78 1,53-80 0,-27 26-1,27-52 16</inkml:trace>
  <inkml:trace contextRef="#ctx0" brushRef="#br1" timeOffset="115855.5844">4498 12435 0,'0'80'16,"0"158"0,0-79 15,0-27-16,27-79 1,-1-27 0</inkml:trace>
  <inkml:trace contextRef="#ctx0" brushRef="#br1" timeOffset="116278.6267">4816 12435 0,'26'0'15,"-26"159"1,27 53 0,26-106-1,-27-53 1,106 0-1,-52-27 1,-27-26 0,0-53-1,-27-79 1,27-53-1,-80 79 1,1 53-16,-53 26 16,26 80 15,26 27-31,1 25 15,-1 54 1,54-53 15,-1-53-31,1-53 16</inkml:trace>
  <inkml:trace contextRef="#ctx0" brushRef="#br1" timeOffset="116460.6449">5874 12568 0,'185'0'31,"-105"-27"-15</inkml:trace>
  <inkml:trace contextRef="#ctx0" brushRef="#br1" timeOffset="116467.6456">6139 12541 0</inkml:trace>
  <inkml:trace contextRef="#ctx0" brushRef="#br1" timeOffset="116471.646">6139 12541 0</inkml:trace>
  <inkml:trace contextRef="#ctx0" brushRef="#br1" timeOffset="116637.6626">5901 12806 0,'132'-27'31,"27"27"-15</inkml:trace>
  <inkml:trace contextRef="#ctx0" brushRef="#br1" timeOffset="117124.7113">6668 12277 0,'0'264'16,"-27"-26"15,27-105-16,-26-54 1,26-26 0,0-132 15,26-80 0,133-79-15,-53 132-1,26 106 1,-79-27-1,-26 80 1,26 0 0,-53 80-1,-80 25 16,1-105-31,-1 0 16,-52-26 0,53-27-1</inkml:trace>
  <inkml:trace contextRef="#ctx0" brushRef="#br1" timeOffset="117542.7531">7435 12144 0,'132'-26'16,"-105"52"-1,-27 54 1,0-1-1,-80-26 1,54 0 0,-27 26-1,27-79 1,26 0-1,0 0 1,105 0 0,28-26-1,26-1 16,-80 1-15,-53 26 0,-52-53 15,-53 53 0</inkml:trace>
  <inkml:trace contextRef="#ctx0" brushRef="#br1" timeOffset="118416.8405">5953 13070 0,'159'212'31,"-132"-185"-16,26 25 1,-53-25 0,0-27-1,0-79 48,0-27-48,0 0-15,26 0 16,-26-53-1,0-26 1,0 0 0,0 53-1,26-27 1,-26 0 15,0 133-31,27 26 16,-27-53-1,26 53 1,1-27-1,-1 27 1,133 0 0,53-26-1,-53 26 1,26-27-1,53 27 1,-53-26 0,-106-1-1,-52 27-15,-1-26 16,-52 26 15,-54-26-15</inkml:trace>
  <inkml:trace contextRef="#ctx0" brushRef="#br1" timeOffset="119293.9282">3916 12885 0,'-53'53'16,"133"132"0,25-52-1,28-54 16,-54 0-15,-79-52 0,27-54 30,-27 1-30,0-27-16,0-79 31,0-27-15,0 53-16,-27 0 15,27-52 1,-26-28 0,26 54 15,0 79-16,0 27 1,79-27 0,-26 53-16,53-27 15,53 27 1,26-26-1,-79-1 1,-1 27 0,-25-53-1,-27 27 1,-27 26-1,-26-26-15,27 26 32</inkml:trace>
  <inkml:trace contextRef="#ctx0" brushRef="#br1" timeOffset="119842.9831">4657 14049 0,'-26'239'0,"-1"-134"32,27-78-17,0-27 1,79 0 15,1-27-15,26 1-1,-27-1 16,0 1-15,-52 26 0</inkml:trace>
  <inkml:trace contextRef="#ctx0" brushRef="#br1" timeOffset="120084.0072">5027 13970 0,'0'53'16,"0"106"0,0-53-16,0-1 15,0 28 1,0-80-1,-26-27 1,26 0 0</inkml:trace>
  <inkml:trace contextRef="#ctx0" brushRef="#br1" timeOffset="120272.026">5504 14208 0,'211'-26'15,"-105"-1"1,-26 1-16,-28 26 15</inkml:trace>
  <inkml:trace contextRef="#ctx0" brushRef="#br1" timeOffset="120279.0267">5953 14129 0</inkml:trace>
  <inkml:trace contextRef="#ctx0" brushRef="#br1" timeOffset="120283.0271">5953 14129 0</inkml:trace>
  <inkml:trace contextRef="#ctx0" brushRef="#br1" timeOffset="120457.0445">5583 14340 0,'106'0'15,"53"-26"1,-54 0 0</inkml:trace>
  <inkml:trace contextRef="#ctx0" brushRef="#br1" timeOffset="121187.1175">6483 13891 0,'-27'211'15,"27"-52"1,-26-80-1,26 1 1,-27-1 0,27-52-1,0-1 1,0-26-1,27-79 17,52-80-17,-26 80-15,53-1 16,53 27-1,-1 27 1,-78 52 0,-1-26-1,-26 80 1,-27 52 15,-52-79-31,-53 0 16,-54-27-1,1 1 1,26-27-1,27 0 1,-27 26 0,80-26-1,-1 0 1,27 0 15,-53 0-15,53 0 15,0 0 31</inkml:trace>
  <inkml:trace contextRef="#ctx0" brushRef="#br1" timeOffset="143643.3629">21643 7355 0,'-26'80'15,"26"-1"1,-27-26-1,27 53 1,0-53 0,-26 0-16,26-27 15,0 1 1,-27-1 15,54-26 16,-1-26-32,80 26 1,0-27 0,-80 27-1,54 0 1,-27-26 15,-53 26 0</inkml:trace>
  <inkml:trace contextRef="#ctx0" brushRef="#br1" timeOffset="143955.3941">21881 7329 0,'-26'106'16,"26"26"-1,0-26 1,0 53-16,0-53 16,0-1-1,0-25 1,0-27-16,0-27 15,-27 1 17,27-54-17</inkml:trace>
  <inkml:trace contextRef="#ctx0" brushRef="#br1" timeOffset="145964.595">11192 12806 0,'-26'26'0,"264"-52"32,265-27-1,-54 26 0,-316 27 0,-80-26 16,-27 26 93,-52-26-46,26 26 78,0 26-157,0-26 1</inkml:trace>
  <inkml:trace contextRef="#ctx0" brushRef="#br1" timeOffset="146852.6838">13547 12621 0,'0'26'16,"26"-52"0,133 26-1,26 0 1,-79-27 15,-26 27-15</inkml:trace>
  <inkml:trace contextRef="#ctx0" brushRef="#br1" timeOffset="147544.753">15055 12594 0,'79'0'47,"80"0"-31,-26 0-16,52 0 15,132 0 1,1-26 0,-160 26-1,-25 0 1,-27-27-1,-53 27 1,-53 0 31,0 0-47,-27 0 15</inkml:trace>
  <inkml:trace contextRef="#ctx0" brushRef="#br1" timeOffset="147872.7858">17569 12356 0,'238'-26'16,"-159"26"-1,-52-27 1</inkml:trace>
  <inkml:trace contextRef="#ctx0" brushRef="#br1" timeOffset="148049.8035">17489 12541 0,'80'0'0,"78"-26"32,1-1-17</inkml:trace>
  <inkml:trace contextRef="#ctx0" brushRef="#br1" timeOffset="148063.8049">17886 12488 0</inkml:trace>
  <inkml:trace contextRef="#ctx0" brushRef="#br1" timeOffset="148067.8053">17886 12488 0</inkml:trace>
  <inkml:trace contextRef="#ctx0" brushRef="#br1" timeOffset="148630.8616">18997 12091 0,'80'-79'0,"-54"26"16,27-26-1,-26-1 1,-1 54-1,1 0 1,-27 105 15,-27 80-15,54-54-16,-27 28 15,26 52 1,-26-26 0,0-53-1,0-80 1,0 27-1,-26-53 32,26-53-16</inkml:trace>
  <inkml:trace contextRef="#ctx0" brushRef="#br1" timeOffset="149001.8987">18839 12674 0,'132'26'16,"0"-26"-1,53 0 1,-26 0 0,-79-53-1,-1 53-15,-26-26 16,-53 26 62,0 0-31,0 0-16</inkml:trace>
  <inkml:trace contextRef="#ctx0" brushRef="#br1" timeOffset="155667.5652">11933 15558 0,'-79'-53'15,"-1"26"17,-52 54-1,26 78 0,53 28 0,80-27-15,79-80 15,-1-79 0,-25-79 0,-54 26 16,-52 106-31,26 0-1,-27 26 1,1 27-16,52 0 16,-26-53-1,80 53 1,-54-26-16,27-27 15,26 0 1,-26-27-16,-26 27 16,26-53-1,-53 53 1,26-26-16,-26 26 15,0-27 17,-26 27-17,52 0 32</inkml:trace>
  <inkml:trace contextRef="#ctx0" brushRef="#br1" timeOffset="157869.7854">11219 13547 0,'185'-53'0,"-53"53"15,-26 26 17,-106 54-17,-79-28 1,-107 54 15,54-53-15,106-53-1,158-26 16,27-1-15,26 27 0,27 80 15,-133 26-16,-185 105 17,-106-131-1,54-27-16,25-27 1,1 0 0,79-52-1,27 26 32</inkml:trace>
  <inkml:trace contextRef="#ctx0" brushRef="#br1" timeOffset="158594.8579">11933 13176 0,'132'-53'15,"-26"53"1,-53 0 0,-26 0-1,-1 80 1,-26-27-1,-79 0 1,52-1-16,-52 28 16,-1-54-1,54 1 1,0-27-1,52-27 1,53 27 0,27-26 15,0-1-16,-80 1 1,27 26 31,-53 0 15</inkml:trace>
  <inkml:trace contextRef="#ctx0" brushRef="#br1" timeOffset="163771.3755">12039 15293 0,'53'-53'16,"0"27"0,26-1-1,-79 27-15,27 0 16,-27 27-1,26-1 1,-52 27-16,-1-27 16,1 1-1,-1-1 1,-26-26-16,53 27 15,-26-27 1,26 0 15,26 0-31,27 0 16,-26 0-1,26 0 1,-1-27-16,-25 27 16,-1 0 15,-26 0-31,27 0 15</inkml:trace>
  <inkml:trace contextRef="#ctx0" brushRef="#br1" timeOffset="164647.4631">15558 15055 0,'0'0'16,"0"132"-1,0-26 1,0-27 15,0-52-15,0-27 31,0-106-32,0 0 1,79 53-1,-52 53 1,52-26 0,0 52-16,-26-26 15,0 80 1,0-54-1,-79 80 1,-27-53 0,-27-53-1,28 26-15,-28 1 16,1-27-1,26-27 1,0 27-16</inkml:trace>
  <inkml:trace contextRef="#ctx0" brushRef="#br1" timeOffset="165073.5057">16087 14870 0,'159'-53'16,"-133"79"-16,-26-26 16,27 27-1,-54 52-15,27-53 16,-53 1-1,0-1 1,27 1-16,-1-1 16,27-26-1,0 0 1,27 0-1,-1-26-15,27 26 16,0-27 0,0 27-1,26-26 1</inkml:trace>
  <inkml:trace contextRef="#ctx0" brushRef="#br1" timeOffset="168443.8427">15505 13123 0,'0'27'15,"0"26"1,0-53 0,0 79-1,0-26-15,0 0 16,-27 0-1,27 26-15,-26-52 16,26 26 0,-26-53-1,26 26-15,0-26 31,26 0-15,27-26 0,0-1-16,0 1 15,0 26 1,-53-27-16,79 27 15,-26 0 17,-53-26-17,26 26 1,-26 0-1</inkml:trace>
  <inkml:trace contextRef="#ctx0" brushRef="#br1" timeOffset="168750.8734">15717 13203 0,'0'0'31,"26"158"-15,-26-52-16,27-26 15,-27 105 1,-27-53-1,27-79 1,-26-53 0,26 53-1,-27-79 16</inkml:trace>
  <inkml:trace contextRef="#ctx0" brushRef="#br1" timeOffset="169315.9299">16166 12938 0,'106'-26'15,"-53"26"-15,26 0 16,-26 26-1,-26 1 1,-54 78 15,-52-25-15,0-27-1,-1 0 1,54-27 15,79-26 0,53-26-15,-27 26 0,0-27-1,-26 27 32,-53 0 15</inkml:trace>
  <inkml:trace contextRef="#ctx0" brushRef="#br1" timeOffset="179009.8992">11536 11695 0,'-26'0'0,"26"-27"31,79 159 1,0-26-32,54 0 15,78 26 1,-158-52-1,-26-27 1,-1-27 0,1 1-1</inkml:trace>
  <inkml:trace contextRef="#ctx0" brushRef="#br1" timeOffset="179309.9292">11880 11589 0,'-79'159'0,"52"26"32,-26 0-17,0-106-15,27 27 16,-27-27-1,27-26 1,26-26 0,-27-27-1</inkml:trace>
  <inkml:trace contextRef="#ctx0" brushRef="#br1" timeOffset="180044.0026">12171 11271 0,'159'-53'0,"-133"27"15,1 52 1,-1 54 0,-26-27-1,0 0 1,-26-1-16,-27 1 31,0 0-15,27-26-16,26-27 15,26 0 32,0 0-31,80-27-1,-26 1 1,-27 26 15,-1-27 0,-52 27 0,0 0 172,0 53-172</inkml:trace>
  <inkml:trace contextRef="#ctx0" brushRef="#br1" timeOffset="183040.3022">15478 11562 0,'27'0'0,"-27"159"31,26-27-15,1-52-16,26-27 15,0 0 1,26-27-1,-52-26 1,25-53 0,28-79-1,-54 0 1,1 26-1,-54 0 1,27 53 0,-26 0-1,26 53 16,0 53-15,26 185 0,1-53-1,-1-79 1,1 26-1,-27-26 1,-80 26 0,54-79-1,-27 0 1,-26-53-1,-27 27 1,53-54 0,26-26-16</inkml:trace>
  <inkml:trace contextRef="#ctx0" brushRef="#br1" timeOffset="183662.3644">16352 10980 0,'132'27'16,"-79"26"0,-27 52 15,-26-25-16,-79-27 1,-27 0 0,53-27-1,27 1 16,79-54 1,26 27-17,-26-26 1,26-1-1,-26 27 1,-26-26 93,-27 26-46</inkml:trace>
  <inkml:trace contextRef="#ctx0" brushRef="#br1" timeOffset="185869.5851">19103 14473 0,'27'53'16,"105"105"-1,0 28 1,-79-81-1,-26-52 1,-1 27 0,1-54-1</inkml:trace>
  <inkml:trace contextRef="#ctx0" brushRef="#br1" timeOffset="186114.6096">19527 14393 0,'-106'212'15,"26"0"1,1-27 0,53-132-1,-27 0-15,26 0 16</inkml:trace>
  <inkml:trace contextRef="#ctx0" brushRef="#br1" timeOffset="186566.6548">20003 14102 0,'159'-26'0,"-133"79"16,0 26 0,-26-26-1,-52 0 1,-28-27-1,-26 1 1,53-1 0,27 1-16,0-27 15,78 0 32,54 0-31,-26-27-1,-1 27-15,27 0 16,-27 0 15,-26 0-31,-26 0 31</inkml:trace>
  <inkml:trace contextRef="#ctx0" brushRef="#br1" timeOffset="186947.6929">18892 15372 0,'317'-26'0,"-105"-1"16,-80 27 0,0 0-1,1-26 1,-54 26-1,-26 0 1,-27 0-16,-26 0 31</inkml:trace>
  <inkml:trace contextRef="#ctx0" brushRef="#br1" timeOffset="187554.7536">19685 15637 0,'-105'-79'16,"52"79"-1,-53-27 1,-27 54 0,28 105 15,52-53-16,79 27 1,54-27 0,52-79-1,-26-105 1,52-28 15,-78 54-15,-27 0-1,-80 26 16,27 79 1,-53 80-17,27 26 16,-1 0-15,1-52 0,0 26-1,-1-80 1,27-26 31</inkml:trace>
  <inkml:trace contextRef="#ctx0" brushRef="#br1" timeOffset="187980.7962">20532 15214 0,'79'-27'15,"80"27"1,-27 0 0,-26 0-1,27-26 1</inkml:trace>
  <inkml:trace contextRef="#ctx0" brushRef="#br1" timeOffset="188529.8511">21670 14526 0,'26'105'16,"27"54"15,26-27-15,-26-105-1,-26-54 1,-1-131 15,1-1-15,-27 0-1,0 106 1,-27 159 31,27 53-32,53 158 17,-26 1-17,-54-212 1,-79 0 15,27-80-15,26-26-1,-53-79 1</inkml:trace>
  <inkml:trace contextRef="#ctx0" brushRef="#br1" timeOffset="188981.8963">22225 14208 0,'159'-53'31,"-106"80"-31,-27-27 16,1 26-1,-27 54 1,-27-28-1,-25-25 1,-28 26 0,27-27-1,53-26 1,0 0 15,106-26-15,-27-1-1,1 27 1,-1 0-1,1-26 1,-54 26 15,-52 26-15</inkml:trace>
  <inkml:trace contextRef="#ctx0" brushRef="#br1" timeOffset="189380.9362">21405 15266 0,'212'-26'16,"79"0"15,-79-27-15,26 26-1,-53-26 16,-79 27-15,-106 26 31</inkml:trace>
  <inkml:trace contextRef="#ctx0" brushRef="#br1" timeOffset="190000.9982">21696 15531 0,'0'106'16,"0"0"-1,0 0 1,0 26-1,0 0 1,-26-132 0,26 27-1</inkml:trace>
  <inkml:trace contextRef="#ctx0" brushRef="#br1" timeOffset="190822.0803">22067 15478 0,'0'0'16,"0"0"0,-27-26 15,27 26 62,0 0-15,0 53 63,-26 105-126,26 28 1,0-54 0,26-106-1,27 54 1,26-80-1,27-27 1,-26-26-16,52-105 31,-132 105-31,26 0 0,-26-27 16,0 80-16,-53-53 31,1 80-31,-28 52 16,54-79-1,26 53-15,-53 27 16,53-54-16,0 53 15,0-52-15,26-1 16,1-26-16,-27 27 16</inkml:trace>
  <inkml:trace contextRef="#ctx0" brushRef="#br1" timeOffset="191148.1129">23178 15055 0,'106'0'16,"-53"-27"-16,-27 27 15,27-26-15,0 26 16,-27 0-16,1 0 16,-27 0-16</inkml:trace>
  <inkml:trace contextRef="#ctx0" brushRef="#br1" timeOffset="191307.1288">23098 15240 0,'80'53'0,"158"-106"32</inkml:trace>
  <inkml:trace contextRef="#ctx0" brushRef="#br1" timeOffset="191315.1296">23416 15240 0</inkml:trace>
  <inkml:trace contextRef="#ctx0" brushRef="#br1" timeOffset="191322.1303">23416 15240 0</inkml:trace>
  <inkml:trace contextRef="#ctx0" brushRef="#br1" timeOffset="191789.177">24024 14605 0,'159'-132'31,"-106"52"0,-79 186 16,-27 185-16,26 53-15,27-291-1,0 0 1,0-27-1,-26 1-15,26-27 16,0 0 0,0 0-1</inkml:trace>
  <inkml:trace contextRef="#ctx0" brushRef="#br1" timeOffset="192041.2022">23760 15346 0,'106'0'0,"0"0"15,-27-27 1,27 27-1,-27-26-15,-26 26 16,-26 0 0,-1-27-1,-26 27-15,26 0 16</inkml:trace>
  <inkml:trace contextRef="#ctx0" brushRef="#br1" timeOffset="194891.4872">18786 14023 0,'0'-53'0,"-27"79"46,27 80-30,-26 53-16,-27 79 16,26 0 15,27-26-31,0 0 15,-52 79 1,-1-53 0,26-79-1,1-27 1,-54 79-1,54-52 1,-1-79 0,1-27-1,0-27 1,-1 27-1,1-53 1,26 0 0,26 0 15,80 0-16,-27 0 1,54 0 0,78 0-1,1-27 1,-53 27-1,-1-26-15,107 26 32,26-26-17,-79 26 1,-27 0-16,27 0 15,26 0 1,344 0 31,-344 0-32,0 26 1,53-26 15,-53 0-15,53 26-1,27-26 1,-107 0 0,-52 27-1,53-27 16,-106 26-15,105-26 0,-105 27 15,53-27-16,-133 26 1,27-26 15,-26 0-15,-27 0-1,26 0 17,1-26-17,-1-1 1,1-78 15,-1 52-15,0-106-1,54-53 1,-54 1-1,1 52 1,26-159 31,-53 160-32,26-54 1,-26 0 0,27 80 15,-1 26-16,1-26 1,-27 0 0,0-1-1,0-26 16,0 27-15,-27 26 0,27-26 15,0 79 0,-26 53-15,-54 0-1,27 27 1,-53-1-1,-26-26 17,-27 26-17,-26-26 1,26 27-1,1-27 1,-107 26 0,53-26-1,54 0 1,25 27-16,-105-27 15,0 26 17,-79-26-17,211 0 1,-79 0-1,-1 0 1,81 0 0,-1 0-1,-53 0 1,-26 0-1,79 0 1,27 0-16,-80 0 31,27 27-15,52-27-16,-26 0 15,-26 0 1,0 0 0,26 0-1,27 0 1,-212 26 15,158-26-15,27 0-1,27 0 1,-53 27-1,26-27 1,-53 26 0,27-26-1,26 27 1,53-1 15,-26-26-15,26 27-1,26-27 48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7A607EE-6A35-4063-85F6-1E851B25E5C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D32D6DD-F4A4-4B56-A41F-A21673EBDC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e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wmf"/><Relationship Id="rId20" Type="http://schemas.openxmlformats.org/officeDocument/2006/relationships/customXml" Target="../ink/ink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image" Target="../media/image10.gi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2.xml"/><Relationship Id="rId5" Type="http://schemas.openxmlformats.org/officeDocument/2006/relationships/image" Target="../media/image10.gif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3.xml"/><Relationship Id="rId5" Type="http://schemas.openxmlformats.org/officeDocument/2006/relationships/image" Target="../media/image10.gif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emf"/><Relationship Id="rId5" Type="http://schemas.openxmlformats.org/officeDocument/2006/relationships/customXml" Target="../ink/ink4.xml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Section#10.3</a:t>
            </a:r>
            <a:br>
              <a:rPr lang="en-US" dirty="0" smtClean="0"/>
            </a:br>
            <a:r>
              <a:rPr lang="en-US" dirty="0" smtClean="0"/>
              <a:t>Hyperbolas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Hyperbola with Center at the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953000" cy="5708587"/>
          </a:xfrm>
        </p:spPr>
        <p:txBody>
          <a:bodyPr/>
          <a:lstStyle/>
          <a:p>
            <a:r>
              <a:rPr lang="en-US" dirty="0" smtClean="0"/>
              <a:t>Equation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Vertices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Foci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Transverse 	     Horizontal length=2a</a:t>
            </a:r>
          </a:p>
          <a:p>
            <a:pPr>
              <a:buNone/>
            </a:pPr>
            <a:r>
              <a:rPr lang="en-US" dirty="0" smtClean="0"/>
              <a:t>	Axis</a:t>
            </a:r>
          </a:p>
          <a:p>
            <a:r>
              <a:rPr lang="en-US" dirty="0" smtClean="0"/>
              <a:t>Asymptotes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066800"/>
            <a:ext cx="3048000" cy="570858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Vertical length=2a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914400"/>
          <a:ext cx="1511300" cy="859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736560" imgH="419040" progId="Equation.3">
                  <p:embed/>
                </p:oleObj>
              </mc:Choice>
              <mc:Fallback>
                <p:oleObj name="Equation" r:id="rId3" imgW="7365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914400"/>
                        <a:ext cx="1511300" cy="859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72200" y="990600"/>
          <a:ext cx="1524000" cy="867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736560" imgH="419040" progId="Equation.3">
                  <p:embed/>
                </p:oleObj>
              </mc:Choice>
              <mc:Fallback>
                <p:oleObj name="Equation" r:id="rId5" imgW="7365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990600"/>
                        <a:ext cx="1524000" cy="867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0400" y="2057400"/>
          <a:ext cx="10066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444240" imgH="215640" progId="Equation.3">
                  <p:embed/>
                </p:oleObj>
              </mc:Choice>
              <mc:Fallback>
                <p:oleObj name="Equation" r:id="rId7" imgW="4442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057400"/>
                        <a:ext cx="100666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324600" y="2057400"/>
          <a:ext cx="9491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9" imgW="419040" imgH="215640" progId="Equation.3">
                  <p:embed/>
                </p:oleObj>
              </mc:Choice>
              <mc:Fallback>
                <p:oleObj name="Equation" r:id="rId9" imgW="4190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057400"/>
                        <a:ext cx="9491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24200" y="2667000"/>
          <a:ext cx="1371600" cy="79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1" imgW="749160" imgH="431640" progId="Equation.3">
                  <p:embed/>
                </p:oleObj>
              </mc:Choice>
              <mc:Fallback>
                <p:oleObj name="Equation" r:id="rId11" imgW="7491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1371600" cy="79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096000" y="2590800"/>
          <a:ext cx="1441450" cy="83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3" imgW="749160" imgH="431640" progId="Equation.3">
                  <p:embed/>
                </p:oleObj>
              </mc:Choice>
              <mc:Fallback>
                <p:oleObj name="Equation" r:id="rId13" imgW="7491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590800"/>
                        <a:ext cx="1441450" cy="830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124200" y="3886200"/>
          <a:ext cx="122268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5" imgW="596880" imgH="393480" progId="Equation.3">
                  <p:embed/>
                </p:oleObj>
              </mc:Choice>
              <mc:Fallback>
                <p:oleObj name="Equation" r:id="rId15" imgW="5968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86200"/>
                        <a:ext cx="1222682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248400" y="3886200"/>
          <a:ext cx="122268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7" imgW="596880" imgH="393480" progId="Equation.3">
                  <p:embed/>
                </p:oleObj>
              </mc:Choice>
              <mc:Fallback>
                <p:oleObj name="Equation" r:id="rId17" imgW="5968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886200"/>
                        <a:ext cx="1222682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graph_blank_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743200" y="4648200"/>
            <a:ext cx="1962150" cy="1962150"/>
          </a:xfrm>
          <a:prstGeom prst="rect">
            <a:avLst/>
          </a:prstGeom>
        </p:spPr>
      </p:pic>
      <p:pic>
        <p:nvPicPr>
          <p:cNvPr id="14" name="Picture 13" descr="graph_blank_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91200" y="4648200"/>
            <a:ext cx="1962150" cy="19621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" name="Ink 5"/>
              <p14:cNvContentPartPr/>
              <p14:nvPr/>
            </p14:nvContentPartPr>
            <p14:xfrm>
              <a:off x="2324160" y="914400"/>
              <a:ext cx="5715360" cy="58201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14800" y="905040"/>
                <a:ext cx="5734080" cy="583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Example: Find the vertices, foci, and asymptotes.  Then graph.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1219200"/>
          <a:ext cx="1587500" cy="90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736560" imgH="419040" progId="Equation.3">
                  <p:embed/>
                </p:oleObj>
              </mc:Choice>
              <mc:Fallback>
                <p:oleObj name="Equation" r:id="rId3" imgW="7365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19200"/>
                        <a:ext cx="1587500" cy="903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1066800"/>
            <a:ext cx="2724150" cy="27241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561960" y="1076400"/>
              <a:ext cx="8049240" cy="55342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2600" y="1067040"/>
                <a:ext cx="8067960" cy="555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838200"/>
          <a:ext cx="266276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939600" imgH="228600" progId="Equation.3">
                  <p:embed/>
                </p:oleObj>
              </mc:Choice>
              <mc:Fallback>
                <p:oleObj name="Equation" r:id="rId3" imgW="939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838200"/>
                        <a:ext cx="2662767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1066800"/>
            <a:ext cx="2724150" cy="27241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695520" y="961920"/>
              <a:ext cx="8048880" cy="5343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6160" y="952560"/>
                <a:ext cx="8067600" cy="536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Find the equation that satisfies the given conditions.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1524000"/>
          <a:ext cx="497578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650960" imgH="215640" progId="Equation.3">
                  <p:embed/>
                </p:oleObj>
              </mc:Choice>
              <mc:Fallback>
                <p:oleObj name="Equation" r:id="rId3" imgW="16509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497578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1295640" y="1305000"/>
              <a:ext cx="7582320" cy="4686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86280" y="1295640"/>
                <a:ext cx="7601040" cy="470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Section#10.3: pg#768</a:t>
            </a:r>
          </a:p>
          <a:p>
            <a:r>
              <a:rPr lang="en-US" sz="2400" dirty="0" smtClean="0"/>
              <a:t>1-13odd, 17, 29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56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Georgia</vt:lpstr>
      <vt:lpstr>Trebuchet MS</vt:lpstr>
      <vt:lpstr>Wingdings 2</vt:lpstr>
      <vt:lpstr>Urban</vt:lpstr>
      <vt:lpstr>Equation</vt:lpstr>
      <vt:lpstr>Section#10.3 Hyperbolas</vt:lpstr>
      <vt:lpstr>Hyperbola with Center at the Origin</vt:lpstr>
      <vt:lpstr>Example: Find the vertices, foci, and asymptotes.  Then graph.</vt:lpstr>
      <vt:lpstr>PowerPoint Presentation</vt:lpstr>
      <vt:lpstr>Example: Find the equation that satisfies the given conditions.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Section#10.3 Hyperbolas</dc:title>
  <dc:creator>Kerry</dc:creator>
  <cp:lastModifiedBy>Kimberly Bolle</cp:lastModifiedBy>
  <cp:revision>5</cp:revision>
  <dcterms:created xsi:type="dcterms:W3CDTF">2011-01-27T02:55:50Z</dcterms:created>
  <dcterms:modified xsi:type="dcterms:W3CDTF">2016-04-18T18:57:45Z</dcterms:modified>
</cp:coreProperties>
</file>