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1T17:18:23.95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2064 14526 0</inkml:trace>
  <inkml:trace contextRef="#ctx0" brushRef="#br0" timeOffset="52.0052">2064 14526 0,'0'0'31</inkml:trace>
  <inkml:trace contextRef="#ctx0" brushRef="#br1" timeOffset="9775.9774">11166 14499 0,'-27'0'0,"27"0"0,-26 0 15,26 0 1,-27-26-16,1 26 15,26 0 1,-27 0-16,1 0 16,0 0-16,-1 0 15,-26 0 1,27 0-1,-1 0-15,-26 0 16,27 0 0,-27 0-16,0 0 15,27 0 1,-27 0-16,26 0 15,-26 0-15,27 0 16,-1 0 0,1 0-1,-27 0-15,-53 0 31,106 0-31,-26 0 16,-54-27 0,54 27-16,-27 0 15,26 0-15,27 0 16,-52 0-16,-1 0 15,0 0 1,-27 0 0,1 0-1,0 0 16,-27 0-15,0 27 0,53-27-1,-106 0 16,53 26-15,-79 1 15,79-27-15,27 26 15,-27-26-15,27 27-1,-27-1 1,27 0-1,-54 1 17,54-1-17,-27 1 1,0 52-1,27-52 1,0 52 15,-80 0 0,132 1-15,-26-54 0,0 54 15,27-54-16,-27 27 1,53-27 0,-26 27-16,-1-26 15,1 26 1,26 26-1,0-79 1,-27 53 0,1 0-1,26-27 1,0 54-1,0-54 1,0 54 15,0-27-15,0-27-16,26 53 15,-26-52 1,0 52 0,27-26-1,-27-26 1,26 25-1,1-25 1,-27-1 0,26 1-1,1 26 1,-1-53-1,0 26-15,27 27 16,0-53 0,-26 27-1,79-1 16,-27 1-15,-26-1 0,53 0 15,26-26-16,-79 27 1,53-27 0,-27 26-1,27-26 1,-27 0 15,-26 0-15,27 27-1,25-27 16,-52 0-15,80 0 15,-54 0-15,-26 0-1,26 0 1,54 0 15,-27-27-15,-1 27-1,-25 0 17,-1 0-17,-26 0 1,53 0 15,-53 0-15,26 0-1,27 0 1,-80 27-1,54-27 1,-27 0 0,-27 0-1,54-27 1,-28 27-1,54 0 1,-79 0 0,52 0-1,1-26 1,-1 26-1,-26 0 1,0 0 0,53-27-1,-80 1 1,53 26-1,-52 0-15,105-53 32,-79 53-17,-27-26 1,27 26-1,-26-53 1,26 26 0,-27 1-1,1 26 1,26-53-1,-27 53 1,1-27-16,-1 1 16,0-1-1,-26-25 1,27 25-1,-27 1 1,53-27 0,-27 0-1,27-27 32,-26 1-31,-27 53-1,26-27 1,1 0-1,-27 0 1,26 0 15,-26 27-15,0-27-1,0 0 17,0 26-17,-26 1 1,26-27-1,-27 0 17,27 26-17,-26-25 16,26 25-15,-27 1 0,1-1 15,26 1-16,0-27 1,-27 26 0,1 1-1,26-1 1,-27 1-1,27 26 1,-26-27 0,-1 1-1,1 0 16,0-1-31,26 1 32,-27 26-17,1-27-15,26 1 16,-27 26-1,1 0 1,26-27 0,-27 27-1,1-26 1,26 26-1,0-27 1,-27 27-16,27 0 47,0-26-32,-26 26 1,-1-27 0,1 27-1,26-26 1,-27 26 15,27 0-15,-26-26-1,26 26 16,-26 0-15,26-27-16,-53 27 16,26-26 15,1 26-31,26 0 15,-27 0 1,1-27 15,-1 27-15,27 0-1,-26 0 1,26 0 15</inkml:trace>
  <inkml:trace contextRef="#ctx0" brushRef="#br1" timeOffset="15369.5368">17040 14870 0,'0'26'15,"0"-26"48,0 0-32,0-26-15,26-27-1,-26 53 1,26-53-1,-26 26 1,27 1-16,-27-27 31,26 26-15,-26 1-16,27 0 15,-1-54 17,-26 80-17,27-26-15,-27-1 16,26 1-1,-26-1-15,27 27 16,-27-26 0,26 26-1,-26-27-15,0 1 16,27 26-1,-27-26 1,26 26-16,-26-27 16,0 1-1,26-1-15,-26 1 16,27-1-1,-27 27 1,26-26-16,1-1 16,-27 1-1,53-27 16,-27 26-31,-26 1 16,27 0 0,-1-1-16,1 1 15,-1-1 1,-26 27-1,26-26-15,1 26 16,-27-27 0,26 1-1,1-1-15,-1 27 16,-26-26-1,27-1 1,-1 27-16,1-26 16,-27-1-1,26 27 1,-26 0-16,53-26 15,53 26 32,0-53-16,-53 53-15,26 0 15,0 0 0,54 27 1,-54-1-1,27-26 0,-53 0 0,53 26 16,-27 27-31,0-26 15,1-1 0,-27 27 0,0 0 0,26 0 1,-79-26-17,53-1 1,-53 0-1,26 1-15,1 52 32,-1-52-17,1-1 1,-27 1-1,26 26 1,1-27 0,-1 1-1,-26 25 1,27-25-1,-1 26 1,-26-27-16,0 1 16,27 52-1,-1-52 1,-26-1-1,26 27 1,-26-27 0,27 27-1,-27 27 16,26-1-15,-26-26 0,27 0-1,-27 26-15,0-26 16,0 0-1,0 0 1,26 26 0,-26-52-1,0 52 1,0-52-1,0 79 17,0-54-17,0 28 1,0-1-1,0 53 17,-26-52-17,26-1 16,0 1-15,-27-1 0,27 0 15,-26-26-16,26 0 1,-27 0 0,27 26-1,-26-52 1,26 52 15,0-52-15,0 26-1,-26 53 32,-1-54-31,1-25-1,-1 52 1,1-52-1,-1 26 1,27-27 0,-26-26-1,-27 79 1,53-52-1,-53-1 1,26 1-16,1-1 31,-27 1-15,27-1-16,-1 1 15,-79 26 17,80-53-17,-1 26 1,1 0-1,-1-26 1,-25 0 0,25 27-1,1-27-15,-1 0 31,-26 26-15,27-26-16,-1 0 16,-52 0-1,0 0 1,79 27-1,-53-27 1,0 0 0,0 0-1,-26 0 16,52 0-31,-26 0 32,0-27-17,27 27-15,-1 0 16,-26 0-1,27 0 1,-53-26 15,26 26-15,26 0-1,-52-27 1,26 27 15,0-26-15,0 0-1,-26-1 17,26 1-17,0-1 16,26 1-15,1-1 0,-27-26-1,27 27 16,-27-27-15,26 27 0,1-27-1,-27 0 1,26-27 15,1 54-15,-1-1-1,-25-52 16,25 26-15,27 0 0,-26 27-1,26-1 1,-27 1-1,27-27 1,-26 26 0,26 1-1,0 0 1,0-27-1,0 0 1,-27 26-16,27 1 16,0-27-1,0 53 1,0-53-1,0-26 17,0 52-17,0 27 1,0-26-1,0-27 1,0 26 0,0 1-1,0-27-15,0 0 16,0 53 15,27-26-31,-27-1 16,0 27-1,0-26 16,0-1-31,0 27 16,0-26 0,0-1 15,0-26 0,0 53-15,0-26-1,0-1 1,0 1-1,0 26 1,0-26 15,26-1-15,-26 1-1,0-1 17,0 1-17,0-1 1,0-26 31,0 53-32,0-53 1,27 27-1,-27-1 1,0 1 0,0 0 15,0 26-16,26-53 1,-26 26 15,0 1-15,0-1-1,0 27 1,0-26 0,0-1-1,0 1 1,27-1-1,-27 27 1,0-26 0,0-1-1,0 1 1,26 0-1,-26 26 1,0-27 46</inkml:trace>
  <inkml:trace contextRef="#ctx0" brushRef="#br0" timeOffset="20081.0079">7223 15796 0,'27'0'16,"-1"-27"-1,1 27 1,-54-26 15,1 26-15,-1 0-1,1 53 16,26-27-15,26 1 0,27-27 15,-26 0-16,-27-53 1,-27-27 0,-78 54 15,78 52-16,1 1 17,52 26-17,27 0 1,0-53-1,0-27 17,-53-52-17,-27 52-15,1 1 16,-27-1-1,0 27 1,53 0 0,-26 27-1,-1 26 1,54 0-1,52 0 17,-53-53-32,1-27 31,-1-26-16,-26 27-15,-26-27 16,-27 26 0,0 1-1,27 52 1,-1 1-1,27-1 1,53 27 0,-26-53-1,-1 27 1,27-54-1</inkml:trace>
  <inkml:trace contextRef="#ctx0" brushRef="#br0" timeOffset="20589.0587">5901 16272 0,'-27'0'16,"54"0"-1,-1-27 1,27 1-1,0-1 17,26 1-17</inkml:trace>
  <inkml:trace contextRef="#ctx0" brushRef="#br0" timeOffset="21080.1078">6562 15901 0,'-106'-52'15,"53"78"1,0 27-1,27 26 1,26 27 0,0-53-1,79 0 1,1-53-1,-54 0-15,27-79 32,-27-27-17,-26 0-15,-26 53 16,0 27-1,-1 26 1,27 0 0,0 26-1,27 53 1,78 54 15,-78-54-31,26-53 16,0-26-1,-27 0 1</inkml:trace>
  <inkml:trace contextRef="#ctx0" brushRef="#br0" timeOffset="22009.2007">11827 15769 0,'80'53'15</inkml:trace>
  <inkml:trace contextRef="#ctx0" brushRef="#br0" timeOffset="22651.2649">12012 15716 0,'-79'-79'16,"79"79"-1,-26 0 1,-1 26 0,1 27-1,26-26-15,0 26 16,53-27-1,0-52 1,-53-1 0,26 1-1,-26-27 1,-53 0-1,27 26 1,-1 27-16,-26 27 31,27 26-15,26-27-1,79 54 1,-52-54 0,26-52-1,-27-27 1,0 26-1,-26-52 1,-52 52 0,-1 27-1,26 0 1,-52 27-1,-1 52 1,107-26-16,-27-26 16,79-1-1,27-26 1,-79-26-1,25-27 1,-52-27 0,-79 27 30</inkml:trace>
  <inkml:trace contextRef="#ctx0" brushRef="#br0" timeOffset="23175.3173">12594 15690 0,'-52'-80'16,"-1"80"-1,0 53 1,0 0-16,-27 27 15,54 52 17,26-79-32,26-53 15,80 53 1,-26-80-1,-54-26 1,27-26 0,-27 0-1,-26-27 1,-26 53-1,26 53-15,0 0 16,-53 79 15,53 80-15,27-133-1,52 1 1,0-27 0,-52 0-1,-1-53 1</inkml:trace>
  <inkml:trace contextRef="#ctx0" brushRef="#br0" timeOffset="24546.4544">9684 14420 0,'-26'0'15,"26"0"17,26 26-17,-26-26 1,0-26 15,-53-1-15,53 1-1,-26 26-15,-1 0 31,1 26-15,26 1-16,26-1 16,1 1-1,26-1 1,0-26-1,-27-26 1,-26-80 15,-79 53-15,52 53-1,-26 0 1,-26 53 0,52 53-1,27-80-15,27 1 16,52-1-1,1-52 17,-54-1-32,1-26 15,-27-26 1,-80 52-1,54 1 1,-1 26 0,1 26-1,52 107 16,1-133-15,26 26-16</inkml:trace>
  <inkml:trace contextRef="#ctx0" brushRef="#br0" timeOffset="25097.5094">9816 13838 0,'-26'0'15,"26"53"1,26 26-16,1 53 31,-1-26-15,-26-79-16,27 26 15,-27-53 16,0-53-15,0 0 0,0 0-16,0-80 31,26 81-16,27-1-15,0 26 16,26 27 0,-26 27-1,-26 158 32,-80-106-31,-27-52-1,-52 26 1,106-53 15,-1 0-15</inkml:trace>
  <inkml:trace contextRef="#ctx0" brushRef="#br0" timeOffset="26306.6303">9631 16563 0,'0'0'15,"-26"0"1,52 26 15,1 1-31,-1-27 16,-26 0 15,0-27-16,0 1 1,-26 26-16,-1-27 31,1 27-15,26 27-16,0-1 15,0 27 1,79-26 0,-52-27-1,-1 0 1,0-53 15,-78 26-15,25 1-16,-26 26 15,0 26 1,53 54-1,0-54 1,0 1 0,133 26-1,-81-53 1,-25-27-1,-27 1-15,0-27 32,-79 0-17,52 26-15,-26 27 16,0 27-1,27 26 1,26 0 15,26-53-31</inkml:trace>
  <inkml:trace contextRef="#ctx0" brushRef="#br0" timeOffset="26568.6565">9896 17198 0,'26'-79'15,"54"52"1,-28 1-1,1-1 1</inkml:trace>
  <inkml:trace contextRef="#ctx0" brushRef="#br0" timeOffset="27067.7065">10266 16907 0,'0'79'15,"27"27"1,-1 79 15,-26-105-15,0-27-1,0-80 32,0-105-31,27 0-1,52-1 1,0 107 15,1-1-15,-1 80-1,-52 80 17,-80-28-17,26-52 1,-52-53-1,-27 0 1,53 27 0,-26-27-1</inkml:trace>
  <inkml:trace contextRef="#ctx0" brushRef="#br0" timeOffset="28343.8341">10981 15743 0,'-53'0'0,"53"53"31,26-27-31,1-26 16,25 0 0,-25 0-1,-27-26 1,0-54-1,-27 27 1,-25 53 0,-1 0-1,26 27 1,-52 26-1,105 0 1,27-27 0,-53 1-16,80-27 31,-28 0-16,-52-133 17,-52 107-17,25-1 1,-26 54 15,27 79-15,52-80-1,80-26 16,-80 0-15,1-79 0,-54-1-1,-25 80 16,-1 0-15,0 80 0,79-27 15</inkml:trace>
  <inkml:trace contextRef="#ctx0" brushRef="#br0" timeOffset="29349.9347">10822 15134 0,'26'-26'15,"-26"26"1,27 53 0,-27 26-1,0-79-15,0 53 16,26-27-16,-26 1 15,0-1 1,0-26-16,0 0 31</inkml:trace>
  <inkml:trace contextRef="#ctx0" brushRef="#br0" timeOffset="29564.9562">10875 15081 0,'106'-26'0,"-80"26"16,27-27-16,53 27 15,-106 0 1,26 0 0</inkml:trace>
  <inkml:trace contextRef="#ctx0" brushRef="#br0" timeOffset="29788.5771">10822 15240 0,'79'0'0,"-26"0"16,0 0-1,26-26 1,-26-1 0</inkml:trace>
  <inkml:trace contextRef="#ctx0" brushRef="#br0" timeOffset="31224.7207">7911 15690 0,'0'0'16,"0"26"-1,0 1 1,0-27 0,0 0 15,-26-27-16,26 27 1,0 0-16,0 0 47,0 27-32,0-1 1,26-26-16,1 27 16,-27-27-1,26-27-15,1 27 16,-27-26-1,-27-27 1,1 53 0,-1 0-1,1 0-15,-1 53 16,27-27-1,0 1 1,27 26-16,-1-53 16,27 0-1,-26 0 1,-1-27-16,-26 1 15,0-1 1,0 1 0,-26-27-16,-27 26 15,0 27 1,26 27-1,1 26 1,52-53 0,1 26-1,52-26 1,-79 0 15,0-26-31,-26-27 16,26 53-1,-27 0 1</inkml:trace>
  <inkml:trace contextRef="#ctx0" brushRef="#br0" timeOffset="31545.7528">8044 15214 0,'0'52'15,"26"1"1,1 53-1,-1-26 1,-26-80 0,0 26-1,0-26 16</inkml:trace>
  <inkml:trace contextRef="#ctx0" brushRef="#br0" timeOffset="31755.7738">8044 15187 0,'132'-53'15,"0"27"1,-79 26 0,-26 26-1</inkml:trace>
  <inkml:trace contextRef="#ctx0" brushRef="#br0" timeOffset="32012.7995">8044 15346 0,'106'0'0,"-1"-27"15,-25 1 1,-27 26 15</inkml:trace>
  <inkml:trace contextRef="#ctx0" brushRef="#br0" timeOffset="33731.9713">18310 13547 0,'-53'0'31,"53"0"-16,26 0 1,53 53 0,-26-53-1,-53 0 1,0 0-16,0-53 31,-26-27-15,-27 80-16,0-26 15,-26 52 1,52 54-1,1-54 1,52 27 0,27 0-1,79-53 16,-105 0-31,-1-53 16,-26-26 0,-53-1-1,1 54 1,-28 26-1,54 26 1,-27 54 0,53-54-1,26 27-15,80-27 16,-27 1 15,-26-54-15,-53-52-1,-53 26 1,-26 27 15,26 52-15,80 54 15,26-54-16</inkml:trace>
  <inkml:trace contextRef="#ctx0" brushRef="#br0" timeOffset="34349.033">18865 13203 0,'-106'-53'16,"27"53"-1,0 53 1,26 53 15,53-27-15,53 0-16,-27-79 15,53 0 1,-26-53-1,-53 0 1,27-26 0,-27-27-1,-27 80 1,27 26-1,0 53 1,0 26 0,106 27 15,-79-106-31,25 0 15,1-27 1,0-25 0,-53-1-1,0 53 16</inkml:trace>
  <inkml:trace contextRef="#ctx0" brushRef="#br0" timeOffset="35724.1706">18177 17515 0,'0'0'16,"27"0"15,-27 0 0,0 0-15,0 27-1,26-1 1,27-26 0,-26 0-1,-27 0-15,0-26 16,0-27 15,-27 53-31,1-27 16,-27 27-1,26 53 1,27-26-1,0 52 17,53-52-17,0-27 1,-53-27-1,0-26-15,0 0 16,-26 27 15,-1-1-31,27 27 16,-26 27-1,26 26 1,0-27 0,0 1-1,79-1 1,-52-52-1,-1-1 1,-26-26-16,0 27 16,-53-27 15,53 79-16,-26-26 1,26 53 0</inkml:trace>
  <inkml:trace contextRef="#ctx0" brushRef="#br0" timeOffset="36312.2293">18733 17754 0,'0'-27'16,"0"1"-16,0 26 15,-80 0 1,1 26-1,53 1 1,-80 78 0,106-25-1,26-54 1,1 1-1,52-27 1,0 0 0,1-80-1,-54-26 1,-26 54 15,0-1-15,0 79 15,-26 80-16,105-53 17,-26-27-17,26-26 1,-52-53-1</inkml:trace>
  <inkml:trace contextRef="#ctx0" brushRef="#br0" timeOffset="37677.3659">19632 15769 0,'27'80'15,"-1"-80"1,54 0 0,-54 0-1,-26-27 1,0-26-16,-26 0 15,-1 27 17,1 26-32,-1 0 15,1 53 1,-1 0-1,27-27 1,27 1 0,-1-27-1,27 0 1,-53 0-1,27-53-15,-54-53 32,27 106-17,-26 0 1,26 26-1,0 54 1,26-27 0,1-53-1,26 0 1,-27 0-1,1-53 1,-27 26 0,-27-26-16,1 27 31,-27 26-16,26 53 1,27 0 0</inkml:trace>
  <inkml:trace contextRef="#ctx0" brushRef="#br0" timeOffset="38204.4186">20056 15425 0,'0'80'16,"0"25"-1,0 1 17,0 53-17,0-106 1,0-53-1,0-79 17,26-27-1,54-27-16,25 54 1,-25 53 0,-1 26-1,-26 132 16,-53 0 1,-79-26-17,-1-106 1,27 26-16,-52 1 31,25-27-15</inkml:trace>
  <inkml:trace contextRef="#ctx0" brushRef="#br0" timeOffset="39153.5135">18045 17939 0,'79'-27'16,"1"27"-1,-1-26 1,-26 26-16,0-27 31,-27 27-15,-52 0-1,26 0-15,-53 0 32,-26 0-17,26 27-15,26-1 16,-26-26-1,53 27 1,27-27 15,-1-27-15,54 27-1,-27-26 17</inkml:trace>
  <inkml:trace contextRef="#ctx0" brushRef="#br0" timeOffset="40526.6508">16828 15716 0,'-27'0'31,"27"27"0,27-1-31,-1-26 16,1 27-1,-27-107 17,26 54-17,-26-1-15,0 1 31,-26-1-15,-1 27-16,1 27 16,-1 52-1,1-26 1,52-26-1,54-1 1,26-52 15,-106-27-15,0-27-1,0 80-15,-80-53 16,27 53 15,27 0-31,26 27 16,-27 26-1,80 26 1,-26-79 0,-1 0-1,1 0 1,-1-79-1,-26 52 1,-26 27-16,-1-26 31,1 26-15</inkml:trace>
  <inkml:trace contextRef="#ctx0" brushRef="#br0" timeOffset="40849.683">15849 15478 0,'26'-26'16,"54"26"-1,-1 0-15,0-27 31,1 1-15,-80 26-16</inkml:trace>
  <inkml:trace contextRef="#ctx0" brushRef="#br0" timeOffset="41323.7305">16299 15134 0,'0'53'16,"26"53"-16,27-53 16,-27 26-1,1-26 1,-27-53-1,0 0 1,0 0 15,0-132-15,26 26-1,27 53 1,0 27 0,53 26 15,-27 53-16,-79 26 1,-79 27 31,0-80-32,-1-26 1</inkml:trace>
  <inkml:trace contextRef="#ctx0" brushRef="#br0" timeOffset="42600.8582">18204 14155 0,'0'0'0,"0"0"15,26 27 1,1-27-1,-1 0-15,1 0 16,-27 0 15,-27-80-15,1 80-1,-1 0 1,1 0-16,26 53 31,0 0-15,0-26-16,79-27 15,-26 26 1,-27-26 0,-26-26-1,0-80 16,-79 79-15,53 27 0,-1 27-1,1-1 1,26 54-1,53-54 1,0 1 0,-27-27-16,27 0 15,-53-80 1,0 54-1,-27-27 1,-25 26 0,25 27-1,-26 27 1,53 26-1,0 0 1,106-27 15,-80-26-31</inkml:trace>
  <inkml:trace contextRef="#ctx0" brushRef="#br0" timeOffset="42897.8879">18627 14102 0,'26'80'31,"1"-1"-15,-1 27-1,-26-53 1,-26-27 15</inkml:trace>
  <inkml:trace contextRef="#ctx0" brushRef="#br0" timeOffset="43068.905">18653 14102 0,'80'-26'15,"26"26"1,-53 0 0,-27 0-1</inkml:trace>
  <inkml:trace contextRef="#ctx0" brushRef="#br0" timeOffset="43073.9055">18918 14076 0</inkml:trace>
  <inkml:trace contextRef="#ctx0" brushRef="#br0" timeOffset="43077.9059">18918 14076 0</inkml:trace>
  <inkml:trace contextRef="#ctx0" brushRef="#br0" timeOffset="43263.9245">18653 14208 0,'80'0'0,"-27"0"15,0 0 1,-27-26-1,1 26 1</inkml:trace>
  <inkml:trace contextRef="#ctx0" brushRef="#br0" timeOffset="44772.0752">18230 17039 0,'0'0'32,"27"27"-1,-1-27-16,1 0 1,-1-27 15,0 1-15,-26-1-16,0 1 15,-26 26 1,26-27 0,-26 27-16,26 27 15,-27-27 1,27 53-1,0-27-15,27 1 16,-27-27 0,26 0-1,-26-27 1,0 1-1,-26-1 1,26 27-16,-27-26 16,27 26-1,0 0 1,0 79-1,0-52 1,0-27 0,27 26-16,25 1 15,-52-54 1,27 27-16,-27-26 15,26-1 1,-26-26 0,-26 0-16,-27 53 15,53 0 1,-53 53 15,27 0-31,26-53 16,0 53-1,26-53-15,1 27 16,-1-27-1,-26-53 1,0 0 0,-26 0 15,-1 53-16,27 0 17</inkml:trace>
  <inkml:trace contextRef="#ctx0" brushRef="#br0" timeOffset="45088.1069">18601 16854 0,'0'53'32,"0"53"-17,26-53 1,-26 0-1,0-53 17</inkml:trace>
  <inkml:trace contextRef="#ctx0" brushRef="#br0" timeOffset="45286.1266">18680 16801 0,'132'-53'0,"-79"53"16,0-26-1,-27 26 1,1-27-1</inkml:trace>
  <inkml:trace contextRef="#ctx0" brushRef="#br0" timeOffset="45290.127">18971 16695 0</inkml:trace>
  <inkml:trace contextRef="#ctx0" brushRef="#br0" timeOffset="45294.1274">18971 16695 0</inkml:trace>
  <inkml:trace contextRef="#ctx0" brushRef="#br0" timeOffset="45523.1504">18627 16933 0,'132'0'15,"-79"0"1,-26-53 0,-1 53-1,1-26 1,-27 26-1,0 0 1</inkml:trace>
  <inkml:trace contextRef="#ctx0" brushRef="#br0" timeOffset="46313.2293">18892 16748 0,'-27'0'31,"1"0"-16,26 0 17,-27 0-32,1 27 31,-27-27-16,26 26-15,-26-26 16,27 27 0,-27-1-1,27-26 1,-1 0-1,27 0 32,0 0 0</inkml:trace>
  <inkml:trace contextRef="#ctx0" brushRef="#br0" timeOffset="299611.859">11536 7038 0,'0'0'15,"0"-27"1,0 1 0,-26 26-1,26-26 1,-27-1-1,-26 1 1,-26 26 0,26 0-16,-79 26 31,79 80-16,-27-27-15,54 27 16,26 26 0,26-52 15,54-54-31,-27 1 15,0-27 1,52-53 15,-78-27-15,-1 1-16,1-27 15,-27 0 17,0 80-32,-27-1 15,27 1 16,0 52-15,-26 27 0,26 27-1,0 52 1,26-26-1,1-53 1,-27 0 0,26-27-1,-26 1 1,0-54 15</inkml:trace>
  <inkml:trace contextRef="#ctx0" brushRef="#br0" timeOffset="299944.8257">11721 7144 0,'53'0'0,"53"0"31,26-27-15,-79 27 0,0-26-16,-26 26 15</inkml:trace>
  <inkml:trace contextRef="#ctx0" brushRef="#br0" timeOffset="300145.8056">11801 7302 0,'79'0'16,"53"-26"-1,-105 26 1,-1-26-16,80 26 16</inkml:trace>
  <inkml:trace contextRef="#ctx0" brushRef="#br0" timeOffset="300781.7419">12383 6747 0,'26'185'16,"-26"0"0,27-105-1,-1 25 1,1-25-1,-27-54 1,0 1 0,0-27-1,-27-80 1,27-78-1,0 78 1,0 27 0,27-26-1,52 53 1,-26-1-1,-27 27-15,80 53 32,-26 106-17,-80-133 1,0 54-1,-27-54 1,-26 27 0,0-53-1,-26 0 1,26 0-1,27 0 1,-1-27-16,27 27 16</inkml:trace>
  <inkml:trace contextRef="#ctx0" brushRef="#br0" timeOffset="301035.7166">13018 6932 0,'26'265'16,"-26"-160"-1,0-78 17,0-27-17</inkml:trace>
  <inkml:trace contextRef="#ctx0" brushRef="#br0" timeOffset="301134.7067">13018 6826 0,'0'-132'0</inkml:trace>
  <inkml:trace contextRef="#ctx0" brushRef="#br0" timeOffset="301140.7061">13018 6694 0</inkml:trace>
  <inkml:trace contextRef="#ctx0" brushRef="#br0" timeOffset="301145.7056">13018 6694 0</inkml:trace>
  <inkml:trace contextRef="#ctx0" brushRef="#br0" timeOffset="301758.6443">13494 6932 0,'-79'-79'32,"-27"132"-17,79 79 1,-25-53-16,52 54 15,52-54 17,54-79-32,-79 0 15,52-106 1,-26-53-1,-53 27 1,0 26 0,-26 80-1,26 79 1,-27 26-1,54 53 1,-1 27 0,53 159 15,-79-239-16,0 0 1,-79 27 0,-27-79-1,-26-1 1,53-52-1,-1-27 1,1-53 0,26 53-1,53 0-15,-27 0 16,54-26 15</inkml:trace>
  <inkml:trace contextRef="#ctx0" brushRef="#br0" timeOffset="302036.6165">13917 6720 0,'80'212'15,"-54"-53"16,-26-80-15,0-26 0,27-53 15</inkml:trace>
  <inkml:trace contextRef="#ctx0" brushRef="#br0" timeOffset="302269.5932">14103 6641 0,'53'159'16,"-27"52"15,0-78-15,-26-54-1,27-79 17</inkml:trace>
  <inkml:trace contextRef="#ctx0" brushRef="#br0" timeOffset="302477.5724">13785 6985 0,'79'-26'16,"1"26"-16,79-27 15,-80 1 16,-26-1-31,-27 27 16</inkml:trace>
  <inkml:trace contextRef="#ctx0" brushRef="#br0" timeOffset="302695.5506">13864 7091 0,'133'0'16,"-27"0"0,-27-27-1,-26 27 1,0-26-1</inkml:trace>
  <inkml:trace contextRef="#ctx0" brushRef="#br0" timeOffset="306230.1971">10425 6826 0,'26'-53'16,"27"-52"0,80-1-1,52 53 1,-53 26-1,106 27 1,-132 53 0,-80-26-1,1-1 1,-27-26 15,0-106-15,26 53-1,80 0 1,53 1-1,79 25 1,-79 54 0,26 78-1,-132-52 16,-27-26-15,-26-54-16,27 1 16,-1-80-1,80 27 1,-26 26-1,25 0 1,28 53 0,-27 26-1,-27 54 1,-26-80-1,53 53 1,-106-27 0,106-158 46,-1 26-46,54 53-1,53 53 1,-80 79-1,-26 1 17,-53-1-17,-27-79 1,1 27-1,79-80 17,26 26-17,80 1 1,52 105 15,1 106 0,-265-52-15,-80-1 15,27-79-15,27-27-1,52-52 16,80 52-15,26 27 15,1 79-15,-80 1-1,-27-1 1,-26-26 0,-26-27-1,-54 1 1,-131 25 15,131-105-15,54 27-1,26-27 16,0 0 1,26 26-32,-26 54 15,0 26 1,-106-27-1,1 27 1,-1-27 0,-106-26-1,-26 0 1,106-53-1,26 0 1,0-26 0,27-54 15,52 54-16,27-1-15,-26 27 32,-27 80-17,-27-27 1,1 26-1,-80-26 1,1-27 0,78 1-1,-26-27 1,1-27-1,52-52 1,26 26 0,1 27-1,-1-1 1,-26 27 15,27 0-31,-27 53 16,-26 0-1,-27-27 1,53-26-1,-27 0 1,1-26 0,0-53-1,26 26 1,26-27-1,27 27 1,-26 53 0,26 0 15,0 0-31,-79 27 31,-1 26-15,-52-27-1,26 1 1,0-27-1,-26-27 1,52 1 0,28-54-1,-28 27 1,54 1-1,-1 25 17,27 27-17,-26 0 32,-54 27-31,1 25-1,-53-25 1,-133-27 31,212-53-32,0-26 1,53-54 15,0 80-15,0 53 15,-79-53 0,0 53-15,-1-52-1,54-54 16,-1-27-15,107 54 0,52 26 15,-132 53 31,0-26-62,-26 26 16,26-27-1,-27-26 1,27-26-16,27 26 16,-27 0-1,52 53 1,-52-26-16,27 26 15,-27 0 17,-27 0-17,1 0 1,0-133 15,-1 107-31,27-27 16,0 0-1,27 27 1,-1 26-16,53-27 15,-52 54 1,-1-27 0,27 26-16,-26-26 15,-1 0 1,-26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1T17:28:10.815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2143 1879 0,'53'0'0,"53"0"16,26 0 0,-79 52-16,0-52 15,80 80-15,-107-80 16,27 53-16,0-27 15,26 1-15,-52-1 16,-1-26-16,-26 27 62,0-27-46,-26 26-16,-54-26 16,1 0-16,-27 26 15,0 1-15,-52-1 16,105-26-16,0 0 15,53 0-15,-27 27 16,27-27 62,80 0-62,78 0-16,28 0 15,105-27-15,-106 27 16,27-53-16,-107 53 15,-25 0-15</inkml:trace>
  <inkml:trace contextRef="#ctx0" brushRef="#br0" timeOffset="2674">2620 2011 0,'0'0'62,"53"0"-62,0 26 16,26-26-16,27 0 16,-53 0-16,0 0 15,-27 0-15,1 0 16,-107 0 46,-26 0-46,-79 0-16,-27 0 15,1 0-15,52 0 16,53 0-16,53 0 16,27 0-16,26 0 78,0 27-63,132 26 1,106-27-1,53 53-15,106-26 16,-79 0-16,-27-26 16,-53-27-16,-106 0 15,27 0-15,-106 26 16,-80-26 62,-105 0-78,-27 27 15,-52-27-15,52 0 16,-79 26-16,53-26 16,52 27-16,80-27 15,133 0 63,131 0-78,107 0 16,79 0-16,-106 0 15,0 0-15,79 0 16,-158 0 0,-27 0-16,-158 0 15,-27 0 16,0 0-31,-27-27 16,-52 1-16,-54-1 16,-25 27-16,-80-53 15,-27 53-15,-26 0 16,0 0-16,79 0 15,27 0-15,106 0 16,79 0-16,-27 0 31,107 0 16,211 0-31,53 0-16,-27 0 15,27 0-15,0-26 16,26 26-1,-184 0-15,-54-27 0,-26 1 16,-133-1 15,1 27-15,-54 0-16,-25 0 15,-81 0-15,-105-26 16,-26 26-16,-133 0 16,-79 0-16,132 0 15,53 0-15,79 0 16,160 0-16,105 0 47,105 0-32,81 0-15,78 0 16,133 26-16,26-26 15,160 0-15,157 0 16,-343 0-16,-106 0 16,0 0-16,-53-26 15,-132 0-15,-79 26 16,-54 0 31,-52 0-32,-80 0-15,-53 0 16,-52 0-16,-54 0 15,1 0-15,26 0 16,106 0-16,79 0 16,79 0-16,27 0 31,0 0-16,106 0-15,26 52 16,-26-52-16,106 0 16,79 0-16,0 0 15,0 0-15,-53 0 16,27 0-16,-53 0 15,-27 0-15,-79 0 16,-54 0-16,-52 0 47,-52 0-47,-28 0 15,-52 0-15,-53 0 16,-1 0 0,1 0-16,53 0 15,0 0-15,105 0 16,54 27 31,52-27-32,27 0-15,79 0 16,0 0-16,-79 0 15,26 0-15,-79-27 16,-26 27-16,26-26 16,-53 0 30,0 26-46,0-53 16,0-27-16,-80 54 16,-131 26-16,-80 0 15,79 0-15,-26 0 16,132 0-16,53 0 15,27 0-15,105 0 47,106 0-31,27 0-16,52 0 15,-25 0-15,52 0 16,-80 0-16,-105 0 16,-27 0-16,-131 0 78,-81 26-63,-78 1-15,-80 26 16,-53 0-16,53-27 15,52 0-15,81 1 16,105-1-16,79-26 62,54 27-46,105-1 0,0-26-16,27 0 15,79 0-15,-80 0 16,-52 0-16,-53 0 15,-80 0-15,1 0 16,-27 27 31,0-27-16</inkml:trace>
  <inkml:trace contextRef="#ctx0" brushRef="#br0" timeOffset="21320.5964">1800 8229 0,'0'0'16,"26"26"-1,27 53-15,0 1 16,0 26-1,0-27 1,-27 27-16,1-27 16,25-26-1,-52 0 1,27-53-16,-1 26 15,-26-26 32,0-26-47,0-80 16,0-26-1,0 26-15,0 0 16,0 27 0,0-1-1,27-25 1,-27 105-1,0-27 1,0 27-16,26 0 31</inkml:trace>
  <inkml:trace contextRef="#ctx0" brushRef="#br0" timeOffset="22172.5964">2434 8652 0,'27'-27'15,"52"1"1,-26-1-16,0 1 16,27-27-1,-54 0 1,-26 27-16,0-27 15,-26 0 1,-54 53 0,54-27-16,-27 54 15,26 26 1,-26 0-1,53 53-15,-26-27 16,52 0 0,27 1-1,-26-27-15,52-27 16,1-26-1,211-79 17,-265-54-1,1 28-16,-107-1 1,54 26 15,-1 54-15,27 52-1,53 133 17,-26-27-17,26-52 1,-1 26 15,-52-53-15,0-53 15,-26-239 0,26 81-15,26 78-1,107 1 16,-80 26-15,26 53 0</inkml:trace>
  <inkml:trace contextRef="#ctx0" brushRef="#br0" timeOffset="22461.5964">3678 7964 0,'0'106'15,"26"79"1,-26 0-1,27-79 1,-27-27 0,26 1-1,-26-27 1,0-53-1,0 0 1</inkml:trace>
  <inkml:trace contextRef="#ctx0" brushRef="#br0" timeOffset="22829.5964">3493 8308 0,'0'0'0,"79"0"31,53-27-15,-26 27-1,0-26 1,26 26-1,-105-26 1,-1 26 0,-26 0-16,0 105 15,27 28 16,-27-1-15,26-79 0,-26 0-1</inkml:trace>
  <inkml:trace contextRef="#ctx0" brushRef="#br0" timeOffset="22976.5964">3996 8123 0,'0'-53'15</inkml:trace>
  <inkml:trace contextRef="#ctx0" brushRef="#br0" timeOffset="22978.5964">3996 8070 0</inkml:trace>
  <inkml:trace contextRef="#ctx0" brushRef="#br0" timeOffset="22988.5964">3996 8070 0</inkml:trace>
  <inkml:trace contextRef="#ctx0" brushRef="#br0" timeOffset="23274.5964">4657 8229 0,'-53'-53'15,"27"79"1,-54 133 15,27-27-15,53-53-1,80 54 1,52-107 0</inkml:trace>
  <inkml:trace contextRef="#ctx0" brushRef="#br0" timeOffset="23618.5964">4869 8493 0,'26'0'16,"80"0"0,0 0-1,-53-26 1,-27-27-1,1-53 1,-107 0 0,27 106-1,27 0 1,-54 79-1,54 54 1,0-27 0,26-27-1,26 0 1,53-26-1</inkml:trace>
  <inkml:trace contextRef="#ctx0" brushRef="#br0" timeOffset="24082.5964">5689 8387 0,'26'-132'0,"-52"132"15,26 0 1,-132 0 0,-27 79-1,53-26 1,80 0-16,26 0 31,105-26-15,1-1-16,-26 0 15,52-26 1,-53 27-1,-26-1 1,-26 27 0,-54 0-1,-26 27 1,-79-54-1,-53 1 17,105-27-17,54-27 1,-1 1-1</inkml:trace>
  <inkml:trace contextRef="#ctx0" brushRef="#br0" timeOffset="24447.5964">6086 8414 0,'0'0'31,"0"26"0,26-26 47</inkml:trace>
  <inkml:trace contextRef="#ctx0" brushRef="#br0" timeOffset="24970.5964">6086 8705 0,'0'0'31,"0"0"0,53 26-15,-53-52 31,0-1-32,0 27-15,0 0 31,-27 0-15,27 27 0,27-27-1,-1 0 1,-26 0-16,0 0 31,-26-27 0,26 27-15</inkml:trace>
  <inkml:trace contextRef="#ctx0" brushRef="#br0" timeOffset="26307.5964">2064 10848 0,'0'132'15,"0"53"1,27 106-1,-27-132 17,0-79-17,0-80-15,0 26 16,0-26-16</inkml:trace>
  <inkml:trace contextRef="#ctx0" brushRef="#br0" timeOffset="26522.5964">2038 10954 0,'53'-27'15,"26"27"1,27 0-16,-53 0 16,26 0-1,-79 27-15</inkml:trace>
  <inkml:trace contextRef="#ctx0" brushRef="#br0" timeOffset="27081.5964">2011 11245 0,'53'0'15,"26"0"1,-52 0-16,79-53 16,-53 53-16,52-27 15,1 1 1,-53 26-16,-53-27 15,0 27 1,0 53 15,0 53-15,80 53-1,-1-80 17,0-52-17,-26-54 1,0-52-1,0-159 17,-106 132-1,-26 80-16,26-1 1,0 54 15,27 25-15</inkml:trace>
  <inkml:trace contextRef="#ctx0" brushRef="#br0" timeOffset="27613.5964">3546 11033 0,'-53'0'31,"-53"27"-16,27 78 1,52 28 0,27-54-1,27-26 1,105 0-1,-53-27 1,1-52 0,-27-1-1,26-105 1,-26 0-1,-27 79 1,-26-26-16,0 52 31,0 27 0,0 53-15,0 53 0,-26 53-1,52-27 1,1-79-1,-27 0 1,26-27 0,-26-52-1</inkml:trace>
  <inkml:trace contextRef="#ctx0" brushRef="#br0" timeOffset="28181.5964">3757 10769 0,'-26'0'16,"52"0"93,-26 26-31,0 0-62,27-26-1,-1 0 32,-52-26-31,26 26 46,26 26-46</inkml:trace>
  <inkml:trace contextRef="#ctx0" brushRef="#br0" timeOffset="29513.5964">1905 13361 0,'0'-26'16,"0"238"15,27 132 0,26-212 0,-53-106 0,0-290 1,26-54-1,54 212 0,52 186 0,0 264 0,-105-159 1,-27-132-32,0-53 15,-27 26 1,27-52-1,-26-106 1,26-1 0,26-25-1,27-1 1,26 106-1,-52 26 1,52 54 0,-26 132-1,27-27 1,-1-26-1</inkml:trace>
  <inkml:trace contextRef="#ctx0" brushRef="#br0" timeOffset="29960.5964">3281 13520 0,'-53'-106'16,"0"106"0,-26 27-16,-27 79 15,27 52 1,52 1-1,27-106 1,80 0 0,26-53-1,-1-53 1,-52-132 15,-53 26-15,-26 80-1,26 105 32,0 106-31,79 27-1</inkml:trace>
  <inkml:trace contextRef="#ctx0" brushRef="#br0" timeOffset="30956.5964">3493 13414 0,'-27'-26'0,"54"158"46,26-52-30,-53-28 15,0-78-15,-27-27 15,27 27-15,0 26 46,27 132-46,-27-53-1,26 1 1,-26 26-1,27-27 1,-27-26 0,0 26-16,0-26 15,-27 0 1,-26-26-1,0-1-15,27 0 16,-27 1 0,27-27-1,-27 0-15,26-27 16,1-25-1,-1-1 1,1 0-16,26 26 16,26-26-1,27 0 1,27 0-16,25-52 15,28 25 1,25-52 0,-105 79-1,-26 0 1,-1 0-1,1 27-15,-27 26 16,-27 0 0,27 26-1,-26 27-15,-1 53 16,27-27-1,27-26 1,52 0-16,-26-26 16,26-27-1,-26-27 1,-26-26-16,52-158 31,-211 52 0,-186 185 16,265 80-16</inkml:trace>
  <inkml:trace contextRef="#ctx0" brushRef="#br0" timeOffset="31323.5964">4128 13414 0,'132'238'16,"-79"-52"15,-26-133 0,-80-159 0,106-212 0,79 186 1,-53 106-1,-52 26 0</inkml:trace>
  <inkml:trace contextRef="#ctx0" brushRef="#br0" timeOffset="31503.5964">3757 13150 0,'0'-27'0,"106"54"16</inkml:trace>
  <inkml:trace contextRef="#ctx0" brushRef="#br0" timeOffset="31505.5964">3863 13150 0</inkml:trace>
  <inkml:trace contextRef="#ctx0" brushRef="#br0" timeOffset="31507.5964">3863 13150 0</inkml:trace>
  <inkml:trace contextRef="#ctx0" brushRef="#br0" timeOffset="31769.5964">4869 13388 0,'132'-27'0,"-26"1"16,26 26-1,0 0 1</inkml:trace>
  <inkml:trace contextRef="#ctx0" brushRef="#br0" timeOffset="31973.5964">4842 13573 0,'27'-26'16,"26"26"-1,26 0 1,0 0 0,27 0-1</inkml:trace>
  <inkml:trace contextRef="#ctx0" brushRef="#br0" timeOffset="33180.5963">2170 15372 0,'-27'0'0,"27"53"15,0 53 1,27 53 0,-27 0-1,0-80 1,0-26-1,-27-27 1,27-26 0,0-106-1,0 1 1,27-81-1,26 54 1,0 79 0,-53 53-1,53-26 1,-27 79-1,53 158 17,-52-131-17,-1-1 1,-52-26 15,26-106-15,0-79-1,53-80 16,26 106-15,1 80 0,-1 52-1,0 107 1,-52-1 15,26 27-15,-53-106-1</inkml:trace>
  <inkml:trace contextRef="#ctx0" brushRef="#br0" timeOffset="33376.5963">3070 15399 0,'26'53'16,"0"53"-1,-26-27 1,27-26 0,-27 26-1</inkml:trace>
  <inkml:trace contextRef="#ctx0" brushRef="#br0" timeOffset="33387.5963">3149 15769 0</inkml:trace>
  <inkml:trace contextRef="#ctx0" brushRef="#br0" timeOffset="33390.5963">3149 15769 0</inkml:trace>
  <inkml:trace contextRef="#ctx0" brushRef="#br0" timeOffset="33814.5963">3255 15425 0,'26'80'15,"-26"-1"1,27-26-16,-27 53 31,0-53-15,0-27-16,0-26 31,0-132-16,53 0 1,-1 52 0,28 1-1,-1 52 1,-79 1-1,27 79 1,-1 26 0,1 53-1,-1 54 16,-26-186-31</inkml:trace>
  <inkml:trace contextRef="#ctx0" brushRef="#br0" timeOffset="34185.5963">3863 15372 0,'0'80'0,"53"52"16,0-53-1,0-26 1,26 0 0,-26-26-1,27-27 1,-27-80-1,0 1 1,-27-80 0,-52 133-1,-1-27 1,-105 26-1,26 27 1,53 0 0,0 0-16,0 27 31,27-1-16</inkml:trace>
  <inkml:trace contextRef="#ctx0" brushRef="#br0" timeOffset="34592.5963">4234 15372 0,'132'53'0,"-106"27"15,1 25 1,-1-52-1,1 0 1,-27 0 0,0-53-1,0 0 16,0-53-15,26-53 0,1-26-1,26 53 1,0 52-16,-1-26 15,1 27 17,-26 26-32,-1 0 15,80 26 16</inkml:trace>
  <inkml:trace contextRef="#ctx0" brushRef="#br0" timeOffset="34798.5963">5027 15399 0,'133'0'15,"-27"-27"1,-27 27 0,0 0-1</inkml:trace>
  <inkml:trace contextRef="#ctx0" brushRef="#br0" timeOffset="35034.5963">5080 15637 0,'106'0'0,"0"-27"31,-27 1-31,-26 26 16,0 0-1</inkml:trace>
  <inkml:trace contextRef="#ctx0" brushRef="#br1" timeOffset="89051.5964">8705 13441 0</inkml:trace>
  <inkml:trace contextRef="#ctx0" brushRef="#br1" timeOffset="89081.5964">8705 13441 0</inkml:trace>
  <inkml:trace contextRef="#ctx0" brushRef="#br1" timeOffset="111928.5964">2752 6403 0,'26'53'31,"27"0"-31,0 0 15,27 26 1,-27 0 0,0 1-1,-27-27-15,0-27 16,1 27-1,-27-26 1,26-27-16,-26 0 31,0-53-15,-26-27-1,-27-26 1,27 27 0,-1-53-16,1 52 15,-1 1 1,-26-106 15,27 105-15,-27 27-1,53 53-15,0-26 16,0 0-1,0 26 63,53 0-78,26 0 16,80-27 0,26 27-1,-53-53 1,-26 53-1,0-26 1,-27-1 15,-79 27 32</inkml:trace>
  <inkml:trace contextRef="#ctx0" brushRef="#br1" timeOffset="112992.5964">4816 6429 0,'26'53'15,"1"0"1,26 27-16,-1-27 16,-25-1-1,-1 1 1,1 27-16,-1-54 15,-26-26 1,0 27 0,0-54 15,0 27-31,0-79 15,-26-53 1,26-27 0,0 53-1,0 27 1,-27-27-1,27-80 17,-26 160-17,26 26 1,0 0-1,26-26 17,27 26-17,27 0 1,52-27-1,27 27 1,-53 0 0,-1-26-1,28 26 1,-54 0-1,-79-27 1,27 27-16,-27 0 31</inkml:trace>
  <inkml:trace contextRef="#ctx0" brushRef="#br1" timeOffset="116475.5964">3017 7329 0,'-27'0'0,"54"-27"15,-27 27-15,0 0 0,53-26 16,-27 26-1,27 0-15,-53 0 0,79-26 16,-79 26 0,53 0-16,-53 0 0,0 0 15,27 26-15,-27-26 16,0 26-16,-27 27 15,1-53-15,-1 53 16,1-53-16,-27 80 16,-26-80-16,79 0 0,-53 26 15,53 1 1,0-27-16,0 0 15,0-27-15,26 1 16,27 26-16,-27-27 16,27 27-16,27-26 15,-80 26-15,53-27 16,-53 27-16,105 0 15,-78 27 1,-27 26-16,0 26 16,-53 0 15,-26-26-16,-1-26 1,-26-1 15,54-52-15,25 26-1,27 0 48,27 0-1</inkml:trace>
  <inkml:trace contextRef="#ctx0" brushRef="#br1" timeOffset="118928.5964">5477 7355 0,'27'-26'16,"-27"-1"-16,26 27 16,27 0-16,0-26 15,-53 26-15,79 0 16,-79 0-16,27 0 15,-1 26 1,-26 1-16,27 52 16,-27-79-16,0 80 15,-27-27-15,1 26 16,-27-79-16,26 53 15,-25-27 1,52 1-16,-80 26 16,80-53-16,-79 0 15,79 0-15,-27 0 16,1-27-16,-1 27 15,27-26-15,-26-1 16,26 1 0,0-1-16,79-25 15,-26 25 1,0 27-16,0 0 15,-26 27 1,25-1-16,28 27 16,-27 0 15,-27-27-16,1 1 1,-27-27 78</inkml:trace>
  <inkml:trace contextRef="#ctx0" brushRef="#br1" timeOffset="123268.5964">2434 7567 0,'-26'0'31,"26"0"0,53 0-15,26-26-1,27 26 1,-79-27-1,26 27 1</inkml:trace>
  <inkml:trace contextRef="#ctx0" brushRef="#br1" timeOffset="123467.5964">2514 7752 0,'106'-26'16,"-53"-1"-1,-53 27 1</inkml:trace>
  <inkml:trace contextRef="#ctx0" brushRef="#br1" timeOffset="123471.5964">2673 7699 0</inkml:trace>
  <inkml:trace contextRef="#ctx0" brushRef="#br1" timeOffset="123475.5964">2673 7699 0</inkml:trace>
  <inkml:trace contextRef="#ctx0" brushRef="#br1" timeOffset="124428.5964">2038 7541 0,'0'0'15,"-27"-27"1,27 27 0,-26-26-1,-54-1 1,27 1-1,1 26 1,-1 26-16,-27 27 31,27 53-15,53-53-16,-26 0 15,79 26 1,0-52 0,26-27-1,-52 0 1,52-80-1,-26 1 1,0-53 15,-27 79-31,-26 26 16,-26 1 15,26 52-15,0 27-1,0 27 1,0 25-1,26-78 1,54 26 0,-28-27-1,28-26 1,-27-53 15,-27 0-15,-26 0-1,0 53 16</inkml:trace>
  <inkml:trace contextRef="#ctx0" brushRef="#br1" timeOffset="128460.5964">4922 7567 0,'-27'0'0,"54"-26"15,-1 26 1,53-27-1,-79 27-15,27 0 16,-1 0-16,1-26 16,-27 26-1,26 0-15,-26 0 16</inkml:trace>
  <inkml:trace contextRef="#ctx0" brushRef="#br1" timeOffset="128712.5964">4974 7699 0,'80'0'16,"-54"-26"-1,1 26 1,-1 0-16,1-27 15,-27 27-15</inkml:trace>
  <inkml:trace contextRef="#ctx0" brushRef="#br1" timeOffset="130024.5964">4207 7302 0,'0'0'16,"0"27"-1,0 79 1,0-53 0,27 26-1,-27 0-15,26 1 16,-26-80-1,0 53 1,0-27-16,27-26 16,-27 0 15,-27 0-31,27-26 15,0-27 1,0 0 0,0-26-16,27 52 15,26-26 1,-27 27-1,106-1 1,-79 27 0,0 27-1,-26-1-15,-1 27 16,-26 0-1,0 0 1,-26-27-16,-1 1 16,1-1-1,-27 27 1,0-53-16,0 0 15,0 0 1,27 0 0,-27 0-1,79 0 63,27-26-62</inkml:trace>
  <inkml:trace contextRef="#ctx0" brushRef="#br2" timeOffset="153667.5963">20585 6853 0,'26'79'15,"-26"27"17,0 53-17,0-27 1,-26-53-1,26-52 1</inkml:trace>
  <inkml:trace contextRef="#ctx0" brushRef="#br2" timeOffset="154020.5963">21273 6959 0,'0'132'16,"26"-26"-1,-26-53 1,-26 26 0,26-26-1,0-27 1,26-26-1</inkml:trace>
  <inkml:trace contextRef="#ctx0" brushRef="#br2" timeOffset="154328.5963">21934 6906 0,'0'132'0,"0"27"16,-26-54-1,26-52 1,0-26 0,0-1-1,26 1 1</inkml:trace>
  <inkml:trace contextRef="#ctx0" brushRef="#br2" timeOffset="154634.5963">22596 6932 0,'79'212'31,"-79"-106"-16,0-27 1,-26 27 0,26-80-1</inkml:trace>
  <inkml:trace contextRef="#ctx0" brushRef="#br2" timeOffset="155747.5963">18918 6800 0,'0'132'15,"0"27"1,0 0 0,0-54-1,26-78 1</inkml:trace>
  <inkml:trace contextRef="#ctx0" brushRef="#br2" timeOffset="156072.5963">17992 6853 0,'0'238'16,"0"-132"0,0-27-1,26 27 1,-26-80-1,0 1 1</inkml:trace>
  <inkml:trace contextRef="#ctx0" brushRef="#br2" timeOffset="156351.5963">17410 6932 0,'0'212'0,"-27"-54"15,27-78 17,27-27-32,-27-27 15,0-26 1</inkml:trace>
  <inkml:trace contextRef="#ctx0" brushRef="#br2" timeOffset="156609.5963">16510 6985 0,'53'344'16,"-26"-238"-1,-1-27 16,-26-79-15</inkml:trace>
  <inkml:trace contextRef="#ctx0" brushRef="#br2" timeOffset="157150.5963">19341 6562 0,'397'0'31,"-264"-27"-31,-28 27 16,-78-26-1</inkml:trace>
  <inkml:trace contextRef="#ctx0" brushRef="#br2" timeOffset="157438.5963">19368 5953 0,'344'0'0,"-106"0"16,-106 0-1</inkml:trace>
  <inkml:trace contextRef="#ctx0" brushRef="#br2" timeOffset="157721.5963">19394 5371 0,'265'-26'16,"-53"26"-1,-80-27 1,-79 1-16</inkml:trace>
  <inkml:trace contextRef="#ctx0" brushRef="#br2" timeOffset="158018.5963">19421 4789 0,'317'0'0,"-105"0"16,-27 0 15</inkml:trace>
  <inkml:trace contextRef="#ctx0" brushRef="#br2" timeOffset="158319.5963">19474 4048 0,'449'27'31,"-131"-27"-15,-212-27-1</inkml:trace>
  <inkml:trace contextRef="#ctx0" brushRef="#br2" timeOffset="159014.5963">19474 7752 0,'106'-26'16,"26"26"0,-53-27-16,27 27 15,-27 0 1,-52-26-1</inkml:trace>
  <inkml:trace contextRef="#ctx0" brushRef="#br2" timeOffset="159314.5963">19341 8467 0,'133'26'15,"25"-26"1,1 0 15,-27-26-15</inkml:trace>
  <inkml:trace contextRef="#ctx0" brushRef="#br2" timeOffset="159587.5963">19236 9155 0,'238'0'15,"-132"0"1,-1-27-16,28 27 31</inkml:trace>
  <inkml:trace contextRef="#ctx0" brushRef="#br2" timeOffset="159831.5963">19341 9604 0,'133'27'16,"25"-27"-1,-78 0 1,-1 0-16</inkml:trace>
  <inkml:trace contextRef="#ctx0" brushRef="#br2" timeOffset="160085.5963">19262 10107 0,'265'0'15,"-107"0"17,-25-26-17</inkml:trace>
  <inkml:trace contextRef="#ctx0" brushRef="#br1" timeOffset="176860.5963">22014 7117 0,'-27'0'15,"27"0"16,-26 53-15,26-26 0,0 26-16,26-53 31,1 26-16,-1-26 1,1 0-16,-27-53 16,-27-26 15,1 52-31,-1 1 15,1-1 1,-1 27 0,1 27-16,26-1 15,-27 27 1,27 0-1,0 0 1,27-53 0,-1 26-16,27-26 15,-26 0 1,-1-26-1,1 26-15,-1-53 16,-26 0 0,-26 27-1,-1-27-15,-26 53 16,53 0-1,-26 0 1,-1 0-16,1 26 16,26 54-1,-27-80 1,27 79-16,27-79 15,-27 0 1,53 26 0,26-26-1,-79-26 1,27-27-1,-27 0-15,-27 27 16,-26-1 0,27 1-1,-27 26-15,26 0 16,1 26-1,-1 1 1,1 26-16,26-27 16,0 27-1,79 0 16,27-80 1,-79-105-1,-80 26 0,-106 106 0,106 106 0,27 0 1,131-53-1,1-80 0,-26-78 0,-80 25 0,-106 54-15,-26 105 31,105 27-16,106-53 0,54-53 0,-80 0-31,-27-27 16,1-25 0,-54-28-1,1 1 1,-27 52-1,26 27-15,-26 0 16,0 80 15,53-27-31,0-27 16,133 53 15,-80-79-15,-27 0-1,1-26-15,-27-80 31,0 27-15,-27 79-16,-26-27 16,0 54-1,0-1 1,53 1-1,0-1 1,27 1 0,26-1-1</inkml:trace>
  <inkml:trace contextRef="#ctx0" brushRef="#br1" timeOffset="180125.5963">17331 7144 0,'-27'0'0,"1"0"16,26 0 0,0 26-1,53 1 1,-27-27-1,27 26-15,-27-26 16,1 0 0,-27-26-1,-27-1 1,1 1-16,-1-1 15,1 1 1,-27 26 0,53 0-1,-26 26 1,52 1-1,27 26-15,26-53 16,-26 26 0,27-26-1,-54 0 1,-26-26-1,0-27 1,-26 26-16,-27-26 16,-27 27-1,27-1 1,-26 27-16,79 0 15,-26 27 1,26 26 0,-27 0-16,54 0 15,-1 0 1,53-27-1,27-52 17,-79-54-17,-27 1 1,-159-27 15,106 106-15,0 26 15,27 80-16,52-53 1,27 27 0,26-54 15,-26-26-16,0-79 1,-79-27 15,-54 53-15,-25 26-1,25 54 1,27 105 15,53-52-15,106-28 15,-26-52-15,25-26-1,-52-80 16,-79 53-15,-80 0 0,53 27-1,0 26-15,0 26 31,27 54-15,26-27-16,0 0 16,79-27-1,1 0 16,52-26-15,-106-52-16,-26-1 31,-53 0-15,27 0-1,-53 26-15,26 54 16,26-1 15,27 27-31,0 0 16,80 0-1,-1-53 1,-53 0 0,-26 0-1,53-53 1,-106-26-1,0 79 1,1-27 0,25 54-1,27-1 16,27-26-31,25 27 16,-25-27 0,-27 0 46</inkml:trace>
  <inkml:trace contextRef="#ctx0" brushRef="#br1" timeOffset="191792.5963">19685 5927 0,'-53'-27'16,"53"54"-1,0-27 1,27 26-1,-1 1 1,27-1-16,-26-26 16,-27 0-1,26 0 1,-26-26-1,0-1-15,-26-26 16,26 27 0,-53 26-1,26 0-15,1 0 16,-27 26-1,27 27 17,26 0-32,0-27 15,52 1 16,28-1-15,-54-52 0,1-1-16,-27-25 15,-27-1 16,-26 26-31,0 27 16,27 0 0,0 27-1,-1-1 1,54 1-1,-27 25 1,52-25 0,-25-1-1,-1-26 1,1 0-1,-1-79 1,-26 26 0,-79 27-1,52-1 1,1 1-1,0 52 1,-1 1 0,-26 52-1,53-26 1,27-27 15,26 1-15,-1-54-1,54-26 1,-106-26-1,0 26 17,-79 27-17,-53 52 16,105 27-15,27 26 15,27-26-15,26-53-1,52 27 1,-78-80 0,-1 26 15,-52-52-16,-1 53 1,1 26 0,-27 26 15,53 1-16,0 25 1,79 28 15</inkml:trace>
  <inkml:trace contextRef="#ctx0" brushRef="#br1" timeOffset="193915.5963">19659 8467 0,'26'0'15,"-52"0"17,26 0 14,0 0-30,0 26 0,26-26-1,-26 0 32,0-53-31,0 53-1,-26 0 16,26 80 1,26-28-17,27-52 16,0 0-15,-26-52 0,-27-1-1,0 26 1,-53 1-1,26 26 1,-26-27-16,27 27 16,26 27-1,-53-1 1,53 27-16,0 0 15,26-27 1,1 1 0,26-27-16,26 26 15,-79-52 1,27-27-1,-27 0 1,0 0 0,-27 27-16,-26-1 15,27 27 1,-1-26-1,1 26 1,-1 53-16,1-27 16,0 27-1,52 0 1,-26-27-16,53 1 15,-27-27 1,27 26-16,0-26 16,-26-26-1,-1-1 1,-26-25-1,-26-1-15,-1 0 16,-52 26 0,52 27-1,-52 0 1,53 53-1,26-26-15,-27 52 16,54-26 15,105-27 0,-53-79 1,-105-79-1,-54 79 0,-25 80-15,105 131 30,132-105-14,27-79-1,-133-106 0,-132 105 0,0 80-15,53 0 15,106-27 0,-26-52 0,-27 26 16,-27 0-31</inkml:trace>
  <inkml:trace contextRef="#ctx0" brushRef="#br1" timeOffset="198690.5963">17383 7117 0,'-26'0'31,"52"0"-15,-26-26-16,0 26 15,0-27 1,0 1 0,0-1-16,27 1 15,-27 0 1,0-1-1,26-26-15,1 27 16,-27-1 0,26-26-1,-26 27-15,27-1 16,-1 1-1,1-27 1,-1 27-16,1-1 16,25 1-1,28-54 1,-80 54-1,26 26 1,-26-27-16,53 1 16,-26-1-1,-1 1 1,1 26-16,26-26 15,-27-1 1,0 1 0,27 26-1,-26-27-15,52 1 16,-52-1-1,26 27 1,-27-26-16,27 26 16,26-27-1,-26 27 1,0-26-16,0 26 15,-53 0-15,185-53 47,-52 53-16,-28-27 1,-25 27-1,26 0-16,-27-26 17,27 0 14,-27 26-30,1 0 15,105 0 16,-53-27-16,0 27 0,-26 0 1,0 0-17,26 27 16,-26-27 1,-79 0-17,-1 0-15,27 0 16,0 0-1,79 26 17,-105-26-17,26 0 1,26 0-1,-53 26 1,27-26 0,0 0-16,0 0 15,0 27 16,0-27-31,0 26 16,0-26 0,0 27-1,0-27 1,-27 26-1,1 1 1,25-27 0,-25 26-1,-1 1 1,27-1-1,0 1 1,-26 26 0,-27-53-1,53 26 1,-27 27-1,1-53 1,-1 53 0,0-27-1,1 1 1,-1 26 15,1-27-15,-1 27-1,-26 0 1,27 0-1,-27 26 32,0-52-31,0-1-1,0 27 1,0-26 15,0-1-15,0 27-1,0 0 17,0-27-17,0 27 1,0 0-1,0 0 1,-27-27 15,27 54 0,-26-54-15,26 1 0,-27 52 15,1-26-16,-1-26 1,1 25 0,0-25-1,-27 26 16,26-27-31,27 27 16,-53-26 0,27 26-1,-1-27 1,1 1-1,-27 25 1,-26 28 15,52-80-15,1 26-16,-54 27 15,27-26 17,0-1-32,27 1 15,-53-1 1,-1-26-1,54 26 1,-27-26 0,0 27-1,0-1 1,0 1-1,27-27 1,-27 0 0,0 26-1,26-26 1,-52 0-1,26 27 1,27-27 0,-27 0-1,26 0 1,-26 0-1,-53 0 1,54 0 15,-1 0-15,-27 0-1,1 26 17,52-26-17,-78 0 1,52 27 15,-53-27 0,27 0-15,-1 0 15,27 0-15,0 0-1,0 0 1,0 26 15,-26-26-15,0 0-1,26 0 1,0 0-1,-53 0 17,53-26-17,-26 26 1,-54 0 15,28 0 0,25-27-15,54 27-16,-54 0 15,54 0 1,-53-26 0,52 26-1,-26 0 1,0 0-1,27-27 1,-1 27 0,-26 0-1,27-26 1,-53 26-1,52-27 1,27 27-16,-79-26 31,52-1-15,1 1-1,-1 0 1,-26-27 0,1 26-1,25 1 1,1-27-1,-27 0 1,0 26 0,0-25-1,53 25-15,-27-52 31,1 52-15,26 1-16,-26-27 16,-1 26-1,1 1 1,-27-53 31,26 26-32,27 26 1,-26-26-1,26 0 1,0 0 15,0 0-15,0-26-1,0 53 1,53-1 15,-53 1-15,26 26-1</inkml:trace>
  <inkml:trace contextRef="#ctx0" brushRef="#br1" timeOffset="211034.5963">7303 7805 0,'53'-26'15,"-53"-1"1,-27 54 31,27-27-32,-26 26 1,-1 54-16,-26 25 15,1 54 1,-1 0 0,26 0-16,1-27 15,-1 27 1,54-1-1,26-25-15,52-1 16,1-53 0,0-26-1,0 0-15,-27-53 16,27 27 15,-79-27-31,-1-27 16,-26 27-1,0 0 32,0-26-47</inkml:trace>
  <inkml:trace contextRef="#ctx0" brushRef="#br1" timeOffset="211842.5963">11219 7779 0,'105'0'0,"-52"26"15,53 54 1,53 78 0,0 1-1,-53-53 1,-27 26-1,-26 27 1,-53 0 0,-53-53-1,-53 26-15,0 0 16,0-26 15,80-53-31,0-53 16</inkml:trace>
  <inkml:trace contextRef="#ctx0" brushRef="#br1" timeOffset="212530.5963">9737 9128 0,'53'265'16,"-80"-159"15,27-106-15</inkml:trace>
  <inkml:trace contextRef="#ctx0" brushRef="#br1" timeOffset="236311.5964">8229 9657 0,'26'-26'16,"80"105"-1,26 53 1,27-26 15,-132-53-15,26-53-1</inkml:trace>
  <inkml:trace contextRef="#ctx0" brushRef="#br1" timeOffset="236522.5964">8599 9578 0,'-106'79'0,"1"106"31,-1-79-16,79-79 1</inkml:trace>
  <inkml:trace contextRef="#ctx0" brushRef="#br1" timeOffset="237518.5964">8467 8308 0,'26'-27'15,"54"1"1,79 0 0,-107 26-1,-25 0 1,-1 79-1,-105 27 1,0-53 0,-1 0-16,-26-1 31,80-25-16,0-54 1,52 27 0,80-52-1,26 25 1,-26 27-1,-53 27-15,26 78 16,-105 81 15,-1-133-15,-52 26-1,-27-26 1,-26-27 0,52 1-1,54-54-15,-27 27 31,27-26-15,26-1-16</inkml:trace>
  <inkml:trace contextRef="#ctx0" brushRef="#br1" timeOffset="238136.5964">7514 8572 0,'53'0'15,"53"-26"1,27-27 0,-28 27-1</inkml:trace>
  <inkml:trace contextRef="#ctx0" brushRef="#br1" timeOffset="238405.5964">7647 8334 0,'26'133'31,"1"-28"-15,-1-52-1,-26 27-15,27-27 16,-27-27 15,0-26-15,0-26-1</inkml:trace>
  <inkml:trace contextRef="#ctx0" brushRef="#br1" timeOffset="238923.5964">7567 8996 0,'53'-27'0,"80"1"16,-54-1 0,27 1-1,-80 26 1,1-26-1,-27 26 1</inkml:trace>
  <inkml:trace contextRef="#ctx0" brushRef="#br1" timeOffset="251479.1962">10504 8281 0,'0'0'15,"0"27"16,-26-27-15,-1 26 0,1 27-1,-1 0 1,27 27-16,-26-28 15,26 28 1,0-1 0,26-26-16,1 27 15,26-28 1,26-25-1,-26-1-15,27 1 16,52-54 0,-53 27-1,-26-53-15,79-52 31,-132 25-15,27 27-16,-27-26 16,0 26-1,0 0 1,-27 0-16,1 0 15,-1 27 1,-25-1 0,-1 1-16,0 26 15,-27-27 1,1 27-1,26 0-15,27 0 16,-80 27 0,26-1 15,27-26-16,53 27 1</inkml:trace>
  <inkml:trace contextRef="#ctx0" brushRef="#br1" timeOffset="260920.1962">22358 6376 0,'26'-26'16,"1"0"0,52-1-1,-79 27-15,53 0 16,-27-26-16,27 26 15,-26 0 1,-27 26-16,-27 27 16,1-53-16,-1 53 15,1-27 1,-27-26-16,26 27 15,27-27 1,-26 0-16,26 0 16,26 0-1,-26 0 1,80-27-16,-80 27 15,53 0-15,-27 0 16,1 0 0,-1 27-16,1 52 31,-54-79-31,27 27 15,0-1-15,-26 1 16,-54-1 0,27-26-16,53 0 15,-26 0 1</inkml:trace>
  <inkml:trace contextRef="#ctx0" brushRef="#br1" timeOffset="261139.1962">22913 6509 0,'-26'132'16,"-1"-79"-1,27-27 17</inkml:trace>
  <inkml:trace contextRef="#ctx0" brushRef="#br1" timeOffset="261492.1962">23072 6350 0,'0'0'0,"0"79"31,26 1-15,54-1-1,-27-79 1,-27 0 0,1-132 15,-27 52-16,-80 28 1,-52 52 15,79 0-15,27 0-1</inkml:trace>
  <inkml:trace contextRef="#ctx0" brushRef="#br1" timeOffset="261730.1962">23337 6138 0,'185'80'16,"-79"52"-1,-106-26 1,-27-27-16,-52 27 16,-53-79 15,52-1-31,27-26 15</inkml:trace>
  <inkml:trace contextRef="#ctx0" brushRef="#br1" timeOffset="262124.1962">22252 6085 0,'-106'80'16,"80"26"-1,26-27-15,0 80 32,79-27-17,53-26 1,27-80-1</inkml:trace>
  <inkml:trace contextRef="#ctx0" brushRef="#br1" timeOffset="263223.1962">15426 6720 0,'26'0'16,"53"0"0,-52-26-1,26 26 1,-27-26-1</inkml:trace>
  <inkml:trace contextRef="#ctx0" brushRef="#br1" timeOffset="263626.1962">16008 6429 0,'105'0'31,"-105"27"-15,-26 26-16,26-27 16,-53 27-1,0-26 1,53-27-1,0-27 1,27 27 0,26-26 15,-53 26-31,26 0 15,27 26 1,-53 1 0,-53 78 15,27-78-16</inkml:trace>
  <inkml:trace contextRef="#ctx0" brushRef="#br1" timeOffset="263806.1962">16272 6615 0,'27'132'31,"-27"-26"-15,0-53 15</inkml:trace>
  <inkml:trace contextRef="#ctx0" brushRef="#br1" timeOffset="263813.1962">16299 6906 0</inkml:trace>
  <inkml:trace contextRef="#ctx0" brushRef="#br1" timeOffset="263818.1962">16299 6906 0</inkml:trace>
  <inkml:trace contextRef="#ctx0" brushRef="#br1" timeOffset="264164.1962">16431 6429 0,'26'80'15,"-26"26"1,53-1-1,27-105 17,-54 0-17,27-105 1,-53 52-1,0-27 1,-53 27 0,-53 27-1,53 26 1,0 0-1,1 26 1</inkml:trace>
  <inkml:trace contextRef="#ctx0" brushRef="#br1" timeOffset="264390.1962">16696 6218 0,'211'53'0,"-158"52"15,-26 1 1,-27 0 0,-53 0-1,-53-27 1,53-52-1,-26-1 1</inkml:trace>
  <inkml:trace contextRef="#ctx0" brushRef="#br1" timeOffset="264646.1962">15452 6244 0,'-212'397'16,"212"-212"-1,133-79 1</inkml:trace>
  <inkml:trace contextRef="#ctx0" brushRef="#br1" timeOffset="265119.1962">17278 7064 0</inkml:trace>
  <inkml:trace contextRef="#ctx0" brushRef="#br1" timeOffset="266069.1962">22120 7620 0,'0'53'16,"52"26"0,28-26-1,-1 53 16,-52-79-15,-1-27 0,-26-106 30,27-27-30,-1 54 0,27-27 15,0 80-16,-53-1 1,26 1 31</inkml:trace>
  <inkml:trace contextRef="#ctx0" brushRef="#br1" timeOffset="267066.1962">16325 7673 0,'0'-27'16,"53"54"-1,0-1 1,0 1 0,0 52-1,26 1 1,-26-27-1,0-27 1,-53 0 0,0-26-1,0-26 16,0-27-15,0-26 0,0-27-1,53 26 1,-53 54-1,0 0-15,26 26 32</inkml:trace>
  <inkml:trace contextRef="#ctx0" brushRef="#br3" timeOffset="290875.1962">17939 12250 0,'0'27'16,"27"-27"0,-27 0-1,0-27 16,0-26-15,-27 0-16,-26 27 16,-53-27-1,0 53 1,54 0-16,-1 26 15,0 80 1,26 0 0,1 26-16,52-26 15,27 0 1,27-27-1,-1-52-15,0-1 16,1 1 0,-1-54-1,0 1 1,1-27-1,-54 0-15</inkml:trace>
  <inkml:trace contextRef="#ctx0" brushRef="#br3" timeOffset="291352.1962">18283 11589 0,'212'53'16,"-186"0"0,-26 52-1,-132 28 16,26-107-15,53 27 0,27-53 30,105 0-30,53-26 0,1-1 15,-80 27-16,-27 0 1</inkml:trace>
  <inkml:trace contextRef="#ctx0" brushRef="#br3" timeOffset="291612.1962">18627 12330 0,'106'0'0,"0"0"16,-27 0-1,0 0 1,-26 0 0,-53 0-1</inkml:trace>
  <inkml:trace contextRef="#ctx0" brushRef="#br3" timeOffset="291805.1962">18680 12594 0,'159'0'15,"-106"0"1,52 0-16,-25-26 15</inkml:trace>
  <inkml:trace contextRef="#ctx0" brushRef="#br3" timeOffset="291811.1962">19077 12568 0</inkml:trace>
  <inkml:trace contextRef="#ctx0" brushRef="#br3" timeOffset="291817.1962">19077 12568 0</inkml:trace>
  <inkml:trace contextRef="#ctx0" brushRef="#br3" timeOffset="292625.1962">20400 12118 0,'-159'-106'15,"53"106"1,27 0-16,-106 132 16,79 54 15,106-81-31,26 1 15,106 0 1,-26-53 0,-26-53-1,-1-53 1,0-79-1,-52-27 1,-1 27 0,-26 26-1,-26 53 1,26 27-1,0 317 32,26-106-31,-26-53-1,27-79 17,-27-27-17</inkml:trace>
  <inkml:trace contextRef="#ctx0" brushRef="#br3" timeOffset="293053.1962">20611 11721 0,'212'-106'16,"-159"133"-1,-53 131 16,-106-52-15,27-53 0,-54 27 15,107-80-16,26 0 1,26 0 0,133-27 15,-26 1-16,25-1 1,-131 1 0,26 26-1,52 0 16,-52 0-15</inkml:trace>
  <inkml:trace contextRef="#ctx0" brushRef="#br3" timeOffset="293612.1962">22146 11748 0,'-26'185'0,"26"-53"15,26 106 1,0 0-1,-26-132 1,0 0 0,-26-53-1,26-27 1,0-52-1,-26-80 1,52-106 0,80-26-1,-27 132 1,1 53-1,52 27 1,-53 26 0,-26 79-1,-26 1-15,-27 158 31,-133-132-15,-52 0 15,53-106-15,52 0-1</inkml:trace>
  <inkml:trace contextRef="#ctx0" brushRef="#br3" timeOffset="294050.1962">23204 11562 0,'186'53'32,"-160"27"-17,-52 52 1,-54-53-1,-26-26 17,53 0-17,53-53 16,80-26-15,79-1 0,-1 1 15,-52 26-16,-53 0 1,-53 0 0,-26 0 15</inkml:trace>
  <inkml:trace contextRef="#ctx0" brushRef="#br3" timeOffset="300883.1962">21141 12330 0,'0'0'16,"0"0"-16,0 0 15,0 0 16,0 0 1,0 0-32,26-27 15,0 27-15,1 0 0,-1 0 16,27 0-16,-26 0 0,26 0 15,26 0 1,-79 0-16,26 0 0,-26 0 16,27 0-16,-1 0 0,-26 0 15,0 0 16,-26 0-31,-27 0 16,27 0 0,-27 0-16,53 0 0,-80 0 15,27 0-15,53 0 16,-105 0-16,52 0 15,26 0 1,27 0-16,-26 0 0,26 0 16,0 0-1,0 0 1,26 0-16,27 0 0,0 0 15,0-26-15,26 26 16,-52 0-16,26 0 16,0 0-16,-27 0 0,0 0 15,1 0-15,-27 0 16,0-27 15,-53 54-15,-53-27-1,27 0 1,52 0-1,-26 0 1,53 26 15,27-26-15,52 0-1,27 0 1,0-26 0,-53 26-1,-53 0 1,-80 0 15,1 26 0,0-26-31,-1 0 16,27 27-1,27-1 17,26-26-32,79 0 15,80-26 16,-27 26-15,-105 0 0,-1 0-1,-52 0 16,26 0 1,-27 0-17</inkml:trace>
  <inkml:trace contextRef="#ctx0" brushRef="#br3" timeOffset="306586.1962">17913 13732 0,'53'0'0,"-53"-27"31,26 1 16,-79-80-16,-106 80 0,-26 184 0,79 133 1,265-105-1,53-80 0,-27-133 0,-159 1-15,1-1-16</inkml:trace>
  <inkml:trace contextRef="#ctx0" brushRef="#br3" timeOffset="307025.1962">18336 13335 0,'132'-26'0,"-105"26"15,-1 26 1,-26 27-1,-26 26 1,-54-26-16,80 0 16,-79-26-1,53 25 1,-1-52-16,1 0 15,26 0 1,0 0 0,26 0-1,53-26-15,-26 0 16,0-1-1,0 27 1,-26 0-16,26-26 16,-1 26-1</inkml:trace>
  <inkml:trace contextRef="#ctx0" brushRef="#br3" timeOffset="307256.1962">18680 13811 0,'132'27'15,"-52"-54"1,25 1-1,-25-1 1</inkml:trace>
  <inkml:trace contextRef="#ctx0" brushRef="#br3" timeOffset="307499.1962">18786 13996 0,'158'-26'15,"-25"0"16,-80-1-15,-53 27 0</inkml:trace>
  <inkml:trace contextRef="#ctx0" brushRef="#br3" timeOffset="310887.1962">19659 13520 0,'0'0'31,"26"-26"-15,27-1 15,-26 27 78,-1 53-78,-79 79 0,-132 27 1,185-132-17,-26-27 1,26 0-1,0 0 1,26-27 0,53-26-16,1 0 15,-1 27 1,1 26-1,-28 0-15,28 26 16,-1 27 0,-79-26-1,27 52-15,-27 1 16,-80-28-1,27-25 1,0 26-16,1-27 16,-54-26-1,53 27 1,-27-27-1,54 0 1</inkml:trace>
  <inkml:trace contextRef="#ctx0" brushRef="#br3" timeOffset="311377.1962">20347 13256 0,'159'-53'16,"-54"79"-1,-105 54 1,-79-1 15,-27 0-15,27-26-1,26-26 1,26-1 15,54-52-15,26 26-1,79-53 17,-53 53-17,1-27 1,-27 54 15,-53-1-15</inkml:trace>
  <inkml:trace contextRef="#ctx0" brushRef="#br3" timeOffset="311648.1962">20611 13785 0,'106'0'16,"27"-27"-1,52 1 16,-159-1 1,-26 27-1</inkml:trace>
  <inkml:trace contextRef="#ctx0" brushRef="#br3" timeOffset="312429.1962">21749 13414 0,'27'0'31,"-27"0"-31,26-26 16,-26 26 46,0 0 1,26-27-48,27 27 1,0 0 0,-53 0-1,27 27-15,-1 26 16,-26 0-1,-26 105 1,-54-105 0,27 27-1,1-1 1,-1-52-16,-27 26 15,27-27 1,27-26 0,-1 0-1,1 0-15,-1-26 16,27-27-1,27 0-15,-1 26 16,1 27 0,52-26-1,-26 52-15,-26-26 16,52 53-1,-79-26 1,53 26-16,-27-27 16,27-26 15,-53 0-16</inkml:trace>
  <inkml:trace contextRef="#ctx0" brushRef="#br3" timeOffset="312867.1962">22490 13256 0,'132'26'0,"-105"27"15,-1 0 1,-52-27 0,-27 27-1,-53 0 1,53-26 15,27-27-15,52 0-1,106-53 16,53 26-15,-52 27 0,-54 0 15,-52 0-16</inkml:trace>
  <inkml:trace contextRef="#ctx0" brushRef="#br3" timeOffset="313890.1962">17939 14922 0,'-53'-26'15,"27"-27"1,-54 27-1,-26 26 1,27 26 0,26 80-1,-26 53 1,26 26-1,79-106 1,27 1 0,132-1-1,-52-79 1,-54 0-1,-26 0-15,26-53 32,-52-26-17,-1 52-15</inkml:trace>
  <inkml:trace contextRef="#ctx0" brushRef="#br3" timeOffset="314278.1962">18362 14658 0,'212'-79'0,"-133"79"15,-79 26 1,-26 53 0,-80 1-1,27-1 1,-1-26 15,54-27-15,26-52-1,132 26 16,-26-26-15,-27-1 0</inkml:trace>
  <inkml:trace contextRef="#ctx0" brushRef="#br3" timeOffset="314484.1962">18680 15134 0,'159'-26'31,"-80"26"-16,27-27 1</inkml:trace>
  <inkml:trace contextRef="#ctx0" brushRef="#br3" timeOffset="314693.1962">18706 15293 0,'53'0'16,"27"-27"0,25 1-1,-78 0 1,26 26-16</inkml:trace>
  <inkml:trace contextRef="#ctx0" brushRef="#br3" timeOffset="315473.1962">20082 14843 0,'-79'-159'15,"-27"133"1,0 26-16,0 0 15,-26 132 1,79 0 0,53-26-1,0-79 1,80 26-1,25-53 1,28-80 15,-28-26-15,-52-26-1,-26 53 17,-27 79-17,0 26 16,-27 159 1,1 1-17,-1-54 1,-25 0-1,25-79 17,27-53-1</inkml:trace>
  <inkml:trace contextRef="#ctx0" brushRef="#br3" timeOffset="315651.1962">20267 15055 0,'159'-27'15,"-79"1"1</inkml:trace>
  <inkml:trace contextRef="#ctx0" brushRef="#br3" timeOffset="315660.1962">20506 15002 0</inkml:trace>
  <inkml:trace contextRef="#ctx0" brushRef="#br3" timeOffset="315668.1962">20506 15002 0</inkml:trace>
  <inkml:trace contextRef="#ctx0" brushRef="#br3" timeOffset="315995.1962">20955 14870 0,'27'79'0,"-54"0"16,1-52 0,-1 26-1,1-27 1,52-26 15,1 27-31,26-27 16,79 0-1,-53-27 1,1 27-1,-27-26 1,0 26 0,-27-53-1</inkml:trace>
  <inkml:trace contextRef="#ctx0" brushRef="#br3" timeOffset="316256.1962">21273 14631 0,'-27'186'15,"27"-54"-15,0 0 16,0 27-1,-26-53 1,26-53 0,-27-27-1,27 1 1</inkml:trace>
  <inkml:trace contextRef="#ctx0" brushRef="#br3" timeOffset="317019.1962">18018 16404 0,'-105'-106'0,"-1"53"31,26 80-31,27-1 15,-26 133 1,53 0 0,26-53-1,79-27 1,53 0-1,1-52 1,-54-1 0,-53-52-1,27-27 1</inkml:trace>
  <inkml:trace contextRef="#ctx0" brushRef="#br3" timeOffset="317410.1962">18415 16007 0,'159'-26'16,"-106"105"-1,-79 1 17,-54-1-17,-52-26 1,79-27-1,53-26 17,26 0-17,54-26 1,52-1-1,-26 1 17,0 26-17</inkml:trace>
  <inkml:trace contextRef="#ctx0" brushRef="#br3" timeOffset="317612.1962">18759 16484 0,'133'0'31,"-1"0"-16,-53-27 1</inkml:trace>
  <inkml:trace contextRef="#ctx0" brushRef="#br3" timeOffset="317810.1962">18812 16695 0,'53'-26'16,"79"26"0,-79-27-1,0 1 1,0-1-1</inkml:trace>
  <inkml:trace contextRef="#ctx0" brushRef="#br3" timeOffset="317819.1962">19156 16589 0</inkml:trace>
  <inkml:trace contextRef="#ctx0" brushRef="#br3" timeOffset="317827.1962">19156 16589 0</inkml:trace>
  <inkml:trace contextRef="#ctx0" brushRef="#br3" timeOffset="320663.1962">19765 16219 0,'0'26'0,"0"-26"16,0 53-16,0-26 0,0-1 15,26 54-15,-26-27 16,53 52-16,-26-78 15,-1 26-15,-26-53 16,26 53-16,-26-27 0,0-26 16,27 27-16,-27-27 0,26 26 15,-26-26 1,0 0-1,0-26 1,-26 26-16,26-53 16,0 26-16,-27-52 15,27 52-15,0-52 16,0 26-1,0 0-15,27-53 16,-27 80-16,26-80 16,1 53-16,26-79 31,-53 132-31,0-27 15,26 27 1,-26-26-16,27 26 16,-1-27-16,27 27 15,0 0-15,-53 0 16,79 0-16,-52 0 15,52 0-15,-26 0 16,0 0 0,0 0-16,-27-26 0,27 26 15,-53 0-15,27 26 16,-27-26-1,26 0 1,-26 0-16,0 0 16,0 0 15,0 0-31,0 0 47,0 0-47</inkml:trace>
  <inkml:trace contextRef="#ctx0" brushRef="#br3" timeOffset="323113.1962">20056 16060 0,'-27'0'15,"1"27"1,26 78-1,-27 1 1,27 0 0,-26-26-16,-1 25 31,1-25-16,26-27-15,0 0 16,0-27 0,0 1 15,0-1-16,0-26-15,0 0 32,0-26-17,26-1 1,1-26-16,79-26 31,0 26-15,-1 26-1,-52 27 1,53 0-1,-26 27 1,-54 26 0,-26-53-1,0 79 1,-106 1-1,27-28 1,-1-25-16,1-27 16,0 26-1,79-52 1</inkml:trace>
  <inkml:trace contextRef="#ctx0" brushRef="#br3" timeOffset="323564.796">20135 15849 0,'238'-27'16,"-53"1"-1,1-1 1,-133 27-1,-27 0 32</inkml:trace>
  <inkml:trace contextRef="#ctx0" brushRef="#br3" timeOffset="327139.796">16881 16431 0,'0'-27'15,"0"27"1,0 0 0,0 0 15,0 27 0,0 78-15,53 54-1,26-26-15,0-28 16,-26 1-1,-26-26 1,-1-80-16,1 52 16,-1 1-1,-26-53-15,0 0 31,0 0-31,0-53 16,0-211 0,0 105-1,0 80 1,-79-133-16,79 106 15,-27-53 1,27 54-16,0-1 16,0 106-16,0-27 15,0 27 1,53-26-16,106 26 15,-27 26 1,-52-26-16,105-26 16,-132 26-16,106 0 15,-80-27 1,-26 1-1,-53 0-15,26 26 16,1-27-16,-27 27 31</inkml:trace>
  <inkml:trace contextRef="#ctx0" brushRef="#br3" timeOffset="328051.796">19024 16722 0,'132'264'15,"-52"-131"17,-1-1-1,-53-106 0,1-79 0,-27-185 0,26-132 1,1-106-1,-1 52 0,-52 186 16,26 185-16,26 53-15,-26-26-1,80 26-15,-27 0 16,26 0-1,80-27 1,-1 27-16,28-26 16,-1 26-1,-26-27 1,-1 27-16,-25 0 15,-28 0 1,-52 0 0,-26 0-16,-27 0 62</inkml:trace>
  <inkml:trace contextRef="#ctx0" brushRef="#br3" timeOffset="328954.796">17913 17912 0,'-27'0'0,"27"-26"16,-26-1-1,26 1 1,-27-1-16,-26 27 16,53-26-16,-79 26 15,26 26 1,-53 27-16,106 0 15,-53 53-15,27-53 16,79 106 0,132-27 15,-53-79 0,-26-53 0</inkml:trace>
  <inkml:trace contextRef="#ctx0" brushRef="#br3" timeOffset="329165.796">18310 17992 0,'238'-53'31,"-106"26"1</inkml:trace>
  <inkml:trace contextRef="#ctx0" brushRef="#br3" timeOffset="329377.796">18310 18177 0,'158'-53'15,"-105"53"1,27-26-1,-28-1 1</inkml:trace>
  <inkml:trace contextRef="#ctx0" brushRef="#br3" timeOffset="330489.796">19341 18098 0,'80'132'0,"-54"-53"16,27 27-1,0-53 1,-53-27-1,27 1 1,-27-1 0,26-26-1,-26 0 1,0-26-1,0 26 1,0-80 0,0 28-1,0-28 1,0-79-1,0 27 1,0 53 0,-26 26-1,26-79 1,0 105-1,0 27 1,26 0 0,106-26-1,53-1 1,-26 27-1,-27-26 1,80-27 0,-80 26-1,-79 1 1,-26-1-1,-1 27 1,-52 0 15</inkml:trace>
  <inkml:trace contextRef="#ctx0" brushRef="#br3" timeOffset="331070.796">20109 17939 0,'0'79'16,"0"1"0,0-80-1,0 79 1,0-79-1,0 0 1,0 0-16,53-27 31,-27-25-15,27 25-16,-27 27 15,54 0 1,-27 0 0,0 106 15,-53-27-16,0 1 1,-133 25 15,54-105-15,52 27-1,-52-54 17,53 1-17,-27 0 1</inkml:trace>
  <inkml:trace contextRef="#ctx0" brushRef="#br3" timeOffset="331319.796">20162 17939 0,'185'-53'16,"-106"53"0,27-27 15,-80 27-16</inkml:trace>
  <inkml:trace contextRef="#ctx0" brushRef="#br3" timeOffset="331609.796">20850 17992 0,'185'0'15,"-132"-27"-15,0 27 16,52 0 0,-78-26-1</inkml:trace>
  <inkml:trace contextRef="#ctx0" brushRef="#br3" timeOffset="331858.796">21008 18177 0,'106'-27'16,"-27"1"0,-52 0-1,26 26 1,-53 0-1</inkml:trace>
  <inkml:trace contextRef="#ctx0" brushRef="#br3" timeOffset="343569.796">22093 17886 0,'79'-27'15,"1"1"1,-54 52 0,1 80-1,-54-26 1,-26-1 15,-26 27-15,0-53-1,-1 0 1,27-80 15,53 1-15,0-1-1,53-26 16,0 27-15,27 79 15,-28 26-15,-52-26-1,27-26 1,-27-1 15</inkml:trace>
  <inkml:trace contextRef="#ctx0" brushRef="#br3" timeOffset="344121.796">22463 18283 0,'-26'26'32,"26"-26"-32,26 27 15,-26-54 16,0 27-15,0-26 0,-26 26-1,0-27 1,26 54 15,0-27-31,26 26 16,-26 1-1,53-27 16,-53 0-15,0-27-16,0 27 16,0 0 15,-27 0 0,27 0-31,27 0 31</inkml:trace>
  <inkml:trace contextRef="#ctx0" brushRef="#br3" timeOffset="344815.796">22834 17965 0,'106'-79'15,"-53"79"-15,0 0 16,-27 0-1,-52 53 1,-1-27 0,-52 1-1,52 26 1,1-53 15,52 0-15,27 0-1,27 0 1,-28 26-1,-25 1 1,-27-1 0,-27 53-1,-52-26 1,0 0-1,52-53 1,1 0 0</inkml:trace>
  <inkml:trace contextRef="#ctx0" brushRef="#br3" timeOffset="351286.796">6006 10372 0,'0'0'47,"-79"53"-32,0 79 17,-80 132-17,106-52 1,53 26-1,212 106 17,-54-211-17,-25-54 1,-54-53-1,-53-26 1,27 27 0,-26-27-1,-27 0 32,26 0-16</inkml:trace>
  <inkml:trace contextRef="#ctx0" brushRef="#br3" timeOffset="352012.796">11007 10134 0,'212'0'15,"-107"52"1,1 160-16,-26-27 16,-27 27 15,-53-106-31,0 26 15,-27 53 1,-105-26 0,52-53-1,-25 0 1,-1-53-1,53 0 1,26-27 0,1-26-1</inkml:trace>
  <inkml:trace contextRef="#ctx0" brushRef="#br3" timeOffset="352751.796">8758 11642 0,'79'238'16,"-52"-132"0,-27 52-1,-53-78 1,0-54-1,-26 1 1</inkml:trace>
  <inkml:trace contextRef="#ctx0" brushRef="#br3" timeOffset="376059.796">6324 11033 0,'0'-26'63,"26"26"-48,27 0 1,27-27-16,25 27 16,1-26-1,-53 26 1,53-27-16,-53 27 15,-27 0 1,-26 0 0</inkml:trace>
  <inkml:trace contextRef="#ctx0" brushRef="#br3" timeOffset="376334.796">6562 10821 0,'0'0'0,"26"53"16,27 27-1,-53-1 1,0-26-16,27 0 15,-27 0 1,0-27 0,0-26-16,0 0 15,0 27 1,0-27-1</inkml:trace>
  <inkml:trace contextRef="#ctx0" brushRef="#br3" timeOffset="376611.796">6350 11509 0,'80'27'15,"105"-54"1,-26 1 0,-1-27 15,-105 53-16,-53 0 17</inkml:trace>
  <inkml:trace contextRef="#ctx0" brushRef="#br3" timeOffset="378382.796">7356 11351 0,'0'0'16,"26"26"0,27 106-1,53 27 1,-27-53-1,-26-27 17,-26-26-17,-27-26 1,0-27 15,0-27-15,-27-52-1,27-27 1,-26-79-1,-1 79 1,27-26-16,-79-159 47,52 185-32,1 53-15,0 0 16,26 27 0,-27 26-1,27 0 16,0 0-15,132 0 0,1 0-1,-27 0 1,26-27-1,53 1 1,-79 26 0,-53-27-1,-27 27 1,-26 0 15,-79 27-15</inkml:trace>
  <inkml:trace contextRef="#ctx0" brushRef="#br3" timeOffset="378906.796">7911 11112 0,'0'106'15,"27"-26"16,-27-80-31,0 26 16,0-26 15,26 0-15,1-26-1,26-1 1,26 1 0,0 26-1,1 26 1,-27 1-16,26 79 31,-79-27-15,0-26-16,-26 26 15,-54-26 1,-78 0 15,78-53-15,54 0-16,-27-26 31,26-54-16</inkml:trace>
  <inkml:trace contextRef="#ctx0" brushRef="#br3" timeOffset="379209.796">7911 11112 0,'0'-26'16,"133"0"-1,52-1 1,-79 27 15,-80-26-15,1 26 30</inkml:trace>
  <inkml:trace contextRef="#ctx0" brushRef="#br3" timeOffset="380933.796">10266 10742 0,'-26'0'16,"26"0"0,-53 27-1,0-1-15,26 27 16,-26 26-1,-26 27 1,26 0-16,27-27 16,-1 27-1,54-53 1,26 26-16,26-26 15,27-53 1,-53 27 0,26-27-16,27-53 15,-27-53 1,-26 27-16,27-1 15,-80-26 1,26 27 0,-26-53-1,-79 79 1,-1 0-1,1 27-15,0-1 16,-1 27 0,27 0-1,27 27-15,-1-27 16,1 26-1</inkml:trace>
  <inkml:trace contextRef="#ctx0" brushRef="#br3" timeOffset="393779.796">21590 7144 0,'0'0'15,"0"0"32,0 0-31,0 26-1,0-26-15,0 0 16,0 0-16,27 0 31,-27 0-31,0 0 16,0 0-1,0-26 1,0 26-16,0-27 16,-27 27-16,27 0 31,-26 0-31,26 0 15,26 27-15,-26-1 16,0 1 15,27-1-15,-27-26-16,0 0 15,0 0-15,0-26 32,0-1-32,0 1 15,-27 26-15,27-27 16,0 27-1,0 0 1,-26 27 0,26-1-1,0-26-15,26 27 16,-26-1-16,0-26 15,0 0 1,0 0 0,0 0-16,0-26 31,0-1-31,27-26 15,-54 53 1,27-26 0,0 26-16,-26 0 15,26 0-15,-27 26 16,27-26-1,-26 53 1,26-26-16,0-27 16,0 26-16,0 1 15,26-27 1,-26 0-16,27 0 15,-1-27-15,1 27 16,-1-26 0,-26-54-16,0 80 15,0-26-15,-26-1 16,26 27-1,-27-26-15,1 26 16,26 53 15,-27-53-31,27 53 16,0-53-16,0 53 31,53-53 0,-26-53 0,-1-27 1,-52 54-1,-1 52 0,1 80 0,26-79 0,53-27 1,-27-106-1,-52 53 0,-27 79 0,0 54 0,53-1-15,26-79 15,27-53 16,-53 27-31,-26-27 15,-1 53-16,1 26 1,26 27 0,0-26-1,0-27 1,26 26-16,1-26 15,-1-26 17,1 26-32,-27-53 15,-27 0 1,-26 26-1,27 27 1,-1 0 0,1 27-1,26 26 1,0 26-1,26-79 1,1 0 0,-1 0-1,1-26 1,-27 26-1,0-53 1,0 0 0,0 53-1,-27 0 1,27 0-1,-26 26 1,26 1 0,0-27-16,26 26 31,1-26-16,-1 0 1,-26-26 15,-26-1-15,-1 54 15,27-27-15</inkml:trace>
  <inkml:trace contextRef="#ctx0" brushRef="#br3" timeOffset="394508.796">21458 6588 0,'0'0'0,"0"27"16,26 78 0,-26-52-1,0 0 1,0 27-1,0-27 1,0-53 0,0 0 15,0-27-16</inkml:trace>
  <inkml:trace contextRef="#ctx0" brushRef="#br3" timeOffset="394733.796">21432 6615 0,'105'-27'15,"-52"27"1,-26 0 0,26-26-16,-53 26 15,26 0 16</inkml:trace>
  <inkml:trace contextRef="#ctx0" brushRef="#br3" timeOffset="394981.796">21458 6720 0,'26'27'16,"54"-27"-1,-54 0-15,27-27 16,-26 27 0,-1-26-1</inkml:trace>
  <inkml:trace contextRef="#ctx0" brushRef="#br3" timeOffset="398172.3958">17754 7197 0,'-27'0'0,"27"0"15,0 0 16,27 0 1,-54 0-1,27 0-16,-26-27-15,26 27 16,0 0 15,0 0-15,0 0-16,26 27 15,1-1 1,-1-26 0,1 0-16,-27 0 15,26-53 16,-52 27-15,-1-1-16,27 27 16,-26-26-1,26 52 1,-27-26-1,27 27-15,27-1 16,-1 1 0,1-1-1,-1-26 1,1 0-16,-1 0 15,-26-26 1,0-1 0,0-52-1,-26 52 1,-1 27-16,27 0 15,-26 53 17,26-26-17,26-1 1,-26-26-1,27 27 17,-27-54-17,0 1 1,0-1-16,0-26 31,-27 53-15,1 27 15,26-1-31,0 27 15,26-26 17,1-1-32,-27-26 15,26-26 16,-26-54-15,-26 54 0,-1-1-1,1 27 1,-1 0-1,27 27 1,-26-1 0,26 27-1,26-26 1,-26-1-16,27-26 15,-27 0 1,26-26 15,1-1-31,-54 1 16,1-27-1,-1 26 1,1 27 15,-1 0-31,1 53 16,26 0 15,0-26-31,26-1 16,1-26-1,-1 0 1,1 0-1,-1-26 1,-26-1 0,-26-26-1,-1 27 1,1 26-1,-27 0 1,26 26 0,27 27-1,27-53-15,79 53 31,-133-79 16,27 26-31,-26 0-16</inkml:trace>
  <inkml:trace contextRef="#ctx0" brushRef="#br3" timeOffset="398804.3958">17674 6747 0,'0'-27'16,"0"27"0,0 53-1,27 0 1,-1 0-1,1-26 1,-1-1-16,-26 1 16,0-27-1,0 26 1,0-52 15</inkml:trace>
  <inkml:trace contextRef="#ctx0" brushRef="#br3" timeOffset="399016.3958">17701 6668 0,'79'-27'15,"1"1"1,-54 26 0,27-27-16,-26 1 15,-1 26 1</inkml:trace>
  <inkml:trace contextRef="#ctx0" brushRef="#br3" timeOffset="399263.3958">17701 6826 0,'26'0'0,"27"-26"16,27-27-1,-27 26 1,0 27 15</inkml:trace>
  <inkml:trace contextRef="#ctx0" brushRef="#br3" timeOffset="430810.3958">6853 13070 0,'0'27'63,"-26"-1"-48,-27 27 1,53 80-1,-53-54 1,53 27-16,26 0 16,27-27-1,53 0 1,-27-26-16,-26-53 15,27 0 1,-27 27-16,26-54 16,0-52-1,1 26 1,-54-53-1,1 27-15,-1-80 32,-79 133-17,0-1-15,0 27 16,0 27-1,0 25 1,1 28 0,52-27-16,-27 0 15,27 26 1,0-26 0,27-27-16,-1 27 15,0-26 1,1-27-1,-27 0-15,26 0 16,-26 0 15,0 0-15,0 0 46,0 0-31,-26 0 16,26 0 78</inkml:trace>
  <inkml:trace contextRef="#ctx0" brushRef="#br3" timeOffset="439833.3958">6668 15055 0,'26'0'16,"1"-27"-1,-27 27-15,0 0 16,0 0 15,0 0-31,0 0 31,0 0-15,0 53 0,0-26-16,26 26 15,-26 0 1,0-1-1,0 1-15,0 0 16,-26 0 0,-1 0-1,27-26-15,-26-1 16,26 1-1,0-1 1,0-26 15,0 0-15,26 0-1,27-26 1,0 26 0,27-27-16,-1 27 15,-26-26 1,26 26-1,1 0 1,-28 0 0,1 0-1,-53 0 16,0-27 1,-26-26 14</inkml:trace>
  <inkml:trace contextRef="#ctx0" brushRef="#br3" timeOffset="440283.3958">7197 15028 0,'-26'-26'16,"26"52"-1,0 107 1,0 105 15,26-106-15,-26 0-1,0 1 1,0-80 15,26-27-15,-26 0 62,0-26-16</inkml:trace>
  <inkml:trace contextRef="#ctx0" brushRef="#br3" timeOffset="443219.3958">8758 13361 0,'26'-52'15,"27"25"-15,0 1 16,-26-1-1,26 27 1,0 27-16,-27 26 16,1 26-1,-27-26 1,-27 0-1,1 26-15,-27-26 16,0 0 0,26-27-1,-52 1-15,52-27 16,1 0-1,0-27 1,-1 27-16,27-53 16,0 27-1,27 26 1,105-26-1,-132 26 1,53 0-16,0 26 16,-27-26-1,-26 0 1,27 26-16,-27-26 15,26 27 1</inkml:trace>
  <inkml:trace contextRef="#ctx0" brushRef="#br3" timeOffset="443408.3958">9314 13414 0,'-27'0'15</inkml:trace>
  <inkml:trace contextRef="#ctx0" brushRef="#br3" timeOffset="443421.3958">9287 13414 0</inkml:trace>
  <inkml:trace contextRef="#ctx0" brushRef="#br3" timeOffset="443432.3958">9287 13414 0</inkml:trace>
  <inkml:trace contextRef="#ctx0" brushRef="#br3" timeOffset="443992.3958">9763 13282 0,'-26'-53'16,"-27"53"-1,-53 53 16,53 53-15,53 0 0,27 0 15,52-80-16,-26-26 1,0-53 0,-27 0-1,-26-79 1,27 0-1,-54 105 1,27 27 0,0 53-1,0 106 16,53-106-15,0 0-16,0-27 16,0-26 15,-26-26-31,-1-27 15,0 0 1</inkml:trace>
  <inkml:trace contextRef="#ctx0" brushRef="#br3" timeOffset="444806.3958">8652 15425 0,'106'-106'0,"0"80"31,-80 52-15,27 80-1,-79 27 1,-80-54-1,0 27 17,27-106-17,-1 26 1,54-52 15,26-27-15,79 0-1,27 26 16,-27 54-15,1 26 15,-54-53-15</inkml:trace>
  <inkml:trace contextRef="#ctx0" brushRef="#br3" timeOffset="444978.3958">9128 15505 0,'0'26'31,"27"-26"-31</inkml:trace>
  <inkml:trace contextRef="#ctx0" brushRef="#br3" timeOffset="444989.3958">9155 15531 0</inkml:trace>
  <inkml:trace contextRef="#ctx0" brushRef="#br3" timeOffset="445001.3958">9155 15531 0</inkml:trace>
  <inkml:trace contextRef="#ctx0" brushRef="#br3" timeOffset="445470.3958">9340 15293 0,'0'53'15,"27"26"1,-27 1-1,0 25 1,26-52 0,-26 0-1,0-53 1,0-26 15,0-80-15,0 53-1,27 0 1,52 53-16,-26-26 15,26 26 1,1 0 0,-54 26-16,0 27 15,1 0 1,-133 53 15,53-80-31,0 1 16,0-27-1,0 26-15,27-52 16,0 26-1,26-27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1T17:37:27.758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2038 5768 0,'0'0'16,"0"53"-1,26 53 1,27-1-16,26 1 15,1 27 1,-27-54 0,26-26-16,-53 26 15,1-52 1,-27 26-1,26-53 1,-26-27 0,-26-26-16,26-26 15,-27-53 1,27-1-1,-26 1-15,26 26 16,0 27 0,0-1-1,0 54-15,26 26 31</inkml:trace>
  <inkml:trace contextRef="#ctx0" brushRef="#br0" timeOffset="346">2752 6218 0,'212'-53'15,"-133"-53"1,-52-26 15,-107 26-15,1 106-1,-54 106 17,81 52-17,52 1 1,158 0-1,28-106 1,-28-53 15</inkml:trace>
  <inkml:trace contextRef="#ctx0" brushRef="#br0" timeOffset="686">3228 5874 0,'0'106'31,"80"52"-15,-27-52-1,-27 0-15,27-27 31,-53 1-15,0-80 0,26 0-16,-52-106 15,-1-53 1,27 27-1,0 26 1,27 27 0,26-1-1,-27 80 1</inkml:trace>
  <inkml:trace contextRef="#ctx0" brushRef="#br0" timeOffset="934">3837 5609 0,'-27'80'0,"54"52"15,-1 27 1,27 52-1,-26-52 1,-1-80 0,-26-52-1,27 26 1,-27-80-1</inkml:trace>
  <inkml:trace contextRef="#ctx0" brushRef="#br0" timeOffset="1231">3546 6006 0,'158'-79'15,"28"26"1,78-27 15,-184 107-15,-27 52-1,26 133 1,-53-53-1,1-54 17,26-52-17</inkml:trace>
  <inkml:trace contextRef="#ctx0" brushRef="#br0" timeOffset="1364">4234 5636 0,'26'0'16</inkml:trace>
  <inkml:trace contextRef="#ctx0" brushRef="#br0" timeOffset="1366">4260 5636 0</inkml:trace>
  <inkml:trace contextRef="#ctx0" brushRef="#br0" timeOffset="1373">4260 5636 0</inkml:trace>
  <inkml:trace contextRef="#ctx0" brushRef="#br0" timeOffset="1610">4869 5980 0,'-133'-133'32,"80"213"-17,-26 78 1,79-52-1,0 0 1,106-27 0,0 1-1,-27-80 1</inkml:trace>
  <inkml:trace contextRef="#ctx0" brushRef="#br0" timeOffset="1926">5027 6218 0,'133'-27'16,"-1"-26"0,-79 0-1,-27 0 1,-26-79-1,-132 53 1,79 79 0,0 0-1,-53 132 1,80 53-1,26-79 1,0-26 0,79-1-1,54-26 1</inkml:trace>
  <inkml:trace contextRef="#ctx0" brushRef="#br0" timeOffset="2351">5848 5874 0,'-80'-27'15,"-184"160"1,158-28 15,79-25-15,133-54-1,79 1 1,27-1-1,0 54 17,-186-1-17,-52 0 1,-159-26 15,-1-26-15,107-54-1,-27-105 16,159 79-15</inkml:trace>
  <inkml:trace contextRef="#ctx0" brushRef="#br0" timeOffset="2639">6244 6085 0,'-26'-26'0,"0"52"16,26-26 0,26 27-1,0-1 1,1-52-1,-54 26 1,27-27 0,-26 1-1,26 26 16</inkml:trace>
  <inkml:trace contextRef="#ctx0" brushRef="#br0" timeOffset="3045">6377 6324 0,'-53'26'16,"53"-26"0,26 0-1,27 26 1,-53-26-1,27-26 1,-27 0 0,-53 26-1,26-27-15,1 54 31,52-27-15,27 26 0,-26-26-1,-27 0 1</inkml:trace>
  <inkml:trace contextRef="#ctx0" brushRef="#br0" timeOffset="3824">2196 8864 0,'27'-27'0,"-27"80"15,26 106 1,27 132-1,-26-53 1,-27-132 0,0-27-1,0-26 1</inkml:trace>
  <inkml:trace contextRef="#ctx0" brushRef="#br0" timeOffset="4014">2196 8996 0,'133'-53'16,"25"26"-1,-52 27 1,-26-26 0</inkml:trace>
  <inkml:trace contextRef="#ctx0" brushRef="#br0" timeOffset="4017">2673 8890 0</inkml:trace>
  <inkml:trace contextRef="#ctx0" brushRef="#br0" timeOffset="4027">2673 8890 0</inkml:trace>
  <inkml:trace contextRef="#ctx0" brushRef="#br0" timeOffset="4508">2302 9287 0,'80'0'0,"25"-27"15,-52 1 1,0 0-1,0-1 1,-26 27 0,-1 79-1,1 1 1,52 79-1,27-54 1,-53-52 0,0-26-1,0-27 1,-1-53-1,1-27 1,-53-52 0,0-27-1,-238 1 16,185 158-15,-53 0 0,54 106-1,25-27 1</inkml:trace>
  <inkml:trace contextRef="#ctx0" brushRef="#br0" timeOffset="4967">3731 9234 0,'-79'-79'0,"-54"105"31,54 80-16,26 53 1,132-1 15,80-105-15,26-26-1,1-107 1,-81-78 15,-105-28-15,-105 28-1,78 131 1,27 80 15,27 185-15,25 0 15,-25-132-15,-1-79-1</inkml:trace>
  <inkml:trace contextRef="#ctx0" brushRef="#br0" timeOffset="5113">3837 8890 0,'0'0'16,"26"26"-1</inkml:trace>
  <inkml:trace contextRef="#ctx0" brushRef="#br0" timeOffset="5115">3863 8916 0</inkml:trace>
  <inkml:trace contextRef="#ctx0" brushRef="#br0" timeOffset="5117">3863 8916 0</inkml:trace>
  <inkml:trace contextRef="#ctx0" brushRef="#br0" timeOffset="5479">4578 9234 0,'-27'0'15,"27"0"-15,0 53 32,0 0-17,27-53-15,-1 26 16,-26-26 15,-26-53-15,-1 27-1,1-1-15,26 1 16,0 79 15,0-27-15</inkml:trace>
  <inkml:trace contextRef="#ctx0" brushRef="#br0" timeOffset="5883">4604 9604 0,'0'27'15,"27"-27"1,-1 26-1,-26-26 1,0-26 15,0-1-15,-26 27-16,26 0 15,-27 0 17,54 27-17,-1-27 1,0 0-16,-26 0 15,0-27 17,0 1-32</inkml:trace>
  <inkml:trace contextRef="#ctx0" brushRef="#br0" timeOffset="6907">2143 11986 0,'0'0'16,"27"211"-1,26 107 1,0-80 15,0-106-15,-53-105-16,0-27 15,0-27 1,0-158 15,0 0-31,0 0 16,26-1-1,27 133 1,-27 53 0,54 80-1,-1 131 1,-26 1-1,27-27 1,-54-158 0,-26-27 15,-26-106-16,-1-26 1,27-54-16,53-25 16,79 131 15,-105 80-31,26 80 15,26 131 1,27 1 0,-53-80-1</inkml:trace>
  <inkml:trace contextRef="#ctx0" brushRef="#br0" timeOffset="7301">3625 12303 0,'-106'-185'15,"53"185"1,-52 185 15,78 27-15,54-27-1,105-132 1,-53-132 15,1-107-15,-54-105-1,-52 212 1,-1 79 15,27 238-15,53-53-1,159-26 17</inkml:trace>
  <inkml:trace contextRef="#ctx0" brushRef="#br0" timeOffset="8070">4101 12171 0,'-53'0'0,"53"26"16,80 1 15,-80-27-15,26 26 15,-26 133-15,53 26-1,-26 80 1,-27-106-1,0-27 1,-27 27 0,-52-80-1,-1-53 1,1-26-1,-53-53 1,105-79 0,1-27-1,26 107 1,132-107-1,80 0 1,-53 53 0,-1-26-1,-25-27 1,-107 53-1,-52 80 1,-1 26 0,1 0-1,-54 132 1,80 0-1,-26-26-15,105 27 16,54-54 15,-54-79-31,0-27 16,1-211 15,-80 80-15,-80 78-1,-26 80 1,-26-26-1,26 52 1,-52 27 0</inkml:trace>
  <inkml:trace contextRef="#ctx0" brushRef="#br0" timeOffset="8370">4736 12277 0,'212'211'16,"-106"-78"-1,-80 25 1,-26-184 15,-79-1-15,52-211 15,54 53-15,105 79-1,1 106 1,-81 0-1,-25-26 17</inkml:trace>
  <inkml:trace contextRef="#ctx0" brushRef="#br0" timeOffset="8514">4816 11695 0,'0'53'16</inkml:trace>
  <inkml:trace contextRef="#ctx0" brushRef="#br0" timeOffset="8518">4816 11748 0</inkml:trace>
  <inkml:trace contextRef="#ctx0" brushRef="#br0" timeOffset="8531">4816 11748 0</inkml:trace>
  <inkml:trace contextRef="#ctx0" brushRef="#br0" timeOffset="9496">2329 14473 0,'26'238'15,"27"53"17,0-132-17,-27-106 1,-26-53 15,0-106-15,-26-80-1,26-131 16,79 238-15,1 79 0,78 211-1,-78 1 1,-27-53-1,-53-106 48,-27-239-48,1-52 1,158 53 15,-52 132-15,-28 106-1,54 185 1,-79-26 15,-1-106-15</inkml:trace>
  <inkml:trace contextRef="#ctx0" brushRef="#br0" timeOffset="9676">3361 14552 0,'52'132'15,"-52"-26"1,27 26-16,-1 27 31</inkml:trace>
  <inkml:trace contextRef="#ctx0" brushRef="#br0" timeOffset="9679">3466 15081 0</inkml:trace>
  <inkml:trace contextRef="#ctx0" brushRef="#br0" timeOffset="9682">3466 15081 0</inkml:trace>
  <inkml:trace contextRef="#ctx0" brushRef="#br0" timeOffset="10103">3599 14579 0,'79'158'15,"-79"27"1,26-79 0,-26-53-1,27 0 1,-1-53-1,-26-53 1,0-26-16,0-133 31,0 1-15,80 105-16,-27 79 15,26 27 1,27 185 0,-80-52-1,-26-1 1,27 27-1,-27-106 17</inkml:trace>
  <inkml:trace contextRef="#ctx0" brushRef="#br0" timeOffset="10238">3731 14235 0,'26'53'16</inkml:trace>
  <inkml:trace contextRef="#ctx0" brushRef="#br0" timeOffset="10243">3757 14288 0</inkml:trace>
  <inkml:trace contextRef="#ctx0" brushRef="#br0" timeOffset="10246">3757 14288 0</inkml:trace>
  <inkml:trace contextRef="#ctx0" brushRef="#br0" timeOffset="10419">4392 14605 0,'0'238'16,"80"-53"15</inkml:trace>
  <inkml:trace contextRef="#ctx0" brushRef="#br0" timeOffset="10575">4763 14949 0,'26'-370'0,"-132"237"31,27 107-15,-53 52-16,52 27 16,1 27-1</inkml:trace>
  <inkml:trace contextRef="#ctx0" brushRef="#br0" timeOffset="10579">4313 14579 0</inkml:trace>
  <inkml:trace contextRef="#ctx0" brushRef="#br0" timeOffset="10582">4313 14579 0</inkml:trace>
  <inkml:trace contextRef="#ctx0" brushRef="#br0" timeOffset="10880">4683 14552 0,'186'106'0,"-160"0"16,53 79 0,-79-106-1,0-52 1,0-27-1,-26-80 1,26-105 15,26 26-31,1 80 16,79-27-1,-27 53 1,-26 53 0,0-26-1</inkml:trace>
  <inkml:trace contextRef="#ctx0" brushRef="#br0" timeOffset="11133">5636 14579 0,'185'-27'16,"-105"27"0,-1-26-1</inkml:trace>
  <inkml:trace contextRef="#ctx0" brushRef="#br0" timeOffset="11289">5530 14737 0,'106'27'16,"53"-54"15</inkml:trace>
  <inkml:trace contextRef="#ctx0" brushRef="#br0" timeOffset="11293">5795 14737 0</inkml:trace>
  <inkml:trace contextRef="#ctx0" brushRef="#br0" timeOffset="11297">5795 14737 0</inkml:trace>
  <inkml:trace contextRef="#ctx0" brushRef="#br0" timeOffset="11765">4525 15055 0,'79'0'16</inkml:trace>
  <inkml:trace contextRef="#ctx0" brushRef="#br0" timeOffset="12865">20188 5186 0,'26'159'31,"1"52"0,-1-78 0</inkml:trace>
  <inkml:trace contextRef="#ctx0" brushRef="#br0" timeOffset="13105">20850 5265 0,'52'344'15,"-78"-238"1,26-80-1</inkml:trace>
  <inkml:trace contextRef="#ctx0" brushRef="#br0" timeOffset="13340.0019">21511 5292 0,'26'132'0,"-26"-53"15,27 1 1,-27-1-16,0 0 15</inkml:trace>
  <inkml:trace contextRef="#ctx0" brushRef="#br0" timeOffset="13566.0245">22120 5265 0,'52'133'16,"-52"-54"0,0 27-1,0-53 1,0 0-16</inkml:trace>
  <inkml:trace contextRef="#ctx0" brushRef="#br0" timeOffset="13784.0463">22940 5292 0,'26'211'16,"-26"-25"15,0-81-15</inkml:trace>
  <inkml:trace contextRef="#ctx0" brushRef="#br0" timeOffset="14439.1118">19183 5186 0,'0'132'0,"0"0"31,0 1-15,-27-54-16,27-26 15</inkml:trace>
  <inkml:trace contextRef="#ctx0" brushRef="#br0" timeOffset="14706.1385">18468 5133 0,'0'185'0,"0"-79"16,0 26-1,0-26 17,0-79-17</inkml:trace>
  <inkml:trace contextRef="#ctx0" brushRef="#br0" timeOffset="14957.1636">17886 5265 0,'-26'238'15,"26"-79"1,0-27 0,0-105-1</inkml:trace>
  <inkml:trace contextRef="#ctx0" brushRef="#br0" timeOffset="15180.1859">17304 5318 0,'-26'159'16,"52"0"-1,-26-80 1,0-26 0,0 0-1</inkml:trace>
  <inkml:trace contextRef="#ctx0" brushRef="#br0" timeOffset="15412.2091">16643 5292 0,'-27'132'16,"1"-26"-16,26 79 31,0-79-15,0-106-16,0 0 15</inkml:trace>
  <inkml:trace contextRef="#ctx0" brushRef="#br0" timeOffset="15901.258">19368 4895 0,'185'0'0,"27"26"16,-27-26-1</inkml:trace>
  <inkml:trace contextRef="#ctx0" brushRef="#br0" timeOffset="16158.2837">19474 4286 0,'291'53'16,"-80"-53"-1,-105 0 1</inkml:trace>
  <inkml:trace contextRef="#ctx0" brushRef="#br0" timeOffset="16385.3064">19421 3731 0,'185'0'0,"27"0"16,-80 0-1</inkml:trace>
  <inkml:trace contextRef="#ctx0" brushRef="#br0" timeOffset="16605.3284">19553 3069 0,'185'-26'0,"-26"26"16,26-27-1</inkml:trace>
  <inkml:trace contextRef="#ctx0" brushRef="#br0" timeOffset="16846.3524">19447 2302 0,'318'0'16,"-186"26"-1,0-26-15</inkml:trace>
  <inkml:trace contextRef="#ctx0" brushRef="#br0" timeOffset="17498.4177">19553 6244 0,'344'-26'16,"-212"-1"0</inkml:trace>
  <inkml:trace contextRef="#ctx0" brushRef="#br0" timeOffset="17724.4403">19421 6773 0,'132'0'16,"53"27"-1,-79-54-15,26 27 16</inkml:trace>
  <inkml:trace contextRef="#ctx0" brushRef="#br0" timeOffset="17940.4619">19447 7276 0,'133'0'0,"-54"26"16,53-26-16,27 27 31</inkml:trace>
  <inkml:trace contextRef="#ctx0" brushRef="#br0" timeOffset="18180.4859">19394 7779 0,'238'26'31,"-105"-26"-15,-1 0-1</inkml:trace>
  <inkml:trace contextRef="#ctx0" brushRef="#br0" timeOffset="18405.5084">19394 8361 0,'159'0'16,"26"-27"15,-52 1-16</inkml:trace>
  <inkml:trace contextRef="#ctx0" brushRef="#br1" timeOffset="31215.7893">7753 5345 0,'26'-27'15,"-26"27"48,-79 27-48,-1 78 1,27 1-16,-26 132 15,53 27 17,26-106-32,26-27 15,80 27 1,26-53-1,-26-80 1,26-26 0,-52 27-1,52-54 16,-132 27-31,0 0 16,-26-26 15</inkml:trace>
  <inkml:trace contextRef="#ctx0" brushRef="#br1" timeOffset="32015.8693">11642 5239 0,'79'0'16,"27"26"-1,27 54 1,-28 52-16,-25 27 16,-27-1-1,-27 1 1,-26-27-16,0-26 15,-79 0 1,26 0 0,-27-53-16,54 0 15,-27-27 1,0 1-1</inkml:trace>
  <inkml:trace contextRef="#ctx0" brushRef="#br1" timeOffset="32502.918">9949 6562 0,'0'0'16,"53"53"0,-27 79 15,-26-26-16,-26-80 1</inkml:trace>
  <inkml:trace contextRef="#ctx0" brushRef="#br1" timeOffset="33476.0153">6694 8546 0,'0'0'15,"-26"0"1,-54 26 0,-52 27-1,-27 106 1,80 0-1,53 26 1,-1 159 0,106-106-1,54-106 1,26-26-16,105-53 31,-26 0-15,-185-53-16,27-26 15,-54 26 1,-26-27-1,26 1 1,-26-54 15</inkml:trace>
  <inkml:trace contextRef="#ctx0" brushRef="#br1" timeOffset="34203.088">11033 8440 0,'53'0'15,"0"53"1,53 106 0,0 185 15,-80-53-16,-105-79 1,-133-54 0,107-105-1,25-26 1</inkml:trace>
  <inkml:trace contextRef="#ctx0" brushRef="#br1" timeOffset="34792.1469">8970 9657 0,'26'106'16,"-52"26"-1,-1-52 1,1-27-16,26 26 16</inkml:trace>
  <inkml:trace contextRef="#ctx0" brushRef="#br1" timeOffset="67513.4187">8546 2805 0,'0'0'140,"0"-27"-124,0 27-1,27 0 1,-1 0-1,27 0-15,-26 0 16,52 0 0,-26 0-16,26 0 15,-52-26 1,26 26-1,0 0 1,26 0 0,-53 0-1,54 0-15,-54 26 31,27-26-31,-26 0 16,26 0 0,26 0-1,-26 0-15,-27-26 31,1 26-31,26 0 16,-27 0 0,1 0-1,-1 0-15,1 0 16,-1 26-1,27-26 1,-27 0-16,1-26 16,52 26 15,-52 0-16,-1 0-15,1 0 16,-1 0 0,0 0-1,1 0-15,-1 0 16,1 0-1,-1 0 1,1 0-16,-27 0 16,0 0-16,26 0 31</inkml:trace>
  <inkml:trace contextRef="#ctx0" brushRef="#br1" timeOffset="71866.854">8732 2963 0,'0'0'16,"26"-26"-1,-26 26 17,0 106 14,26 0-30,-26-1 0,27 1 15,-27-79-16,0-1 1</inkml:trace>
  <inkml:trace contextRef="#ctx0" brushRef="#br1" timeOffset="72325.8999">8917 3201 0,'106'-158'16,"-80"131"-1,-26 27 32,-26 80-47,-1-27 16,27 26-1,0-26-15,0 0 16,27 0-1,52-53 1,-26 0-16,26 0 16,-26-27-1,0-26 1,0-26-16,-53-27 15,0 27 1,-53 26 0,-26 53-1,-106-53 1,158 53-1,27 26 1,-26-26 0,26 27-16,0-1 15,26-26 1,53 27-1,1-1-15</inkml:trace>
  <inkml:trace contextRef="#ctx0" brushRef="#br1" timeOffset="72662.9335">9472 3016 0,'0'0'16,"0"27"0,-26 52-16,0 0 15,52 1 1,0-27-1,27-27-15,0 1 16,0-27 0,27 0-1,-1-80 1,-26-52-1,-80 0 17,-105 79-17,26 53 1,-79 26-1,159 1 1</inkml:trace>
  <inkml:trace contextRef="#ctx0" brushRef="#br1" timeOffset="73470.0143">5504 2805 0,'132'0'15,"133"0"1,-80 0 0,26 0-16,80 0 31,-52-27-16,-186 27 1,-1-26-16,-52 26 16</inkml:trace>
  <inkml:trace contextRef="#ctx0" brushRef="#br1" timeOffset="73777.045">5953 2990 0,'-26'26'0,"52"54"16,-26-1-1,27 53 1,-1-26 0,-26-53-1</inkml:trace>
  <inkml:trace contextRef="#ctx0" brushRef="#br1" timeOffset="74141.0814">6297 2990 0,'-26'106'15,"-1"-53"-15,54 26 16,26 0-1,0-52 1,26-54 0,-52 1-1,52-54 1,-53-52-1,-52 79 1,-27 0 0,-53 53-1,27 0 1,26 0-1,26 27-15,-25-1 32</inkml:trace>
  <inkml:trace contextRef="#ctx0" brushRef="#br1" timeOffset="74455.1127">6536 2990 0,'52'79'16,"-25"1"-16,26 25 31,0-25-15,0-80-16,0 26 15,0-52 1,-1-27 15,-25-27-31,-27-25 16,-79 25-1,-80 54 1,106 26-1,-53 0 1</inkml:trace>
  <inkml:trace contextRef="#ctx0" brushRef="#br1" timeOffset="75169.1842">2620 2831 0,'-53'0'15,"132"27"1,212-27-1,-26 0 1,-1 0 0,133 0-1,-53-27 1,-185 1-1,-133 26 1,-26 0 0</inkml:trace>
  <inkml:trace contextRef="#ctx0" brushRef="#br1" timeOffset="75444.2117">3149 2963 0,'0'53'0,"26"80"16,-26-28 0,27-25-1,26 26 1,0-27-1</inkml:trace>
  <inkml:trace contextRef="#ctx0" brushRef="#br1" timeOffset="75789.2461">3387 3069 0,'0'0'15,"26"80"1,80 52 15,0-53-15,-27-52-1,-26-80 16,-26-80-15,-27 1 0,-132 53-1,52 52 16,27 80-15,27 53 0</inkml:trace>
  <inkml:trace contextRef="#ctx0" brushRef="#br1" timeOffset="76140.2813">3757 2963 0,'53'106'0,"53"26"31,0 1-15,79-54-1,-52-105 1,-81-107 15,-25 54-31,-54 0 16,-78-54-1,-134 133 1,107 0 0,26 0-1,53 53 1,106-53-1</inkml:trace>
  <inkml:trace contextRef="#ctx0" brushRef="#br1" timeOffset="87506.4177">9711 1429 0,'-186'238'15,"-105"291"16,106-79-15,0-186 0,79 27-1,27-185 1,52 0 15,1-79 0</inkml:trace>
  <inkml:trace contextRef="#ctx0" brushRef="#br1" timeOffset="87824.4495">9605 1058 0,'53'133'16,"-53"-54"-1,26 27 1,-26-27 0,0-79-1,0 0 1</inkml:trace>
  <inkml:trace contextRef="#ctx0" brushRef="#br1" timeOffset="89057.5729">16352 2222 0,'105'0'15,"28"0"1,-107 0 0</inkml:trace>
  <inkml:trace contextRef="#ctx0" brushRef="#br1" timeOffset="89229.5901">16404 2434 0,'159'-53'15,"-79"27"1</inkml:trace>
  <inkml:trace contextRef="#ctx0" brushRef="#br1" timeOffset="89233.5904">16643 2355 0</inkml:trace>
  <inkml:trace contextRef="#ctx0" brushRef="#br1" timeOffset="89237.5909">16643 2355 0</inkml:trace>
  <inkml:trace contextRef="#ctx0" brushRef="#br1" timeOffset="89493.6164">17251 1799 0,'80'185'0,"-80"1"16,52 25 15,-52-131-31,0-27 16,0-27-1</inkml:trace>
  <inkml:trace contextRef="#ctx0" brushRef="#br1" timeOffset="98589.526">2805 2646 0,'26'0'31,"-26"0"-16,53-27 1,0 27-16,27-53 16,-27 1-1,26-1-15,0-27 16,27 1-1,0-27 1,26 0 0,0 0-1,-26 53 1,0 1-1,-79 25 1,-1 27 15</inkml:trace>
  <inkml:trace contextRef="#ctx0" brushRef="#br1" timeOffset="98891.5561">3361 1349 0,'0'186'16,"26"-81"0,0-25-1</inkml:trace>
  <inkml:trace contextRef="#ctx0" brushRef="#br1" timeOffset="99822.6493">2990 3625 0,'159'-80'16,"79"-25"15,0-54-16,53 27 1,27-27 0,-160 79 15,-52 28-16,-79 52 1,-27 0 46</inkml:trace>
  <inkml:trace contextRef="#ctx0" brushRef="#br1" timeOffset="102174.8845">3704 3678 0,'0'0'78,"0"0"-78,0 26 16,0-26-16,0 0 15,0 27-15,0-27 0,0 26 16,0-26-16,0 27 0,0-27 16,0 26-16,0-26 15,0 53-15,0-53 0,-26 0 16,26 26-16,0-26 0,0 0 15,0 27-15,0-27 16,0 0-16,0 26 0,0-26 16,0 0 15,0 0-16,0 0-15,26 0 16,-26-26 0,27 26-16,-1 0 15,27 0-15,-53 0 0,27 0 16,26-27-16,-53 27 0,0 0 15,26 0-15,-26 0 16,27 0-16,-27 0 0,0 0 16,0 0-16,26 0 0,-26 0 15,0 0-15,0 0 47</inkml:trace>
  <inkml:trace contextRef="#ctx0" brushRef="#br1" timeOffset="102452.9122">3890 3678 0,'0'26'16,"0"1"-16,0 26 16,0-27-16,0 0 0,0 27 15,26-26-15,-26 26 0,0-53 16,0 53-16,0-27 15,0-26-15,0 53 0,0-53 16,0 27-16,0-27 0,0 0 16,0 0-16,0 0 0,0 0 15,0 0-15,0 0 16</inkml:trace>
  <inkml:trace contextRef="#ctx0" brushRef="#br1" timeOffset="104102.0772">12330 1826 0,'0'0'31,"26"79"-15,80 133 15,-26-54-15,-28-52-1,-25-26 1,-1-54 0,-26 1-1,0-1-15,0-26 16</inkml:trace>
  <inkml:trace contextRef="#ctx0" brushRef="#br1" timeOffset="104398.1068">12594 1826 0,'-52'79'15,"25"53"1,1-26 0,-27 26-1,26-52-15,1-1 16,-1 1-1,1-54 1,26 0-16,-27-26 31</inkml:trace>
  <inkml:trace contextRef="#ctx0" brushRef="#br1" timeOffset="104930.16">12700 1535 0,'80'-27'16,"-27"27"15,-27 80-15,-52-1-1,-1-26 1,-26 0-1,53-53 17,0 0-1,53-27-16,0 1 1,26-1 15,-26 1-15,-53 26 15</inkml:trace>
  <inkml:trace contextRef="#ctx0" brushRef="#br1" timeOffset="106747.3417">11986 2619 0,'-79'27'0,"79"-1"16,79-26 15,186 0-15,-54 0-1,-26-26 1,-26-1 15,-106 27-15</inkml:trace>
  <inkml:trace contextRef="#ctx0" brushRef="#br1" timeOffset="107086.3756">12409 2884 0,'0'132'15,"0"-52"1,-26-1 0,26-26 15,0-53-16,26 0 1,80-27 15,-53 1-15,-27 0-1</inkml:trace>
  <inkml:trace contextRef="#ctx0" brushRef="#br1" timeOffset="107346.4016">12594 2990 0,'0'132'16,"0"0"0,0 1-1,0-80 1,0-1-1,0-25 1</inkml:trace>
  <inkml:trace contextRef="#ctx0" brushRef="#br1" timeOffset="107786.4456">13177 2593 0,'0'0'15,"105"0"1,107 0 0,-106-27-1,-27 1 1</inkml:trace>
  <inkml:trace contextRef="#ctx0" brushRef="#br1" timeOffset="108043.4713">13388 2408 0,'0'211'0,"0"-78"31,27-27-15,-27-80-1</inkml:trace>
  <inkml:trace contextRef="#ctx0" brushRef="#br1" timeOffset="110153.6823">5795 2593 0,'185'-159'31,"-53"53"-31,-26 0 15,106-26 1,-54 53 0,-105 52-1,-26 27 1,-1-26 15,-79 26-15</inkml:trace>
  <inkml:trace contextRef="#ctx0" brushRef="#br1" timeOffset="110570.724">6377 1402 0,'0'186'31,"26"-54"-15,27-53-16,-53-52 15</inkml:trace>
  <inkml:trace contextRef="#ctx0" brushRef="#br1" timeOffset="111315.7985">5557 3572 0,'105'-27'16,"134"-78"0,52-54-1,158 0 16,-184 53-15,-53 27 0,-133 52 15,-79 27 0</inkml:trace>
  <inkml:trace contextRef="#ctx0" brushRef="#br1" timeOffset="112945.9615">6112 3889 0,'53'-53'15,"0"27"-15,0 26 16,-53 0-1,53 0-15,-27 0 16,-26 26-16,0 1 16,0 26-1,-26 26-15,-1-52 16,-52 26-16,79 0 15,-79-27 1,79 0-16,-27 1 16,27-27-16,0 26 15,27-52 16,26-1-31,-53 27 16,52-26 0,-25 26-16,26 0 15,-27-26-15,27-1 31,-53 27-15</inkml:trace>
  <inkml:trace contextRef="#ctx0" brushRef="#br1" timeOffset="114664.1333">6509 3810 0,'0'26'15,"0"1"-15,0 26 16,-26-53-16,26 26 0,0-26 16,0 27-16,0-27 15,0 26-15,0-26 0,0 0 16,0 0-1,0 0-15,26-26 16,-26 26-16,27 0 0,-27 0 16,0-27-16,26 27 15,-26 0-15,26-26 0,1 26 16,-1 0-16,1 0 0,-27 26 15,26-26-15,-26 0 16,27 27-16,-27-27 0,26 26 16,-26-26-16,0 27 15,0-1-15,0 1 0,0-27 16,0 26-16,-26-26 0,-1 27 15,-26-27 1</inkml:trace>
  <inkml:trace contextRef="#ctx0" brushRef="#br1" timeOffset="114861.153">6456 3836 0,'80'-26'16,"-1"26"-16,-53-26 16,27 26-1,-26-27-15,26 27 16</inkml:trace>
  <inkml:trace contextRef="#ctx0" brushRef="#br1" timeOffset="114872.1541">6774 3757 0</inkml:trace>
  <inkml:trace contextRef="#ctx0" brushRef="#br1" timeOffset="114879.1548">6774 3757 0</inkml:trace>
  <inkml:trace contextRef="#ctx0" brushRef="#br1" timeOffset="116247.2916">14420 1879 0,'-26'-27'15,"26"106"1,0 1-1,0-1-15,79 27 16,0-80 15,1 1-31,-1-54 16,1-25-1,-1-81 1,-53 54 0,-26-27-1,0 0 1,-26 53-1,26 27 1,-27 52 0,27 80-1,0 212 16,27-213-15,-27 54 0,-27-26-1,-25-54 1,25-26-1,-26-27-15,-26-26 16,-27-26 15</inkml:trace>
  <inkml:trace contextRef="#ctx0" brushRef="#br1" timeOffset="116687.3356">15161 1376 0,'159'0'16,"-106"26"-1,-53 80 1,-27-26-1,-26-28-15,0-25 16,0-1 15,27-26-31,26 0 16,26 0 15,107 0-15,-80-26-1,0-1 1,-1 27-1,1-26 1</inkml:trace>
  <inkml:trace contextRef="#ctx0" brushRef="#br1" timeOffset="117294.3963">14129 2566 0,'79'0'16,"133"0"0,-27 0-16,53-26 15,27 26 1,-80-26-1,-105-27 1,-1 53 0,-53-27-1,-26 27 16</inkml:trace>
  <inkml:trace contextRef="#ctx0" brushRef="#br1" timeOffset="117853.4521">14473 2963 0,'132'-26'0,"-52"-1"15,52 1 1,-79 52-1,-27 1 1,-26-1 0,-53 80-1,-79-26 1,-53 52-1,106-79 1,52-27 15,27-26 0,80 0-15,25-26 0,1 26-1,0-27 16</inkml:trace>
  <inkml:trace contextRef="#ctx0" brushRef="#br1" timeOffset="118289.4958">15029 2990 0,'0'106'15,"0"-53"1,0-1 15,0-52 0,26-26-15,106 0 15,-52 26-15,-54 0-1,1 26 1,-27 27 0,26 0-1,-79 26 1,27-52-1,-27-1-15,-53 1 32,80-27-17</inkml:trace>
  <inkml:trace contextRef="#ctx0" brushRef="#br1" timeOffset="118508.5177">15082 2963 0,'79'-26'15,"0"-1"1,27 27-1,-26-26 1,-28 26 0,-25-26-1</inkml:trace>
  <inkml:trace contextRef="#ctx0" brushRef="#br2" timeOffset="159318.5983">11960 3387 0,'-27'-27'16,"54"27"-1,-27 53 1,105 106 15,-78-53-15,26 0-1,0-54 1,-27-52-1,1 27 17,-27-54-17,-27-25 1,27-1-16,-26-27 15,-1 1 1,1-27 0,-1 0-16,1-79 31,-1 106-16,27 26 1,0 26-16,0 1 16,0-1-1,0 27 16,27 0-15,52-26 0,1 26-1,25-27-15,-25 1 16,-1 0-1,0-1 1,-26 1-16,0 26 16,-53 0 62</inkml:trace>
  <inkml:trace contextRef="#ctx0" brushRef="#br2" timeOffset="160297.6962">14129 3201 0,'27'0'0,"-1"53"15,53 27 1,-26-27 0,0 52-1,-26 1 1,-1-79-1,-26-1-15,27 1 16,-1-27 31,-26 0-32,0-27 1,0-79 0,-26-26-1,26 26 1,26 0-1,-26 1 1,0-28 15,-26 107-31,26-1 16,0 27-1,26-26 17,27 26-32,0-26 15,79 26 1,53 0-1,-79 0 1,0-27 0,53 27-1,-53-26 1,-53-1-1,-1 1 1,-25 26 0</inkml:trace>
  <inkml:trace contextRef="#ctx0" brushRef="#br2" timeOffset="163762.0426">12489 4128 0,'0'0'15,"-27"0"1,27 0 0,0 0-1,0 0 16,0 0-31,0 0 16,0 0 0,0 26-16,-26-26 93,26 0 1,0 0-32,0 0 16,0 0 0,0 0-31,0 0-16,0 0 110</inkml:trace>
  <inkml:trace contextRef="#ctx0" brushRef="#br2" timeOffset="164265.0929">12436 4154 0</inkml:trace>
  <inkml:trace contextRef="#ctx0" brushRef="#br2" timeOffset="164967.1631">12436 4154 0</inkml:trace>
  <inkml:trace contextRef="#ctx0" brushRef="#br2" timeOffset="165606.227">12436 4154 0,'26'-26'0,"-26"26"16,0 0-16,0 0 0,27 0 15,-27 0-15,26 0 16,-26 0-16,0 0 0,27 0 15,-1 0-15,-26 0 0,0 0 16,26 0-16,-26 0 0,27 26 16,-27-26-16,26 26 15,-26 1-15,0-1 0,27 1 16,-27-1-16,0 27 0,-27-53 15,27 53-15,0-26 16,0-1-16,-26 27 0,26-27 16,-27 27-16,1-53 0,26 27 15,-26-1-15,-27-26 0,53 27 16,-27 26-16,1-53 15,-1 0-15,27 0 0,-53 26 16,27-26 0,26 0-16,0 0 0,-27 0 15,27 0-15,0 0 16,0 0-16,0 0 0,-26 0 15,26 0-15,0-26 0,0 26 16,0-27-16,0 27 0,0-26 16,0 26-16,0-27 15,0 27-15,0 0 0,0-26 16,26 26-16,-26 0 0,0-27 15,0 27-15,27 0 16,-27 0-16,0 0 0,26 0 16,-26 0-16,27 0 0,-27 0 15,26 0-15,-26 0 0,27 0 16,-1 27-16,-26-27 15,27 26-15,-27-26 0,26 0 16,1 0-16,-27 27 0,26-1 16,-26-26-16,26 0 0,54 27 46</inkml:trace>
  <inkml:trace contextRef="#ctx0" brushRef="#br2" timeOffset="167756.442">14923 4128 0,'0'26'0,"0"27"16,0 79 0,0-52-1,0-28 1,-27-25-1,27-1 1,0-52 15,0-1-15,27 1-1,-27 0-15,26-1 16,1 1 0,26 26-16,0 0 15,-27 0-15,27 26 16,-27-26-16,1 53 15,-1 26 1,1-52 0,-54 79-1,1-80-15,-27 1 16,26-1-1,-25 0-15,-1 1 16,26-27-16,-26 0 16,53 0-16,-26 0 15</inkml:trace>
  <inkml:trace contextRef="#ctx0" brushRef="#br2" timeOffset="168070.4733">14791 4180 0,'79'-26'16,"0"26"-16,1 0 16,-27 0-1,-1-26-15,1 26 16,-26-27-16,-1 1 15</inkml:trace>
  <inkml:trace contextRef="#ctx0" brushRef="#br2" timeOffset="168648.5312">14288 4577 0,'53'0'16,"0"-26"-1,26 26-15,0-27 16,-52 27-1,-27 0 1</inkml:trace>
  <inkml:trace contextRef="#ctx0" brushRef="#br2" timeOffset="168813.5477">14394 4710 0,'79'-27'0,"-26"1"16</inkml:trace>
  <inkml:trace contextRef="#ctx0" brushRef="#br2" timeOffset="168825.5489">14526 4657 0</inkml:trace>
  <inkml:trace contextRef="#ctx0" brushRef="#br2" timeOffset="168833.5497">14526 4657 0</inkml:trace>
  <inkml:trace contextRef="#ctx0" brushRef="#br2" timeOffset="169585.6249">11616 4551 0,'105'-27'15,"-25"27"1,-1-26-1</inkml:trace>
  <inkml:trace contextRef="#ctx0" brushRef="#br2" timeOffset="169786.645">11668 4657 0,'133'0'16,"-80"-27"0,-27 1-1</inkml:trace>
  <inkml:trace contextRef="#ctx0" brushRef="#br2" timeOffset="171019.7683">14103 4339 0,'-27'-26'16,"27"-27"-16,-53 26 15,0 1 1,0 26-1,0 26-15,-26 80 16,53 26 0,-27 1-1,53-54-15,26-26 16,27 0-1,26-53-15,-52 0 16,26 0 0,-27-53-1,1-53-15,-27 0 16,26 1-1,-26 25 1,0 54-16,0 52 16,-26 1-1,52 184 16,54-158-31,-27 0 16,26-53 0,0 0-1</inkml:trace>
  <inkml:trace contextRef="#ctx0" brushRef="#br2" timeOffset="174605.1268">10901 4101 0,'0'-53'15,"0"133"1,27 52-1,-1 106 17,-26-106-17,27-26 1,-1-80 15,-26 27-15,0-79-1,0-53 16,0-54-15,26 27 0,133 1-1,26 105 16,-132 53-15,0 105 15,-53-78-15,-106-1-1,-52-53 17,52 1-17,26-1 1,28-26 15</inkml:trace>
  <inkml:trace contextRef="#ctx0" brushRef="#br2" timeOffset="184422.1084">13573 4101 0,'80'27'31,"-160"-107"63,107-237-47,290 184 15,-264 133-46,-53 0-16,27 27 15,-54-27 17,1-27-17,-1-52 1,1 0-16,-1-1 15,27-26 1,0 53 0,0-26-16,27 26 15,26 27 1,-27-1-1,1 27-15,-27 0 16,0 0 15,0 0-15,-27 0-1,1-26-15,-1-27 16,1-26 0,-1-1-1,1-52 1,52 79-1,-26 26 1,27 1-16,-1 26 16,1 0-1,-54 0 32,27-26-31,-26-27-1,-1 0-15,1-53 16,26 26-1,0-25 1,26 52 0,27 53-1,-53 0 1,53 0-1,-53 26 1,0-26 15,-26 0-31,-1-53 16,1-26-1,26 26 1,0-26 0,26-27-1,27 26 1,0 54-1,27 0 1,-27 26 0,-27 0-1,0 0 1,-26 0-16,27 0 15,-27-27 1,26-26 0,-26 0-1,133-132 16,-1 159-15,-26-1 0,-27 1-16,27 26 31,-27 26-16,-52 1-15,-1-27 16,-26 0 0,27 0-1,52-80 16,0-26-15,80 53 0,0 53 15,-27 27-16,-52 26 1,-1 53 15,-79-106-15,0 0 31,27-27-32,52 27 1,-26 53 15,106 79-15,-133-52-1,-26 26 1,-79-1 15,26-52-15,-106 53-1,106-53 16,53-26-15,27-27 15,52 79-15,53 0-1,-79 80 1,-26-80 0,-1 1-1,-26-1 1,-26 27-1,-1-53 1,1 0-16,-54 0 16,54 0 15,-1-27-31,1-26 15,26 27 1,-27-1 15,54 1-15,-1-1-16,27 53 15,0 1 1,-26-1 0,-27-52-1,0 78 1,-27-25-1,-52 26 1,26-80 0,0 0-1,53 1 1,-26-1-1,26-26-15,26 27 16,53 26 15,-52-27-31,26 54 16,0 78 15,-80-25-15,-52-27 15,26-1-16,-26-52 1,26 0 0,26-53-1,54 0 32,26 80-16,-27-1-15,0 27-1,-78 26 1,-81-26 15,27-53-15,27-27 15,26-26-15,53 0-1,0-26 16,27 52 1,-54 27-17,-26 53 1,-53-53-1,0 0 1,-79-27 15,79-26-15,-26-26 15,132-1-15,0 1-16,-26 26 31,-54 26-16,27 27 1,-26-26 0,-27-1-1,0 1 1,27-27-1,26 0 1,27-106 0,-1 53-1,27 0 1,0 27-16,-53 52 31,-79 27 0,79-53-15,0 0-1,-26 0 1,-1-53 0,54 0-1,26 0-15,0-26 16,26 52 15,-26 27-15,0 27-1,-26-54 16,-53 1-15,-1-27 0,54 26-16,-27-105 31,26 0-16,80-27 1,0 133 0,0-27-1,0 26 1,-53 27-1,26 0 1</inkml:trace>
  <inkml:trace contextRef="#ctx0" brushRef="#br2" timeOffset="185489.8142">10875 6509 0,'0'0'15,"0"79"1,79 27-1,53-80 1,27 1 15,-132-54-15,-1-52-1,-26-53 1,-26 52 15,-1 80-15,27 0-16,0 27 15,27 52 1,25 27 0,1-53-1,0 26 1,-53 80-1,-79-80 17,26-79-32,-26 27 15,-27-27 1,26 0-1</inkml:trace>
  <inkml:trace contextRef="#ctx0" brushRef="#br2" timeOffset="186342.8994">9816 9631 0,'-26'79'15,"52"27"17,107-53-17,-80-27 1,52-26-1,-78-79 1,-27 26 0,-27-53 15,1 106-16,26 80 1,53 52 15,0 0-15,0-26-1,-133 132 32,1-238-31,-27 27-1,80-27 1,-27-27-16</inkml:trace>
  <inkml:trace contextRef="#ctx0" brushRef="#br2" timeOffset="192822.5474">8520 5662 0,'-53'27'16,"27"78"-1,26 54 1,26 0 0,53-53-1,-52-53-15,79 0 31,-27-53-15,-26 0-16,0-53 16,26-27-1,-52-52 1,-1 26-1,-52 27 1,-54-54 0,-78 81-1,78 25 1,1 1-16,-53 52 31</inkml:trace>
  <inkml:trace contextRef="#ctx0" brushRef="#br2" timeOffset="193742.6393">7620 9049 0,'-79'211'0,"79"-52"15,53-53 16,79-27-15,-26-52 0,0-27-1,53-80 16,-133 1-15,1-53 0,-27 0-1,-80-1 16,-52 54-15,-27 52 0,53 1-1,27 105 16</inkml:trace>
  <inkml:trace contextRef="#ctx0" brushRef="#br2" timeOffset="202854.5504">10848 5503 0,'27'27'47,"-27"-27"-31,0 79-1,0-26-15,0 0 16,0 0 0,0 0-16,0-27 15,26 54 1,-26-107 46,0 1-46,53-1-16,-26 1 15,25-1 1,-25 27 0,26-26-16,53 79 31,-80 0-31,1-27 15,-1 27 1,-26-26 0,-26 52-16,-27-53 15,26 1 1,-26-1-1,0 1-15,0-1 16,1-26 0,-28 27-1,80-54 1,-26 1-16,-1-27 15</inkml:trace>
  <inkml:trace contextRef="#ctx0" brushRef="#br2" timeOffset="203161.5811">10742 5503 0,'186'0'31,"-81"-26"-31,1 26 15,0 0 1,-53-27-16,-27 27 16,1 0-1,-1 0 1,-26 0-1</inkml:trace>
  <inkml:trace contextRef="#ctx0" brushRef="#br2" timeOffset="203632.6283">10134 5794 0,'0'0'0,"79"0"31,1-26-15,-1 26 0,-26-27-1,-53 1 16</inkml:trace>
  <inkml:trace contextRef="#ctx0" brushRef="#br2" timeOffset="203889.6539">10293 5662 0,'0'0'16,"26"79"-1,1 1 1,-27-1 0,26-79-1,-26 80 1,0-80-1</inkml:trace>
  <inkml:trace contextRef="#ctx0" brushRef="#br2" timeOffset="204165.6815">10160 6138 0,'80'0'16,"-1"-26"-1,0 26 1,-26 0-16,0-27 16,-26 27-1,-27 0 1</inkml:trace>
  <inkml:trace contextRef="#ctx0" brushRef="#br2" timeOffset="217293.9943">19712 2117 0,'-27'0'31,"27"26"-15,0 80 0,27-53-1,-27-53 1,26 0 15,-26-27-15,-26-78-1,-54 78 16,28 27-15,-1 79 0,53-26-1,26 0-15,27 27 16,53-54 15,-27-26-15,-79-53-1,-26-26 1,-54-53-1,27 132 1,27 0 0,-27 26-1,27 80 1,26-53-1,53 26-15,-1-26 16,28-53 0,-54 0-1,1-53 1,-27-53 0,-80 0-1,27 54 1,1-1-1,-28 106 1,54-27 0,52 80-1,-26-53 1,106 26-1,-80-79 1,1 0 0,-1-26-1,1-80 1,-80 26-1,-26 28 1,52 52 0,27 26-1,27 133 16,-1-106-15,27-53 0,26-159 15,-105 53 0,-27 80-15,-26 26-1,79 105 1,-27 1-1,80-53 17,-27-53-17,-26-26 1,-26-54 15,0 27-15,26 53-1</inkml:trace>
  <inkml:trace contextRef="#ctx0" brushRef="#br2" timeOffset="217707.0356">19897 1693 0,'106'53'0,"26"80"15,-53-54 1,-26-26 0,0 0-1,-26-27 1,-27-26-1,0 0 1,0-159 0,0-26-1,0 79 1,0 54-1,0-1 1,26 53 31</inkml:trace>
  <inkml:trace contextRef="#ctx0" brushRef="#br2" timeOffset="219844.2493">19659 8387 0,'-79'0'0,"79"27"15,0 52 1,26-26-1,53-53 1,-79 26 0,53-52-1,0-53 1,-79 52-1,-1-52 1,-26-1 0,-26 80-1,53 0-15,-1 53 16,1 27-1,79 26 1,26-80 0,-26-26-1,26 0 1,-105-185 15,-27 158-15,-27 1-16,-25-1 31,25 80-16,80 27-15,0-1 16,53-26 0,79-27-1,-79-26 1,0-26-1,-26-80 1,-54 27 0,-105-1-1,53 80 16,26 53-15,79 133 15,54-186-15,-1 0-1,-26-80 1,-80-26 15,-52 80-15,0 26-1,52 26 1,27 54 0,106-54 15,-53-26-16,-53 0 1,-27-53 0,1 0-1,26 80 32</inkml:trace>
  <inkml:trace contextRef="#ctx0" brushRef="#br2" timeOffset="220290.2939">20056 8520 0,'106'132'16,"-54"-53"-16,81 80 15,-54-53 16,-52-53-31,-1-27 16,-26-26 15,0-132-15,0 0-1,0 26 1,0-53 0,27 53-1,-1 53 1,0 53-1,1-26 17</inkml:trace>
  <inkml:trace contextRef="#ctx0" brushRef="#br2" timeOffset="239314.1961">20744 5398 0,'0'0'0,"0"0"16,26 26-1,27-26 1,26 26 0,-26-26-16,-26-26 15,-1 0 1,1-1-16,-27-26 15,-27 27 1,-26-1 0,0 27-16,1 0 15,-28 27 1,54 26-1,26 0-15,26 26 16,54-53 0,-28 1-1,1-27-15,27 0 16,-80-27-1,0-184 17,-133 184-1,54 27-16,26 80 1,53 78 0,132-105-1,-26-26 1,-53-80 15,0-53-15,-79 0-1,-80 53 16,53 53-15,26 53 0,27 132 15,80-158-16,-27-1 1,0-105 15,-27 0-15,-105 26-1,-1 0 1,27 79 0,1 80-1,104-27 16,1-52-15,27-27 0,-54-80 15,-52 1-16,-54 53 17,80 52-17,-26 1-15,26-1 16</inkml:trace>
  <inkml:trace contextRef="#ctx0" brushRef="#br2" timeOffset="241094.3741">18362 5398 0,'-26'26'31,"26"0"-31,0 27 16,79 0 0,1-53-1,-54 0 1,1-26-1,-27-54 1,-27 1 0,-26 79-1,0-26 1,0 26-1,27 53 1,26-27-16,0 53 16,79-52-1,27-1 1,-53-105 31,-53 0-32,-79 26 1,-27 26 15,53 27-15,27 80-1,52 52 1,80-106-1,-27 1 1,1-107 15,-54 1-15,-79 26-1,-132 0 17,106 53-17,26 106 1,79 26 15,80-79-15,0-26-1,-27-107 1,-52 1 15,-27 0-15,-106 26-1,53 53 1,-27 53-1,54 79 17,105-26-17,1-106 1,-1-27 15,-52-105-15,-54 105 15,-26 27-16,0 53 1,53-26 0,0-27 15,27 0 0,-27-27-15,0 1-1,-27-1 1,1 54-1,26-1 17</inkml:trace>
  <inkml:trace contextRef="#ctx0" brushRef="#br2" timeOffset="246504.9151">18415 5450 0,'0'0'62,"0"-26"-46,-26 0 15,26-1-16,0-52 1,0-1 0,-27 1-1,27 26 1,0 27-1,-26-27 1,26-27 0,0 27-1,0 27 1,-26-106-1,-1 79 1,27-27 0,0 80-16,0-53 15,0 0 1,0-26-1,0 26-15,0 0 16,0 0 0,0 0-1,0 1-15,0-1 16,0 0-1,0 0 1,0 0-16,0 26 16,0-26-1,27 27-15,-27-27 16,26 0-1,-26 0 1,0 27-16,26-80 31,1 27-31,-27 52 16,26-52-1,-26 52 1,27 1-16,-27-54 16,26 54-1,-26-27 1,27-26-16,-1 79 15,1-53 1,-27 26 0,26 1-16,1-80 31,-1 0 0,0 53 0,80-79 16,-79 79-31,52-26 15,0 26 0,-26 0 0,0 0 0,27 0 1,-27 0-17,0 27 16,26-1 1,27 27 14,-53 0-30,26 27 15,-52-1-15,25 1-1,-52-27 1,27 26 0,-1 27-1,27-27 1,-26 1-1,-1-1 1,1 27 0,26-26-1,-27-1 1,-26 1-16,106 52 31,-53-26-15,-27-53-1,1 53 1,26-27-1,-1 27 1,-25 0 0,-1-26-1,27 26 1,0-1-1,-26-25-15,-1 26 16,27 0 0,0 26-1,-27-26 1,1-27-1,-1 27 1,27 27 0,0 26-1,-53-54 1,27 1-1,-1 27 1,1-1 15,-1 1-15,1-28-1,-1 28 17,-26-1-17,0-26 1,26 27-1,-26-1 1,0 0 0,27 27 15,-1-53-16,-26 79 17,27 1-17,-54-107 16,27 27-15,0 53 0,0-80-1,0 54 1,0-27 15,0-1-15,0 1-1,-26 27 1,26-1 15,0-52-15,0 105 15,-27-106-16,27 54 1,-26-1 0,26-26 15,0 26-16,-26 27 1,26-53 0,-27 26-1,1 1 16,26-1-15,-27-26 0,1 27-1,26-28 16,-27 81 1,27-54-17,0 1 1,-26-28-1,26 28 17,0-27-17,-27 26 1,27 0-1,-26 1 17,26-1-17,-27-26 1,27 0-1,-26-27 1,26 27 0,0-26-1,-27 52 16,27-52-15,0 26-16,0-27 16,-26 1-1,26 25 1,0-25-1,-26 26 1,26-27 0,0 54-1,0-27 1,0 0-16,-27-27 31,27 27-15,-26-27-16,26 27 15,-27-53 1,-26 53-1,0 27 17,27-80-17,-1 26 1,1 27-1,-1-53 1,27 26-16,-52 1 31,25-27-15,1 26-16,-27-26 15,53 27 1,-53-27 0,26 26-1,1-26 1,-1 27-1,-25-1 1,-1-26 0,26 27 15,-52-27-16,-1 0 17,1 0-17,26 0 1,0 0-1,0-27 1,0 1 15,-26-1-15,26 1-1,0-27 1,-26 0 15,-1-26-15,54-1-1,-106-79 17,79 80-17,0 0 16,-27-54-15,54 54 0,-53 53-1,26-80 16,-27 53-15,1-53 0,53 53-1,-1 0 16,-26-26-15,27-54 0,-1 81-1,1-28 16,26 1-15,0-27 15,-27 53-15,27-53-1,0 80 1,0-54 15,0 27-15,-26-26-1,26 26 1,0-26 15,0 52-15,0-52-1,26-27 1,1-26 15,-27 26 0,0 0-15,0 0 0,26 27-1,-26 26 1,0 0-1,0 0 1,0 27 0,0-1-1,0 27 1</inkml:trace>
  <inkml:trace contextRef="#ctx0" brushRef="#br2" timeOffset="250440.3086">5874 12303 0,'27'-26'0,"131"-1"31,27 1-15,-79-1 0,-79 27-1,-1 0 16</inkml:trace>
  <inkml:trace contextRef="#ctx0" brushRef="#br2" timeOffset="250645.329">6059 12435 0,'80'-26'15,"25"26"1,-25-27-1,-1 1 1,-52 26-16,-27 0 16</inkml:trace>
  <inkml:trace contextRef="#ctx0" brushRef="#br2" timeOffset="261663.4308">7832 11853 0,'-26'159'15,"52"132"16,-26-53 1,26-132-1</inkml:trace>
  <inkml:trace contextRef="#ctx0" brushRef="#br2" timeOffset="262094.4739">8229 11933 0,'0'211'15,"0"-78"1,106-28-1,0 1 1,-27-53-16,0-26 16,1-1-1,-27-52-15,26-54 16,0-26-1,-26 1 1,-53 25-16,0-26 16,-79 54-1,-27-1 1,-26 0-16,26 26 15,-26 27 1,26 0 0,53 27-16,-26-1 15,79 1 1,0-27-1,52 26 1,28-52 0</inkml:trace>
  <inkml:trace contextRef="#ctx0" brushRef="#br2" timeOffset="266439.9084">6880 14314 0,'0'53'16,"-27"0"-1,1 79 1,26 0-1,0-79 1,0-26-16,0 26 31,53-53-15,105 0-1,-52-27 1,0 1 0,-53-1 15,0 27-16</inkml:trace>
  <inkml:trace contextRef="#ctx0" brushRef="#br2" timeOffset="266704.9349">7250 14288 0,'-27'132'15,"27"79"1,27 107 0,-27-133-1,0-105 1,0-54 15</inkml:trace>
  <inkml:trace contextRef="#ctx0" brushRef="#br2" timeOffset="272829.5473">15770 11112 0,'26'0'0,"-26"0"31,0 0-15,0-52-16,-53-28 31,-79 54-16,52 26-15,27 0 16,-52 132 0,78 27-1,27-27 1,53 27-1,79-27 1,-26-79 0,-53-26-1,27-27-15,-28-53 16</inkml:trace>
  <inkml:trace contextRef="#ctx0" brushRef="#br2" timeOffset="273276.592">16166 10716 0,'159'-133'15,"-53"107"1,-106 52-16,26 54 15,-52 26 1,-27-27 0,-53 53 15,53-132-16,27 27 1,26-54 15,79-26-15,27 27-1,-53-1 17,26 27-17</inkml:trace>
  <inkml:trace contextRef="#ctx0" brushRef="#br2" timeOffset="273506.615">16457 11271 0,'212'-26'31,"-106"-1"-15,-27 1 0</inkml:trace>
  <inkml:trace contextRef="#ctx0" brushRef="#br2" timeOffset="273690.6334">16537 11456 0,'53'53'0,"-27"-53"15,54-26 1,52-53-1</inkml:trace>
  <inkml:trace contextRef="#ctx0" brushRef="#br2" timeOffset="273701.6345">16828 11404 0</inkml:trace>
  <inkml:trace contextRef="#ctx0" brushRef="#br2" timeOffset="273712.6356">16828 11404 0</inkml:trace>
  <inkml:trace contextRef="#ctx0" brushRef="#br2" timeOffset="274184.6827">17833 11060 0,'-106'-80'16,"53"54"-16,-26 52 16,-53 106 15,79 1-31,26-1 15,27 27 1,106-53 0,-26-80-1,-27-26 1,52-79-1,-25-80 1,-54 0 0,-26 53-16,27 1 15,-27 78 16,-27 80-15,27 291 15,27-159 0,-27-79-15</inkml:trace>
  <inkml:trace contextRef="#ctx0" brushRef="#br2" timeOffset="274633.7277">18230 10636 0,'212'0'16,"-133"80"15,-132-1-16,-79 53 1,0-79 0,79-26-1,26-27 1,133-27 31,26 1-32,1-1 1,52 27 15,-132 0-15,-27 0-1</inkml:trace>
  <inkml:trace contextRef="#ctx0" brushRef="#br2" timeOffset="275609.8253">20082 10795 0,'-26'0'16,"52"159"0,54 52-1,-28-25 16,-52 25-15,0-105 0,0-79-1,-26-80 16,0-106-15,26 0 0,105-53 15,28 133-16,-1 79 1,27 53 0,-80 159 15,-132-106 0,-106 26-15,27-79-1,-27-53 1,1-27 15,131-52-15,1-27-1</inkml:trace>
  <inkml:trace contextRef="#ctx0" brushRef="#br2" timeOffset="276069.8713">20876 10583 0,'238'-26'16,"-132"52"-1,-80 1 1,1 26 0,-80 26-1,-53 0 1,53-79-1,-53 27-15,53-1 16,80-26 15,26 0-15,53-26-16,-1-1 31,54 27-15,-132-26-16,-1 26 15,1 0 1,-27 0 31</inkml:trace>
  <inkml:trace contextRef="#ctx0" brushRef="#br2" timeOffset="283199.5842">18971 11430 0,'-27'53'31,"398"-106"16,-239 106 47,-211-53-79,-1 0 1,28 0 0,-1 0-1,-27 0-15,27 0 16,-26 26-1,52-26-15,-25 27 32,78-27-17,27-27 1,26 27-1,27 0 1,-26-26-16,-1 26 16,0-27-1,1 1-15,-54 0 16,1 26-1,-27 0 1,-27 26 0,1-26-1,-27 0 1,-27 0-16,1 26 15,26 1 1,-26-27 0,52 0-16,-26 0 15,27 0 16,26 0 1,26 0-32,1 0 15,-27 0 1,26 0-16,1 0 15,26 0 1</inkml:trace>
  <inkml:trace contextRef="#ctx0" brushRef="#br2" timeOffset="290993.3635">15664 12726 0,'0'-26'31,"-27"-27"0,-52 0-15,-1 53-16,1 53 15,-27 79 1,53 80-1,80-106 1,26 0 0,105-27-1,-25-26 1,-54-53-1,-26-26-15</inkml:trace>
  <inkml:trace contextRef="#ctx0" brushRef="#br2" timeOffset="291417.4059">15928 12330 0,'212'-106'0,"-106"132"16,-106 1 15,0 52-31,-27 0 16,-52 27-1,-27-26 1,80-54-1,26 1 1,0-54 0,26 1 15,27-1-31,0 27 15,26-26 1,1-1 0</inkml:trace>
  <inkml:trace contextRef="#ctx0" brushRef="#br2" timeOffset="291640.4282">16352 12885 0,'158'-26'31,"-52"26"-15,-79-27-1,26 27 17</inkml:trace>
  <inkml:trace contextRef="#ctx0" brushRef="#br2" timeOffset="291833.4475">16352 13044 0,'105'0'15,"28"-26"1,-54 26 0,0-53-1,-52 26 16</inkml:trace>
  <inkml:trace contextRef="#ctx0" brushRef="#br2" timeOffset="291849.4491">16775 12938 0</inkml:trace>
  <inkml:trace contextRef="#ctx0" brushRef="#br2" timeOffset="291857.4499">16775 12938 0</inkml:trace>
  <inkml:trace contextRef="#ctx0" brushRef="#br2" timeOffset="293632.6274">17304 12382 0,'27'186'15,"-27"-107"1,-27 0-1,27-26 1,0 0 0,0-26-1,0-54 16,53-26-31,26 0 16,-52 53 0,-27 0-16,79-26 15,-52 26-15,52 0 16,-53 26-16,27 27 15,-26 0-15,-1-53 16,-26 80 0,0-80-16,-26 79 15,26-52-15,-80 25 16,54-25-16,26-27 0,-132 79 31,132-79-31,-80 0 16,80 0-16,-79-26 15,79 26-15,-26-27 16,-1 1-1,27-27-15</inkml:trace>
  <inkml:trace contextRef="#ctx0" brushRef="#br2" timeOffset="293844.6485">17225 12515 0,'132'-53'16,"-79"26"-16,53 27 15,-80 0-15,27 0 16,-26 0-16,25 0 16,-25-26-16,-27 26 15</inkml:trace>
  <inkml:trace contextRef="#ctx0" brushRef="#br2" timeOffset="294353.6995">17886 12224 0,'185'-53'15,"-158"79"16,-54 133-15,-78-80 15,52-26 0,106-79 16,132-27-31,-79 26 15</inkml:trace>
  <inkml:trace contextRef="#ctx0" brushRef="#br2" timeOffset="294713.7355">18653 12753 0,'80'0'0,"-27"0"16,26 0-1,0 0-15,27-27 16,-79 27-1,26 0 1,-53-26-16,0 26 31,0 0-15,0 0-1</inkml:trace>
  <inkml:trace contextRef="#ctx0" brushRef="#br2" timeOffset="295890.8532">19844 12594 0,'53'-26'16,"53"-27"-1,-27 53 1,-26-27-16,26 27 15,-26 27 1,-53 79-16,0-27 16,-26 27-1,-53-27 1,26-26-16,-27 0 15,-26 0 1,54 0 0,-1-53-16,26 26 15,-26-52 1,53 26-1,-26-53-15,52 27 16,-26-27 0,80 26-1,25 27-15,54 27 31,-79 26-15,-28-1-16,-25 1 16,-1-26-1,1-27 1</inkml:trace>
  <inkml:trace contextRef="#ctx0" brushRef="#br2" timeOffset="296388.903">20770 12197 0,'132'-26'16,"-79"79"-1,-53 53 1,-53-54-1,-52 28 17,52-54-17,53-26 1,79-53 15,0 27-15,54 26-1,-27 0 16,-27 0-15,-26-27 62</inkml:trace>
  <inkml:trace contextRef="#ctx0" brushRef="#br2" timeOffset="297202.9844">16008 14208 0,'-80'-26'16,"-26"-1"-1,-26 27 1,-27 106 15,133 53-15,26 0-1,185-27 16,-26-53-15,-53-79 0,0-106-1</inkml:trace>
  <inkml:trace contextRef="#ctx0" brushRef="#br2" timeOffset="298072.0713">16352 13970 0,'105'-53'31,"-78"53"-15,-1 0 31,-26 27-32,0-27 1,0 26 0,0-26 30,0 0 32,0 0-46,0 0 30,0 0 47,27 26-93,-27 1-1,0-1 1,-27 1 0,1 26-1,-80 0 16,80-53-31,26 0 16,0 26-16,0-26 31,52 0-15,-25 0-16,-1 0 15,27-26-15,-26 26 16,-1 0 0,1-27-1,-1 27-15,-26 0 16,27 0-16</inkml:trace>
  <inkml:trace contextRef="#ctx0" brushRef="#br2" timeOffset="298279.092">16801 14314 0,'106'-26'15,"-26"26"1,-27-27-16,-27 27 16,0 0-16,1 0 15</inkml:trace>
  <inkml:trace contextRef="#ctx0" brushRef="#br2" timeOffset="298458.1099">16801 14473 0,'27'0'0,"26"0"16,0 0-16,-27-27 16,54 27-1,-28-26 1</inkml:trace>
  <inkml:trace contextRef="#ctx0" brushRef="#br2" timeOffset="298471.1112">17092 14420 0</inkml:trace>
  <inkml:trace contextRef="#ctx0" brushRef="#br2" timeOffset="298482.1123">17092 14420 0</inkml:trace>
  <inkml:trace contextRef="#ctx0" brushRef="#br2" timeOffset="299382.2023">17542 14023 0,'106'-53'15,"26"27"1,-26 26 0,-79 0-1,-27 79 1,-27 27-1,-79 0 1,27-53 0,52-1-1,-25-25 1,25-1-1,27-26 1,27 0 0,-1-26-1,106 26 1,-79 0-1,0-27-15,27 1 16,25-53 15</inkml:trace>
  <inkml:trace contextRef="#ctx0" brushRef="#br2" timeOffset="299741.2382">18177 13917 0,'-26'159'16,"-1"-80"0,1-52-1,52-1 16,1-26-15,52-53 0,53 27 15,-26 52-16,-53 54 1,-53 25 0,-106-25-1,53-54 16,-79 1-15</inkml:trace>
  <inkml:trace contextRef="#ctx0" brushRef="#br2" timeOffset="299946.2586">18177 13970 0,'159'0'16,"26"-53"-1,-105 53 1</inkml:trace>
  <inkml:trace contextRef="#ctx0" brushRef="#br2" timeOffset="300157.2798">18839 14129 0,'132'0'15,"-79"0"1,79-27 0,-52 1-1</inkml:trace>
  <inkml:trace contextRef="#ctx0" brushRef="#br2" timeOffset="300455.3096">19606 13970 0,'-26'106'16,"-1"-53"0,27 0-1,0-27 1,0 1-1,27-1 1,25 1 0,28-27-1,26-27 1,-1 27-1,-25-26-15,-54-1 16,1 1 0</inkml:trace>
  <inkml:trace contextRef="#ctx0" brushRef="#br2" timeOffset="300702.3343">19950 13758 0,'0'212'16,"0"-53"0,-27-27-1,-25 27 16,25-106-15,1-53 0</inkml:trace>
  <inkml:trace contextRef="#ctx0" brushRef="#br2" timeOffset="301372.4013">16193 15584 0,'-159'-79'16,"53"79"0,0 53-16,1 52 15,105 28 16,26-1-31,27-26 16,159 26 0,-54-106-1,-105-26 1,0 0-1,27-105 1</inkml:trace>
  <inkml:trace contextRef="#ctx0" brushRef="#br2" timeOffset="301725.4366">16484 15425 0,'185'-132'16,"-158"132"-1,-1 0 1,-26 106 15,-53 0-15,0-27-1,0-53 1,53-26 31,80-26-32,-1 0 1,0 26 15,1 0-15</inkml:trace>
  <inkml:trace contextRef="#ctx0" brushRef="#br2" timeOffset="301916.4557">16854 15796 0,'80'-27'16,"-1"1"-1,53-1 1,-105 27-1</inkml:trace>
  <inkml:trace contextRef="#ctx0" brushRef="#br2" timeOffset="301929.457">17172 15716 0</inkml:trace>
  <inkml:trace contextRef="#ctx0" brushRef="#br2" timeOffset="301939.458">17172 15716 0</inkml:trace>
  <inkml:trace contextRef="#ctx0" brushRef="#br2" timeOffset="302084.4725">16960 15928 0,'27'0'0,"-1"0"16,53-27-1,27 1 1,0 26 0</inkml:trace>
  <inkml:trace contextRef="#ctx0" brushRef="#br2" timeOffset="302741.5382">18071 15452 0,'27'-27'15,"-1"27"-15,54-26 16,26 26 0,-27 79-1,-53 1 1,-26-1-1,-79 80 1,-80-27 0,80-79-1,26-27-15,-26 1 31,26-54-15,26 1-16,27-27 16,53-26-1,26 26 1,1 53-1,-1 0 1,80 53 15,-53-27-15</inkml:trace>
  <inkml:trace contextRef="#ctx0" brushRef="#br2" timeOffset="303015.5656">18706 15399 0,'53'79'15,"-26"27"1,-27 79-1,0-26 1,-27-80 0,27 1-1,0-27 1,0-27-1,0-52 17</inkml:trace>
  <inkml:trace contextRef="#ctx0" brushRef="#br2" timeOffset="307410.005">14976 16060 0,'370'450'62,"-211"-291"1,-186-503 15,1 211-63,0 1 1,26-27-16,-27 27 16,1 26-1,-1 1 1,1-54-1,-1 132 1,27 27-16,-26-26 16,26 26-1,26-27 1,1 27-1,52-26-15,53 26 16,27 0 0,26-27-1,27 27-15,0-26 16,-27-27-1,-53 27 1,-26 26-16,-80-27 16,1 27-1,-27-26 1,0 79 46</inkml:trace>
  <inkml:trace contextRef="#ctx0" brushRef="#br2" timeOffset="308217.0857">17516 15954 0,'0'-26'31,"26"105"-16,80 27 1,-27 53 0,-52-80-1,-1-26 1,1-53 15,-27 0 0,0-132-15,-27-106-1,1-27 1,26 54 0,0-28 15,0 81 0,0 105-15,0 53-1,79-27 1,54 27-1,-1 0 1,0 0 0,106 0-1,27 27 1,-159-54-1,-1 27 1,-25 0 0,-54-26-1,-26 26 16</inkml:trace>
  <inkml:trace contextRef="#ctx0" brushRef="#br2" timeOffset="308834.1473">16404 17251 0,'0'-27'16,"0"-52"15,-26 0-31,-106 26 31,52 132-15,54 53 0,-1 106-1,160-79 1,-1-79-1,-26-27 17,-53-80-17,26-26 1</inkml:trace>
  <inkml:trace contextRef="#ctx0" brushRef="#br2" timeOffset="309013.1653">16828 17304 0,'106'-27'15,"26"1"1,-26 26-1</inkml:trace>
  <inkml:trace contextRef="#ctx0" brushRef="#br2" timeOffset="309024.1664">17172 17251 0</inkml:trace>
  <inkml:trace contextRef="#ctx0" brushRef="#br2" timeOffset="309033.1672">17172 17251 0</inkml:trace>
  <inkml:trace contextRef="#ctx0" brushRef="#br2" timeOffset="309191.1831">16801 17489 0,'27'26'16,"52"-26"-1,1-26 1,-1 26-16</inkml:trace>
  <inkml:trace contextRef="#ctx0" brushRef="#br2" timeOffset="309781.242">17489 17251 0,'53'79'16,"27"53"-1,-28-52 1,28-1-16,-54 1 31,1-1-15,-1-79-16,1 0 15,-27 0 16,26-106-15,-26 27 0,27-27-1,-27-26 1,0-54-1,26 1 17,-26 132-17,53 0 1,106 27 15,26 26-15,53 0-1,53 0 1,-159-26 15,-26-1-15,-79 27-1,-54 0 16</inkml:trace>
  <inkml:trace contextRef="#ctx0" brushRef="#br2" timeOffset="310230.287">18336 17277 0,'132'-79'0,"-26"79"31,0 26-15,-80 54-1,-79 52 1,-52-26 15,-28-53-15,54-27-1,26 1 1,27-27-16,-1-27 31,27 1-15,0-27-16,53 0 15,26 53 1,-26-27-1,0 54 1,27-27 0,-27 26-1</inkml:trace>
  <inkml:trace contextRef="#ctx0" brushRef="#br2" timeOffset="310502.3142">18839 17198 0,'26'0'0,"-26"106"16,27-53 0,-27 79-1,-27-53 1,1 1-1,26-80 1,0 53 0,0-53-1</inkml:trace>
  <inkml:trace contextRef="#ctx0" brushRef="#br2" timeOffset="311108.3748">19818 17171 0,'185'-26'16,"-26"26"-1,-54-26 16,-78 26-15,-27 0 0</inkml:trace>
  <inkml:trace contextRef="#ctx0" brushRef="#br2" timeOffset="311283.3923">19950 17383 0,'132'0'16,"-52"-26"-16,-1 26 16,0-53-1</inkml:trace>
  <inkml:trace contextRef="#ctx0" brushRef="#br2" timeOffset="311302.3942">20320 17304 0</inkml:trace>
  <inkml:trace contextRef="#ctx0" brushRef="#br2" timeOffset="311314.3954">20320 17304 0</inkml:trace>
  <inkml:trace contextRef="#ctx0" brushRef="#br2" timeOffset="355813.8448">21114 16986 0,'-26'53'47,"26"-26"-32,-27 26 1,27-1-16,0-25 15,-26-27 1,52 0 15,1 26-31,52-26 16,-53 0-1,54 0 1,-80 0-16,26 0 16,1-26-1,-1-1 1,-26 27-16,0-26 15</inkml:trace>
  <inkml:trace contextRef="#ctx0" brushRef="#br2" timeOffset="356028.8664">21326 16960 0,'0'0'16,"-27"26"0,27 80-16,0-27 15,0-26 1,-26 27-1,26-27-15,0 0 16,0-27 0</inkml:trace>
  <inkml:trace contextRef="#ctx0" brushRef="#br2" timeOffset="356408.9044">21537 17304 0,'-26'0'16,"26"26"0,53 1-1,-27-27 1,1-27 15,-27 1-15,-27-1-1,27 27 1,-26 27 15,26-1-15,26-26-1</inkml:trace>
  <inkml:trace contextRef="#ctx0" brushRef="#br2" timeOffset="356855.9491">21802 16933 0,'0'0'15,"0"106"1,0 0 15,0-80 0,0-52-15,0 0-1,53-1 1,-27 27 0,27 0-1,-26 27 1,-1-1-1,1 27 1,-54 26 0,1-26-1,-1-26-15,-26-1 16,-26-52 15</inkml:trace>
  <inkml:trace contextRef="#ctx0" brushRef="#br2" timeOffset="357049.9685">21802 16986 0,'79'-106'0,"1"106"15,-27-26 1,0 0 0,-27 26-1,-26 0 1</inkml:trace>
  <inkml:trace contextRef="#ctx0" brushRef="#br2" timeOffset="357071.9707">22093 16828 0</inkml:trace>
  <inkml:trace contextRef="#ctx0" brushRef="#br2" timeOffset="357081.9717">22093 16828 0</inkml:trace>
  <inkml:trace contextRef="#ctx0" brushRef="#br1" timeOffset="366298.8933">9287 8943 0,'-26'0'16,"52"-27"15,1 27-16,52 0 1,-26 0 15,26 0-15,-79-26-1,27 26 17</inkml:trace>
  <inkml:trace contextRef="#ctx0" brushRef="#br1" timeOffset="366568.9203">9340 8784 0,'-26'27'16,"26"-1"-16,0 53 31,53 1-15,-27 26-16,1-106 15,-27 53 1,0-53 0,26 26 15</inkml:trace>
  <inkml:trace contextRef="#ctx0" brushRef="#br1" timeOffset="366781.9416">9261 9287 0,'26'0'16,"27"0"-1,53-27 1,-53 27 0,0-26-1</inkml:trace>
  <inkml:trace contextRef="#ctx0" brushRef="#br1" timeOffset="367397.0031">9763 9075 0,'27'53'15,"-1"27"1,27-28-16,0 81 15,-26-80 1,-1 0 0,-26-27-1,27-26 1,-27 0 15,-27-53-15,27-26-16,-26-27 15,26-26 16,0-27-31,-27 106 16,27-26 0,-26-27-1,-1 79 1,27-26 15,0 27-15,53 26-1,0-27 1,26 27-16,54 0 15,-27-26 1,-53 26 0,-1 0-1,1 0 1,-26 0-1,-27 0 1,0 26 0</inkml:trace>
  <inkml:trace contextRef="#ctx0" brushRef="#br1" timeOffset="367825.0458">10319 8890 0,'0'0'0,"53"0"16,-27 0 0,27 53-1,-26 0 1,-27 0-1,0 26-15,-27 1 32,-26-1-17,27-53-15,0-26 16,-1 0-1,1-26 1,-1 26 0,27-27-1,0-52 1,53 53-1,-26-1 1,-1 27-16,80 0 47,-27 0-32</inkml:trace>
  <inkml:trace contextRef="#ctx0" brushRef="#br1" timeOffset="368063.0697">10690 8890 0,'0'26'0,"52"80"16,1 0 15,-53 26-15,27-79-1</inkml:trace>
  <inkml:trace contextRef="#ctx0" brushRef="#br1" timeOffset="382417.505">19685 2831 0,'0'0'0,"-26"0"16,26 0 31,26-26-32,-26 26 1,27 0-1,-27 0 1,26 0-16,-26 0 16,0 0-1,-26-27 1,-1 1-16,-26 26 15,27-27 1,0 27-16,26 27 31,0-27-31,0 26 16,26-26-16,80 27 31,-106-27-31,26 0 16,1 0-16,-1 0 15,-26 0 1,-26-27-1,26 1-15,-27 26 16,1-27-16,-1 27 16,27 0-1,-26 0 1,26 0-1,0 27 1,26-27-16,-26 26 16,0-26-1,27 27-15,-1-27 16,1 0-16,-27 0 15,26 0 1,-26 0 0,0-27-16,0-26 31,0 27-31,-26 26 15,-1 0-15,1 0 16,26 0 0,-27 0-16,1 26 15,26 27-15,-27-53 16,27 53-1,0-53 1,27 27-16,-27-27 16,26 0-16,1 0 31,-1-106-16,-52 53 17,-27 53-1,53 106 16,53-53-16,0-53 0,-53-80 0,-80 27 0,27 53-15,27 53 15,105 0 0,1-53 1</inkml:trace>
  <inkml:trace contextRef="#ctx0" brushRef="#br1" timeOffset="382869.5502">19103 2619 0,'27'186'15,"-27"-133"-15,26-1 16,1 1 0,-27-26-1,0-27 16</inkml:trace>
  <inkml:trace contextRef="#ctx0" brushRef="#br1" timeOffset="383079.5712">19077 2646 0,'79'-53'15,"-26"53"1,26-27 0,-26 1-1,-53 26 1,27 0-1</inkml:trace>
  <inkml:trace contextRef="#ctx0" brushRef="#br1" timeOffset="383341.5974">19156 2778 0,'53'0'15,"0"-26"1,26-1 0,-52 27-1,-1-26-15,-26 26 16</inkml:trace>
  <inkml:trace contextRef="#ctx0" brushRef="#br1" timeOffset="386429.9062">19632 8070 0,'0'0'15,"0"26"32,0 1-47,27-27 16,-1 26 15,1-79-16,-27 53 1,0-79-16,-27 52 31,1 27-15,-1 0-16,27 0 31,27 53-15,26-26-1,-27-27 1,1 0-1,-27-27 17,-53-26-17,26 27-15,-26 0 16,27 26-1,26 26 1,0 0 0,26 27-1,27-26 1,-26-1-1,-27-26 1,0-26 0,0-27-1,-27 0 16,-26 53-31,53 0 16,-26 79 15,26-26-15,26-26-1,27-1 1,-26-26 0,-1 0-1,-26-53 1,27 0-16,-54 0 31,1 1-15,-27 52-16,26 0 15,1 26 1,26 27-1,26 0 17,27-27-17,-26 1 1,26-107 15,-27 1-15,-79 53-1,0-1 16,0 54-15,27 25 0,52 54-1,27-79 16,27-1-15,-54-105 0,-26-1-1,-26 54 1,-54 0 15,54 26-15,79 79 15</inkml:trace>
  <inkml:trace contextRef="#ctx0" brushRef="#br1" timeOffset="386728.9361">20162 7805 0,'0'80'16,"26"78"0,0-52-16,-26-26 15,27-1 1,-27-26-1,26-53 1,-26 0 0,0-53-1</inkml:trace>
  <inkml:trace contextRef="#ctx0" brushRef="#br1" timeOffset="386914.9547">20082 7805 0,'53'-26'16,"53"26"0,-27-27-1,-52 1 1,-1 26-16,-26 0 31</inkml:trace>
  <inkml:trace contextRef="#ctx0" brushRef="#br1" timeOffset="386929.9562">20373 7726 0</inkml:trace>
  <inkml:trace contextRef="#ctx0" brushRef="#br1" timeOffset="386943.9576">20373 7726 0</inkml:trace>
  <inkml:trace contextRef="#ctx0" brushRef="#br1" timeOffset="387136.9769">20135 8017 0,'106'0'31,"-27"-27"-15,-26 1 0,-26 26-16,-1-26 31,-26-1-16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12T21:26:53.813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4472 15293 0</inkml:trace>
  <inkml:trace contextRef="#ctx0" brushRef="#br0" timeOffset="2642">3387 9049 0,'53'79'31,"26"1"-15,-26 52 0,27 27-1,-28-54 1,-25-52-1,-27-26-15,26-1 32,-26-26-17,0-79 1,0-1-1,0-25 1,0-1-16,27-26 16,-27 26-1,0 0 1,26 53-16,-26 26 15,27 27 17,-1 53-32</inkml:trace>
  <inkml:trace contextRef="#ctx0" brushRef="#br0" timeOffset="2958">4207 9393 0,'106'-27'16,"-27"-52"0,-52 26-16,-27 0 15,26 0 1,-52 0-1,-53 27-15,-27 26 16,26 79 0,27 1-1,27 25-15,26-52 16,26 53-1,54-53 1,52-27-16,-105 1 16,78-27-1</inkml:trace>
  <inkml:trace contextRef="#ctx0" brushRef="#br0" timeOffset="3282">4551 9049 0,'27'106'0,"-1"52"31,53 54-15,-52-133-1,-27-52 1,-27-107 31,27-52-32,27-27 1,52-52 15,-26 131-15</inkml:trace>
  <inkml:trace contextRef="#ctx0" brushRef="#br0" timeOffset="3489">5054 8784 0,'26'291'16,"-26"-79"-1,27-53 1,-1-80-1,1-53 17</inkml:trace>
  <inkml:trace contextRef="#ctx0" brushRef="#br0" timeOffset="3776">4974 9075 0,'53'0'15,"106"-53"1,0 27 0,-53 26-1,-53-27-15,-27 27 16,-26 133 15,27-1-31,-27-26 16,0 0-1,26-53 1,1-27-1</inkml:trace>
  <inkml:trace contextRef="#ctx0" brushRef="#br0" timeOffset="3925">5504 8784 0,'53'0'16,"0"80"-1</inkml:trace>
  <inkml:trace contextRef="#ctx0" brushRef="#br0" timeOffset="3926">5610 8864 0</inkml:trace>
  <inkml:trace contextRef="#ctx0" brushRef="#br0" timeOffset="3936">5610 8864 0</inkml:trace>
  <inkml:trace contextRef="#ctx0" brushRef="#br0" timeOffset="4171">6033 8969 0,'-132'-26'15,"79"185"16,26-1-15,54-25 0,131-54-1,-78-79 16,52-26-15</inkml:trace>
  <inkml:trace contextRef="#ctx0" brushRef="#br0" timeOffset="4500">6244 9208 0,'159'0'16,"-53"0"-1,-27-53 17,-52-80-17,-54 27 1,-131 80-1,78 26 1,27 132 15,27 106-15,26-132-1,106-26 1</inkml:trace>
  <inkml:trace contextRef="#ctx0" brushRef="#br0" timeOffset="4933">7144 8864 0,'-79'0'16,"-80"79"0,53 53-1,80-52 1,26-1-1,26-79 1,133 53 0,-53-80-1,0 27 1,-1 27-1,-78-1 1,-1 1 0,-52 26-16,-80 0 15,0 0 16,0-27-31,53-26 16,-26 0 0,0-26 15</inkml:trace>
  <inkml:trace contextRef="#ctx0" brushRef="#br0" timeOffset="5303">7567 9049 0</inkml:trace>
  <inkml:trace contextRef="#ctx0" brushRef="#br0" timeOffset="5458">7647 9366 0</inkml:trace>
  <inkml:trace contextRef="#ctx0" brushRef="#br0" timeOffset="5460">7647 9366 0</inkml:trace>
  <inkml:trace contextRef="#ctx0" brushRef="#br0" timeOffset="5471">7647 9366 0</inkml:trace>
  <inkml:trace contextRef="#ctx0" brushRef="#br0" timeOffset="6197">3599 11986 0,'0'53'16,"53"290"15,-27-78 0,-26-159 0</inkml:trace>
  <inkml:trace contextRef="#ctx0" brushRef="#br0" timeOffset="6386">3599 12065 0,'370'-53'31,"-158"53"0</inkml:trace>
  <inkml:trace contextRef="#ctx0" brushRef="#br0" timeOffset="6389">4181 12012 0</inkml:trace>
  <inkml:trace contextRef="#ctx0" brushRef="#br0" timeOffset="6400">4181 12012 0</inkml:trace>
  <inkml:trace contextRef="#ctx0" brushRef="#br0" timeOffset="6860">3731 12277 0,'79'-27'15,"1"1"1,52-1-16,-53 1 15,1 26 1,-54-27-16,-26 27 16,0 53-1,27 0 1,-27 53-1,53-27 1,0-26-16,26 0 16,-26-26-1,-27-27-15,27 0 16,-53-27-1,27-52 1,-27-1-16,0-25 16,-27-1-1,-26 53 1,-26 26-16,-80 1 31,159 26-15,0 53-1,0 0-15</inkml:trace>
  <inkml:trace contextRef="#ctx0" brushRef="#br0" timeOffset="7330">5027 12091 0,'-105'0'15,"52"0"1,-27 159-1,80-27 17,80-52-17,105-1 1,-26-79-1,-27-132 1,-26-53 15,-106 79-15,-27 53-1,1 27 1,-1 52 15,27 106-15,80 133 15,-80-212-15</inkml:trace>
  <inkml:trace contextRef="#ctx0" brushRef="#br0" timeOffset="7486">5345 11933 0,'26'0'31</inkml:trace>
  <inkml:trace contextRef="#ctx0" brushRef="#br0" timeOffset="7489">5371 11933 0</inkml:trace>
  <inkml:trace contextRef="#ctx0" brushRef="#br0" timeOffset="7499">5371 11933 0</inkml:trace>
  <inkml:trace contextRef="#ctx0" brushRef="#br0" timeOffset="7711">6059 12171 0,'-26'0'31,"26"26"-31,0-26 16</inkml:trace>
  <inkml:trace contextRef="#ctx0" brushRef="#br0" timeOffset="7918">5980 12462 0,'0'0'31</inkml:trace>
  <inkml:trace contextRef="#ctx0" brushRef="#br0" timeOffset="9033">3572 14526 0,'27'105'15,"-1"54"1,27 26-1,0-26 17,-27-106-17,1-53 1,-27-79-1,0-54 1,26-52 0,27 26 15,0 107-16,27 52 1,52 132 15,-53 27-15,27-27-1,-106-79 17,-26-80-1,26-105-16,26-106 1,27 159 0,0 52 15,53 159-16,-53 27 1,26 0 0</inkml:trace>
  <inkml:trace contextRef="#ctx0" brushRef="#br0" timeOffset="9407">5054 14631 0,'-132'-26'16,"79"52"0,-27 54-1,27 79 1,53-1-1,27-105 1,52-53 0,27 0-1,-53-132 1,-27 26-1,1 27-15,-27-1 16,-27 27 15,1 53-31,26 27 16,-27 52-1,54 54 1</inkml:trace>
  <inkml:trace contextRef="#ctx0" brushRef="#br0" timeOffset="10151">5318 14579 0,'-26'0'16,"52"52"-16,1 107 15,-1 26 16,54 27-15,-80-80 0,-80-52-1,-25-1 16,-1-79-15,26-26 0,80-107 15,53 54-16,106-27 1,53-79 0,-1-53 15,-184 132-16,-27 53 17,-27 53-17,-26 53 1,1 132-1,78-53 1,80-79 15,53-26-15,-54-54-1,-78-105 1,-1 0 15,-52 52-15,-54 54-1,-52 52 17,79 1-17</inkml:trace>
  <inkml:trace contextRef="#ctx0" brushRef="#br0" timeOffset="10507">6165 14737 0,'53'159'16,"-27"-133"15,-26 1-16,-26-27 1,0-27 0,26-158 15,79 53-16,0 79 1,54 0 0,-54 53 15,-53 27-16,1-27 17</inkml:trace>
  <inkml:trace contextRef="#ctx0" brushRef="#br0" timeOffset="10674">5848 14314 0,'0'0'0,"0"0"31</inkml:trace>
  <inkml:trace contextRef="#ctx0" brushRef="#br0" timeOffset="10677">5848 14314 0</inkml:trace>
  <inkml:trace contextRef="#ctx0" brushRef="#br0" timeOffset="10687">5848 14314 0</inkml:trace>
  <inkml:trace contextRef="#ctx0" brushRef="#br0" timeOffset="11123">5054 14737 0,'0'53'16,"0"27"-16,0-28 16,26 54-1,-26-79 1,27 26-1,-1-53 1</inkml:trace>
  <inkml:trace contextRef="#ctx0" brushRef="#br0" timeOffset="11650">6985 14631 0,'159'-26'16,"-53"26"-1,-27 0 16</inkml:trace>
  <inkml:trace contextRef="#ctx0" brushRef="#br0" timeOffset="11845">6985 14817 0,'133'-27'16,"-28"27"-1,1-26 17</inkml:trace>
  <inkml:trace contextRef="#ctx0" brushRef="#br0" timeOffset="11849">7329 14764 0</inkml:trace>
  <inkml:trace contextRef="#ctx0" brushRef="#br0" timeOffset="11852">7329 14764 0</inkml:trace>
  <inkml:trace contextRef="#ctx0" brushRef="#br0" timeOffset="12933">3678 16484 0,'0'26'15,"0"106"1,0 54 0,0-107-1,26 0 1,1 1-1,-27-107 1,0 27 0,26-106-1,1-26 1,26-27-1,0 27 1,0 132 0,0 0-1,-1 185 16,1-52-15,0-28 15,-53-131 0,27-53-15,-27-54 15,79-26-15,-26 133-1,-26 26 1,25 79 15,-25 54-15,26-27-1,-27-1 1,-26-78 0</inkml:trace>
  <inkml:trace contextRef="#ctx0" brushRef="#br0" timeOffset="13119">4604 16669 0,'0'-27'47,"27"133"-32,-1 0 1</inkml:trace>
  <inkml:trace contextRef="#ctx0" brushRef="#br0" timeOffset="13123">4657 16854 0</inkml:trace>
  <inkml:trace contextRef="#ctx0" brushRef="#br0" timeOffset="13126">4657 16854 0</inkml:trace>
  <inkml:trace contextRef="#ctx0" brushRef="#br0" timeOffset="13608">4789 16589 0,'27'53'15,"-1"0"1,1 80-1,-1-54 1,-26-26 0,0-27-1,0 1 16,-26-107-15,26-25 0,0 25-16,53-26 31,-1 0-16,-25 106-15,26 0 16,0 106 0,-27 0-1,27 26 16,-26-105-31</inkml:trace>
  <inkml:trace contextRef="#ctx0" brushRef="#br0" timeOffset="13950">5318 16642 0,'27'-26'16,"52"211"-1,1-132 1,78 0 0,-78-53 15,-27-106-16,-27 0 1,-26-26 0,-53 79 15,-79 53-16,-27 79 1,80-52 0</inkml:trace>
  <inkml:trace contextRef="#ctx0" brushRef="#br0" timeOffset="14254">5768 16589 0,'185'186'15,"-158"-133"1,-27-27 0,0 0-1,0-26 16,-27-132-15,54 0 0,26 26-1,-27 53 1,107 0-1,-107 53 1,27 0 0</inkml:trace>
  <inkml:trace contextRef="#ctx0" brushRef="#br0" timeOffset="14495">6509 16589 0,'185'-26'16,"-52"26"-1,-107-27 1,-26 27 0</inkml:trace>
  <inkml:trace contextRef="#ctx0" brushRef="#br0" timeOffset="14687">6430 16748 0,'26'0'0,"27"0"15,26-26 1,27-1 0,27 1-1,-107 26 1,-26-27-1</inkml:trace>
  <inkml:trace contextRef="#ctx0" brushRef="#br0" timeOffset="14692">6853 16642 0</inkml:trace>
  <inkml:trace contextRef="#ctx0" brushRef="#br0" timeOffset="14695">6853 16642 0</inkml:trace>
  <inkml:trace contextRef="#ctx0" brushRef="#br0" timeOffset="15078">4763 16325 0,'-27'0'0,"54"0"31,26 0-16</inkml:trace>
  <inkml:trace contextRef="#ctx0" brushRef="#br0" timeOffset="44127">3704 3810 0,'0'0'31,"27"53"-15,52 79-16,1 1 16,-1-1-1,0-26-15,1 26 16,-27-79-1,-27 0 1,1-27-16,-1 1 16,-26-27-1,27 0 1</inkml:trace>
  <inkml:trace contextRef="#ctx0" brushRef="#br0" timeOffset="44388.5999">4154 3916 0,'-26'0'15,"-1"53"1,1 53-16,-27-1 15,0 54 1,-26-27 0,52-52-16,-26-27 15,53 0 1,0 0-1</inkml:trace>
  <inkml:trace contextRef="#ctx0" brushRef="#br0" timeOffset="44919.5999">4366 3545 0,'159'-105'32,"-106"105"-17,26 79 1,-79 80-1,-53-80 1,0-26 0,-53 0 15,106-53-16,0-27 17,80 27-17,-1-26 1,0 0-1,27-1 17,-79 27-1</inkml:trace>
  <inkml:trace contextRef="#ctx0" brushRef="#br0" timeOffset="45695.5999">3281 4868 0,'-26'0'0,"52"0"31,133 0-15,105 0 15,28 0-15,25-26-1,-26 26 1,-159-27-1,-52 27 1,-54 0 46,-26 0 1</inkml:trace>
  <inkml:trace contextRef="#ctx0" brushRef="#br0" timeOffset="46330.5999">5451 4524 0,'185'-26'15,"-53"26"-15,27 0 16,-80 0 15,-26-27-31,-26 27 16,-27 0-1</inkml:trace>
  <inkml:trace contextRef="#ctx0" brushRef="#br0" timeOffset="46569.5999">5795 4180 0,'53'159'0,"-27"26"15,-26 27 17,0-133-17,0-52 1</inkml:trace>
  <inkml:trace contextRef="#ctx0" brushRef="#br0" timeOffset="47263.5999">7171 3969 0,'0'106'16,"26"105"-1,53-52 1,-52-80-1,79-105 17,-27-27-17,-53-79 1,27 26-1,-53-26-15,0-54 16,0 81 15,-26 78-31,26 1 16,0 52-1,0 80 17,0 0-32,106 158 31,-80-26-16,27-52 1,-26-107 0,-27-26-16,-27 26 15,-26-26 16,27-26-31,-27-27 16,-27-27 0,-25 1-1,78-27 1,-26 0-1</inkml:trace>
  <inkml:trace contextRef="#ctx0" brushRef="#br0" timeOffset="47792.5999">7991 3572 0,'238'-27'16,"-159"54"0,-52 79 15,-54 26-16,-105-79 1,79 0 0,0-27 15,53-26-16,27 0 1,131-26 15,-52-1-15,-26 1-1,-28-1 1,-25 27 15,-54 53-15</inkml:trace>
  <inkml:trace contextRef="#ctx0" brushRef="#br0" timeOffset="48369.5999">6774 4842 0,'132'0'16,"0"-27"-16,133 27 15,-1 0 16,-78-26-31,-1 26 16,53-27 0,-53 27-1,-132 0 1,26 0-1,-79 0 1,27 0 0</inkml:trace>
  <inkml:trace contextRef="#ctx0" brushRef="#br0" timeOffset="48913.5999">9367 4524 0,'264'0'16,"-105"0"-1,-53 0 1,-53 0-1</inkml:trace>
  <inkml:trace contextRef="#ctx0" brushRef="#br0" timeOffset="49104.5999">9446 4736 0,'106'26'16,"26"-26"-1,-79 0 1,79 0 0,-52-26-1</inkml:trace>
  <inkml:trace contextRef="#ctx0" brushRef="#br0" timeOffset="49109.5999">9949 4736 0</inkml:trace>
  <inkml:trace contextRef="#ctx0" brushRef="#br0" timeOffset="49114.5999">9949 4736 0</inkml:trace>
  <inkml:trace contextRef="#ctx0" brushRef="#br0" timeOffset="49456.5999">11086 3836 0,'53'239'16,"-26"52"-1,-27 0 1,0-186-1,-27-25 1,27-27 0,0-80 46</inkml:trace>
  <inkml:trace contextRef="#ctx0" brushRef="#br0" timeOffset="64909.5999">2778 2646 0,'-26'0'16,"52"0"-1,-26 0 1,27 0 0,52 0-1,1 0-15,-54 0 16,54 0-16,-1-27 16,0 27-1,27-26-15,-53 26 16,0 0-16,0-27 15,-53 27 1,0 0 15</inkml:trace>
  <inkml:trace contextRef="#ctx0" brushRef="#br0" timeOffset="65221.5999">3122 2725 0,'0'53'0,"0"-26"16,0 26-16,0-27 15,0-26 1,0 53-16,0-27 15,0 1 1,0-27-16,0 0 16,27 0-1</inkml:trace>
  <inkml:trace contextRef="#ctx0" brushRef="#br0" timeOffset="70904.5999">3943 5133 0,'0'26'31,"-27"27"-15,54 0-16,-27 27 16,0-27-1,0-27 1,-27 0-16,27 27 15,0-53 1,0 0 0,27 27-1</inkml:trace>
  <inkml:trace contextRef="#ctx0" brushRef="#br0" timeOffset="71202.5999">3440 5689 0,'106'0'15,"26"0"-15,0 0 16,1 0 0,-1-27-1,-26 27-15,-53 0 16,26-26-1,-79 26-15,27 0 16</inkml:trace>
  <inkml:trace contextRef="#ctx0" brushRef="#br0" timeOffset="72161.5999">4181 5980 0,'-27'0'16,"1"-53"-1,-27 53-15,0-27 16,-53 27-1,27 27 1,26 26 0,0-1-1,53 1 1,26-26-1,54-1 1,-27-26 0,53-26-1,-1-27 1,-52 0-16,-26 27 15,-27-27 1,0 26 15,0 27 0,0 0-15,0 53 0,0-26-1,0 25-15,0 1 16,0 27-1,0-27 1,0-27 0,0 1-1,-27 26 1,27-27-1,0-26 1,0-26 31,0 26 15</inkml:trace>
  <inkml:trace contextRef="#ctx0" brushRef="#br0" timeOffset="73802.5999">5715 2725 0,'0'0'16,"0"0"15,53 0-16,0 0-15,53 0 16,-27 0 0,1 0-1,-1 0-15,-26 0 16,-27 0-1,27 0-15,-53-26 16,27 52 0</inkml:trace>
  <inkml:trace contextRef="#ctx0" brushRef="#br0" timeOffset="74119.5999">6006 2884 0,'0'79'15,"0"-52"1,0 26-16,0-27 15,0 27 1,0-26-16,0-27 16,0 0-1</inkml:trace>
  <inkml:trace contextRef="#ctx0" brushRef="#br0" timeOffset="76402.5999">7726 5054 0,'0'0'0,"27"52"16,-27-52-1,0 80 1,26-27-16,-26 0 15,0 0-15,0-53 0,-26 53 16,26-27-16,0 0 16,0-26-1,-27 27-15</inkml:trace>
  <inkml:trace contextRef="#ctx0" brushRef="#br0" timeOffset="76679.5999">7356 5609 0,'53'-26'0,"26"26"16,-26 0 0,79 0-16,-79 0 15,0 0-15,79-27 16,-132 27-16,133 0 15,-133 0-15,26 0 16,1-26-16,-1 26 16,-26 0-16,0 0 15</inkml:trace>
  <inkml:trace contextRef="#ctx0" brushRef="#br0" timeOffset="77085.5999">7647 5821 0,'0'79'0,"0"1"31,0-1 0,-27-53 0,54 1 1,52-27-1,53-27 0,-79 1 0</inkml:trace>
  <inkml:trace contextRef="#ctx0" brushRef="#br0" timeOffset="77389.5999">7885 5900 0,'0'0'16,"0"132"15,0-26-15,0-26-1,-27-54 1,27 1-16,0-1 15,0-26 17,0 0-17</inkml:trace>
  <inkml:trace contextRef="#ctx0" brushRef="#br1" timeOffset="161863.7999">13970 1773 0,'-185'-27'15,"79"107"1,27 52-1,79 0 1,0 80 0,79-106-1,1-106 1,-1 26-16,53-105 31,-52-54-15,-80 1-16,0 0 15,0-27 1,-27 106-1,27 27 1,0 52 0,0 80-1,27 291 16,-1-291-15,-26-27 0,0-52-1,0-1 1</inkml:trace>
  <inkml:trace contextRef="#ctx0" brushRef="#br1" timeOffset="162056.7999">14500 1958 0,'158'-53'31,"-52"27"-15,-79 26 0</inkml:trace>
  <inkml:trace contextRef="#ctx0" brushRef="#br1" timeOffset="162061.7999">14791 1879 0</inkml:trace>
  <inkml:trace contextRef="#ctx0" brushRef="#br1" timeOffset="162064.7999">14791 1879 0</inkml:trace>
  <inkml:trace contextRef="#ctx0" brushRef="#br1" timeOffset="162225.7999">14420 2222 0,'0'0'15,"132"-26"1,54-53 15</inkml:trace>
  <inkml:trace contextRef="#ctx0" brushRef="#br1" timeOffset="163050.7999">13547 3519 0,'0'238'0,"0"-106"16,53 80-1,-27-53 1,-26-106 0,27 0-1,-27-53 16,-27-106-15,27 0-16,-26 0 16,52-53-1,54 80 1,-27 53-1,52 26 1,28 26 0,-54 106-1,-52 27 1,-186 26 31,27-158-32,-1-1 1,54-26-1</inkml:trace>
  <inkml:trace contextRef="#ctx0" brushRef="#br1" timeOffset="163235.7999">14394 3889 0,'211'-26'15,"-105"26"17</inkml:trace>
  <inkml:trace contextRef="#ctx0" brushRef="#br1" timeOffset="163242.7999">14711 3863 0</inkml:trace>
  <inkml:trace contextRef="#ctx0" brushRef="#br1" timeOffset="163247.7999">14711 3863 0</inkml:trace>
  <inkml:trace contextRef="#ctx0" brushRef="#br1" timeOffset="163411.7999">14526 4075 0,'53'26'16,"79"-52"0,0-27-1</inkml:trace>
  <inkml:trace contextRef="#ctx0" brushRef="#br1" timeOffset="163980.7999">13759 6085 0,'-53'-105'16,"0"52"0,-27 53-1,28 26-15,-28 106 16,80 54 15,53-107-31,26 0 16,107-26-1,-54-26 1,0-80 15</inkml:trace>
  <inkml:trace contextRef="#ctx0" brushRef="#br1" timeOffset="164203.7999">14367 6059 0,'212'-27'16,"-53"1"-1,-106 26 1</inkml:trace>
  <inkml:trace contextRef="#ctx0" brushRef="#br1" timeOffset="164379.7999">14447 6244 0,'158'0'15,"28"0"1,-28-53 15</inkml:trace>
  <inkml:trace contextRef="#ctx0" brushRef="#br1" timeOffset="164386.7999">14949 6191 0</inkml:trace>
  <inkml:trace contextRef="#ctx0" brushRef="#br1" timeOffset="164392.7999">14949 6191 0</inkml:trace>
  <inkml:trace contextRef="#ctx0" brushRef="#br1" timeOffset="165906.7999">2937 6244 0,'0'27'16,"0"52"0,133 27-1,25 53 1,-105-133-1,-53 27 17,27-27-17,-27-52 32,0-53-47,-27-1 16,27-52-1,-26 26 1,-27-26-16,53 26 15,-53-26 1,26-1-16,1 1 16,0-132 15,26 211-16,0-27-15,0 80 16,0-26 0,0-1-1,0 27 16,0 0-15,105-26 0,1 26-16,0 0 15,53-27 1,-1 27-1,-25-26-15,26-1 16,-27 27 0,-53 0-1,-52-26-15,-1 26 16,-26 0 31</inkml:trace>
  <inkml:trace contextRef="#ctx0" brushRef="#br1" timeOffset="167067.7999">6985 6032 0,'0'53'15,"80"53"1,-1 53 0,27-27-1,-53-79 1,-27-26-1,-26-1 17,0-52-17,0-27 16,-26-185-15,-27 52 0,0-25-1,0-54 16,27 80-15,-1-27 15,27 133-15,27 26-1,-27 53 1,53-26 15,-27 26-15,53 0-1,80 26 17,0-26-17,26 0 1,27-26-1,-133 26 1,-26 0 15,-26 0 0,-54 0-15</inkml:trace>
  <inkml:trace contextRef="#ctx0" brushRef="#br1" timeOffset="173864.7999">3969 7170 0,'0'159'0,"27"-53"31,-27-80-31,0 1 16,26-1 0,-26-26-1</inkml:trace>
  <inkml:trace contextRef="#ctx0" brushRef="#br1" timeOffset="174097.7999">3599 7594 0,'26'26'16,"106"0"-1,-26-26 1,27-26-16,-1 26 15,-26-26 17,-80-1-32,-26 27 15</inkml:trace>
  <inkml:trace contextRef="#ctx0" brushRef="#br1" timeOffset="174683.7999">3890 7779 0,'106'-27'0,"-54"27"15,1 0 1,-26 27-1,-80 52 1,-26-52 0,26 26-16,-27-53 31,80 26-16,27-52 1,-1 26-16,54-27 31,-28 27-15,1 0-16,0 0 15,-26 53 1,-54 53 0,1-53-1,-54-27 1,-25 1 15,52-27-15,26 0-16,1 0 15,26 0 48,0 0-48,26 0 32</inkml:trace>
  <inkml:trace contextRef="#ctx0" brushRef="#br1" timeOffset="179394.3999">7806 7091 0,'0'0'16,"0"0"-16,0 0 15,0 0 1,0 0-1,0 26-15,0 27 16,0-53-16,-27 53 0,54-26 16,-27-27-16,0 52 0,0-52 15,0 27-15,0-27 16,0 53-16,0-53 15,0 26-15,0-26 0,0 0 16,0 0 0,0 0-1</inkml:trace>
  <inkml:trace contextRef="#ctx0" brushRef="#br1" timeOffset="179720.3999">7435 7541 0,'106'0'16,"-106"0"-16,79 0 0,-26 0 15,0 0-15,0 0 0,26 0 16,-26 0-16,80 0 15,-54 0 1,-26 0 0,-53 0 15</inkml:trace>
  <inkml:trace contextRef="#ctx0" brushRef="#br1" timeOffset="180224.3999">7700 7779 0,'132'-27'31,"-53"54"-15,-52 26 0,-80 53-1,-53-54 1,53 28-1,-53-54 17,53 1-17,27-27 1,-1-53 15,54 0-15,26 26-1,26 27 1,54 53 15,-81 0-15,-52-53-1,53 27 1</inkml:trace>
  <inkml:trace contextRef="#ctx0" brushRef="#br1" timeOffset="185737.3999">6668 7435 0,'-27'-27'32,"-26"-26"-17,-105 80 16,-1 105 1,132 27-1,54-80 0,132-52 0,-53-80-15,-80 0-1,27 26-15,-53-25 16,53-1 0,-53-27-1,26 54 1,-26 26-1,0 26 17,0 27-17,0 0 1,-26 26-16,26-26 15,0 0 1,0 0 0,0-26-16,0-1 15,0-26 16</inkml:trace>
  <inkml:trace contextRef="#ctx0" brushRef="#br1" timeOffset="185993.3999">6880 7541 0,'105'0'16,"-52"-27"-16,0 27 16,0 0-1,-26 0 1,-1 0-16,-52 0 47</inkml:trace>
  <inkml:trace contextRef="#ctx0" brushRef="#br1" timeOffset="186177.3999">6959 7673 0,'0'0'15,"26"0"1,27 0-1,0-27 1,-26 27 0,26-26-1</inkml:trace>
  <inkml:trace contextRef="#ctx0" brushRef="#br1" timeOffset="186183.3999">7171 7620 0</inkml:trace>
  <inkml:trace contextRef="#ctx0" brushRef="#br1" timeOffset="186188.3999">7171 7620 0</inkml:trace>
  <inkml:trace contextRef="#ctx0" brushRef="#br1" timeOffset="187146.3999">15875 1349 0,'-26'-132'16,"26"132"0,-27 53-1,27 79 1,-26 27-1,0-53 1,26 26 0,-27-105-1,27-1-15,0-26 31</inkml:trace>
  <inkml:trace contextRef="#ctx0" brushRef="#br1" timeOffset="187374.3999">15399 1958 0,'159'-27'15,"-53"27"1,52-26 0,1 0-1</inkml:trace>
  <inkml:trace contextRef="#ctx0" brushRef="#br1" timeOffset="187880.3999">15690 2117 0,'238'0'31,"-185"26"-31,-53 27 16,-53 79 0,-53-79-1,27-26 1,0 26-1,-1-53 1,54 0 0,52 0-1,1 0 1,105-53-1,0 26 1,-52 27 0,-1-26-1,-26 26 1,-27 0-1,-26 0 1,27 0 93</inkml:trace>
  <inkml:trace contextRef="#ctx0" brushRef="#br1" timeOffset="188990.3999">2990 7673 0,'0'0'0,"53"-27"15,53 27 16,-53 0-15,0-26 0,-27 26 15</inkml:trace>
  <inkml:trace contextRef="#ctx0" brushRef="#br1" timeOffset="189205.3999">2990 7832 0,'80'0'15,"-1"-27"1,0 27-1,-52-26 1,-1 26-16,27-27 16</inkml:trace>
  <inkml:trace contextRef="#ctx0" brushRef="#br1" timeOffset="190017.3999">2064 7488 0,'0'79'0,"27"106"32,-1-79-17,-26-26 1,0-1 0,0-79 30,0-106-30,53-26 15,0 79-15,26 0-1,53 53 1,1 53 0,-80 0-1,-106 79 32,-27-79-31,1 0-1,-53-53 1,105 0-1,1 0 32,26 0-16</inkml:trace>
  <inkml:trace contextRef="#ctx0" brushRef="#br1" timeOffset="190936.3999">15743 3334 0,'0'-80'16,"0"80"15,0 80-15,27 131-1,-27-52 17,-27-106-17,27-26 1,0-27-1</inkml:trace>
  <inkml:trace contextRef="#ctx0" brushRef="#br1" timeOffset="191168.3999">15426 3836 0,'105'0'15,"81"0"1,-28-26 0,-52 26-1,-26-26-15,-54 26 31</inkml:trace>
  <inkml:trace contextRef="#ctx0" brushRef="#br1" timeOffset="191675.3999">15770 3995 0,'79'27'16,"27"-1"-1,-106 1 1,0 26 0,-27-27-1,-79 0 1,27 27-1,53-53-15,26 0 16,0-26 0,53 26-1,-1 0 1,-25-27-1,79 27 1,-53 27 0,-53 52-1,-27-26 1,-52 0-1,-53 26 17,79-79-17,0 27-15,26-27 16,54 26 46</inkml:trace>
  <inkml:trace contextRef="#ctx0" brushRef="#br1" timeOffset="196883.3999">5874 7673 0,'-26'0'31,"26"-27"-16,0 27-15,0 0 16,0 0-16,0-26 16,-27 26-16,27-79 15,-26 26 1,26 0-16,26 0 15,1 53-15,26-80 16,26 80 0,0-26-1,-26 0-15,27 26 16,-80 0-16,79 26 15,-79-26 1,26 26-16,-26-26 16,-79-79 46,79 26-62,0 0 16,0 0-16,0-26 15,0 26 1,26 0-16,-26 27 15,53-27-15,0 26 16,-26 27 0,-1 0-16,1 27 15,-1-27-15,-26 0 16,0 26-1,0-26 17,0-26-17,-26-1 1,-1-52-1,-26-27 1,53-53 0,0 54 15,53 52-16,-26 53 1,-1 0 15,1 0-15,-27-27 31,0-26-32,0-53 1,-27-52-1,27 78 1,27 27 0,26 27 15,-1 26 0,-25-27 16,-80-131-32,53 25 1,0-25 0,26 52 15,54 79-16,-27 27 1,-27 0 0,-26 27-16,27-27 31,-27-27 0,-27-26-15,27 1-1,-53-187 1,53 134-1,27 105 1,-1-27 0,1 27-1,-1 27 1,1-27-1,-27 0 17,26-80-17,-26-52 16,0 0-31,27-27 16,-1 53 0,0 53-1,1 53 1,-1 0-1,-52-79 63,26-54-62,-27 28 0,27-28-16,27 27 15,52 27 16,-26 53-31,0 26 16,79 0 0,-52 0-1,-54 0 1,1 0-1,-1-80 1,27 1 0,26 0-1,27-1 1,-26 80-1,52 27 1,-79 26 0,0-1-1,0 1 1,-27-26-1,27-27 1,0 0-16,26-27 16,54 1 15,-54 52-31,-26-26 15,26 106 1,-52 0 0,-1 0-1,1-53 1,-27 26-1,-27-26 17,27-53-17,0 27 16,0-1 1,53 106-17,-26 27 1,-27-27-1,-27 1 1,-52 25 15,26-78-15,-27-54-1,54 54 17,0-28-17,26 54 1,52 53 15,1-53-15,-53 26-1,-26 27 16,-53-53-15,26-27 0,0 27-1,26-53 1,27 0-1,27 53 17,-1-27-17,27 27 1,-26 53 15,-54 52 0,1-158-15,-1 0-1,27-26-15,0-1 16,0 80 0,27-106-1,-1 79 1,80 54-1,-53-28 1,-53-25 0,26 26-1,-26-27 1,-26 27-1,-27-27 1,0-52-16,0 26 16,27-27-1,26-26 16,26 0-15,1 26 0,-1 27-1,27 0 1,-53 0-16,-27 27 15,-25 25 17,-28-25-32,1-1 15,-53 27 1,52-80-1,27-26 1,27 0 0,-1 0-1,27 0 1,27-26 15,-54 52 0,1 54-15,-133-1 15,27-52-15,-1-27-1,1 0 1,79-27-1,0 1 17,53-1-17,-79 1 1,0 52-1,-107 1 17,54-1-17,0-52 1,79-107 15,53 54-15,26 79-1,-52 0 16,-106 53-15,-1-27 0,27-26 15,27 0-16,53-105 1,52-28 0,-26 107 15,-26 26-16,-27 0 1,-27 0 0,-78 0 15,131-79-16,-26 26 1,53 0 0,0-27-1,0 27 1,27 53-1,-27-26 17</inkml:trace>
  <inkml:trace contextRef="#ctx0" brushRef="#br1" timeOffset="198986.3999">16510 1588 0,'0'26'16,"0"-26"-16,0 53 15,0-27-15,0 1 16,27-27-16,-27 26 16,26 1-16,1-27 15,-1 0 1,-26 0-1,0 0-15,27 0 16,-27-27-16,26 1 16,-26-27-1,0 0-15,0 27 16,0-1-16,0 27 15,0-26 1,0 26 0,0 26 15,0-26-31,0 79 15,27 54 1,-1-80 0,0 26-16,1-26 15,-27 0 1,0-27-16,0 1 15,0-1-15,-53-26 16,27 27 0,26-27-16,-80 0 15,80 0-15,-26-27 16,-1 27-1,1-26-15,-1 26 16,27-53 0</inkml:trace>
  <inkml:trace contextRef="#ctx0" brushRef="#br1" timeOffset="199181.3999">16828 1720 0,'159'-27'0,"-80"-26"31</inkml:trace>
  <inkml:trace contextRef="#ctx0" brushRef="#br1" timeOffset="199189.3999">17066 1640 0</inkml:trace>
  <inkml:trace contextRef="#ctx0" brushRef="#br1" timeOffset="199196.3999">17066 1640 0</inkml:trace>
  <inkml:trace contextRef="#ctx0" brushRef="#br1" timeOffset="199589.3999">17331 1535 0,'0'-53'16,"-80"53"15,-52 132 0,132-53-15,159-52 15,-54-107 0,-131-78 1,-27 131-1,80 133 0,52 26 16</inkml:trace>
  <inkml:trace contextRef="#ctx0" brushRef="#br1" timeOffset="199778.3999">17489 1402 0,'80'53'15,"-27"0"1,26-26-16,-26-1 15,-27 1 1,1-27 0</inkml:trace>
  <inkml:trace contextRef="#ctx0" brushRef="#br1" timeOffset="199784.3999">17807 1588 0</inkml:trace>
  <inkml:trace contextRef="#ctx0" brushRef="#br1" timeOffset="199790.3999">17807 1588 0</inkml:trace>
  <inkml:trace contextRef="#ctx0" brushRef="#br1" timeOffset="199963.3999">17674 1376 0,'-52'132'16,"25"-79"0,-26-26-1,53-1-15,0 0 16</inkml:trace>
  <inkml:trace contextRef="#ctx0" brushRef="#br1" timeOffset="200139.3999">17807 1376 0,'26'79'16,"-26"-26"-1</inkml:trace>
  <inkml:trace contextRef="#ctx0" brushRef="#br1" timeOffset="200152.3999">17833 1508 0</inkml:trace>
  <inkml:trace contextRef="#ctx0" brushRef="#br1" timeOffset="200159.3999">17833 1508 0</inkml:trace>
  <inkml:trace contextRef="#ctx0" brushRef="#br1" timeOffset="200439.3999">18098 1217 0,'-53'27'15,"26"25"1,27 28 15,27-1-15,-1-26-1,-52 0 1,-53-26 15,-1-27-15,27-27-1</inkml:trace>
  <inkml:trace contextRef="#ctx0" brushRef="#br1" timeOffset="200596.3999">17807 1217 0,'0'27'31</inkml:trace>
  <inkml:trace contextRef="#ctx0" brushRef="#br1" timeOffset="200605.3999">17807 1244 0</inkml:trace>
  <inkml:trace contextRef="#ctx0" brushRef="#br1" timeOffset="200612.3999">17807 1244 0</inkml:trace>
  <inkml:trace contextRef="#ctx0" brushRef="#br1" timeOffset="205106.3999">1852 7964 0,'0'26'16,"-52"-52"15,-1-53-15,0-1-16,26-26 15,1-26 1,26 0 0,53 79-1,79 26 1,0 1-1,-26-1 1,-53 27 0,-53 0-16,0 0 46,-26-52-30,26-28 0,0-131 15,79 78-16,0 27 1,-26 106-16,27 0 16,-54 27-1,-26-27 1,0 26 15,0-26-31,-79-53 16,52-26 15,1 0-31,-1-54 15,1-25 1,26 78 0,26 54-1,1 26 1,-1 0-1,1-27 17,-27 27-17,0-53 1,0 0-1,0-105 1,0 25 0,0 1-16,53 53 15,-27 52 16,0 27-31,-26 0 16,0 0 46,0-79-46,0 53 0,27-133 15,-1 79-16,54 54 1,-54 26-16,27-27 16,0 54-1,0-27 1,-53 0 15,0-27-15,-53-52 15,27-80-16,-1 1-15,1-1 16,52 0 0,27 133-1,0 26 1,-27 26-1,80 53 17,-106-79-1,27-52-31,-27-28 15,0-52 1,26-27 0,1 27-1,-1 52 1,54 54-1,-1 0 1,-26 52 0,0 0-16,-27-26 31,-26 0 16,27-52-47,26-81 31,-1 27-16,28 27 1,-27 53 0,-53 26-1,53 0 1,0 26-1,-27-26 1,-26 0-16,26 0 31,1-79-15,-27 26-1,26-27 1,54-25 0,-1 25-1,1 27 1,25 53-1,54 0 1,106 80 0,-159-54-1,-54 1 1,1-1-1,-53-26 1,27 0 15,26-26-15,26-1-1,53 27 1,-79 53 0,-26 0-16,52 106 15,-79-1 1,-26 1 15,-27-53-15,-27-53-1,27 0 32,53 0-31,27 26 15,26 106-16,0-26 1,0 53 0,-53-1 15,-80-52-16,-26-53 1,27 26 0,53-79-1,-1 0 16,54 27-15,26 78 15,-27 1-15,0 26-1,-52-79 1,0 0 0,-54-27 15,27-26-16,27 0 1,-1 0 0,27-27-1,0 80 1,0-26-1,27 26 1,-27-27-16,26 80 16,1-27 15,-80 53-16,26-132 1,1 26 0,-27 1-1,27-80 1,26 0-1,26 26 1,0 27 0,1-26-1,26 26-15,-27 52 16,-26 28 15,-26-54-31,-1 0 16,-78 54-1,-1-54 1,26-52-1,27-1 1,-79-26 0,132 0 15,-26 0-16,26 0 1,-80 79 0,-52 27-1,-80-26 16,27-54-15,26-26 0,27-53 15,79 27-16,0-1 1,-105 27 0,-28 80-1,-105-1 16,106-79 1,106-79-17,26-1 1,53 1-1,-27 79 17,-52 26-17,0 27 1,-27-53 15,26 0-15,1-79-1,26-1 1,27 80-1,26-26 17,26-27-1</inkml:trace>
  <inkml:trace contextRef="#ctx0" brushRef="#br1" timeOffset="206066.3999">16378 3492 0,'132'159'31,"-52"-106"-15,-54-26-1</inkml:trace>
  <inkml:trace contextRef="#ctx0" brushRef="#br1" timeOffset="206294.3999">16563 3360 0,'-53'132'16,"27"-26"0,-1-26-1,1-54 1,-1 1-16</inkml:trace>
  <inkml:trace contextRef="#ctx0" brushRef="#br1" timeOffset="206459.3999">16484 3651 0,'132'-53'15</inkml:trace>
  <inkml:trace contextRef="#ctx0" brushRef="#br1" timeOffset="206469.3999">16616 3598 0</inkml:trace>
  <inkml:trace contextRef="#ctx0" brushRef="#br1" timeOffset="206477.3999">16616 3598 0</inkml:trace>
  <inkml:trace contextRef="#ctx0" brushRef="#br1" timeOffset="206869.3999">17040 3281 0,'-80'0'16,"27"79"-1,0 27 1,27-80 0,26 1-1,0-27 1,26 0-1,1 0-15,26-79 16,-27-1 15,-26 1-31,0 52 16,0 27 31,27 106-32,-1-26-15,1-80 16,-1 79 15,0-106-15</inkml:trace>
  <inkml:trace contextRef="#ctx0" brushRef="#br1" timeOffset="207031.3999">17198 3201 0,'106'80'15,"-53"-27"1,0-27 0,-27-26-16</inkml:trace>
  <inkml:trace contextRef="#ctx0" brushRef="#br1" timeOffset="207040.3999">17436 3360 0</inkml:trace>
  <inkml:trace contextRef="#ctx0" brushRef="#br1" timeOffset="207048.3999">17436 3360 0</inkml:trace>
  <inkml:trace contextRef="#ctx0" brushRef="#br1" timeOffset="207221.3999">17357 3122 0,'-79'132'16,"52"-26"0,-26-26 15,27-80-31</inkml:trace>
  <inkml:trace contextRef="#ctx0" brushRef="#br1" timeOffset="207411.3999">17516 3096 0,'53'53'16,"-53"-1"-16,26-25 15</inkml:trace>
  <inkml:trace contextRef="#ctx0" brushRef="#br1" timeOffset="207414.3999">17595 3228 0</inkml:trace>
  <inkml:trace contextRef="#ctx0" brushRef="#br1" timeOffset="207416.3999">17595 3228 0</inkml:trace>
  <inkml:trace contextRef="#ctx0" brushRef="#br1" timeOffset="207670.3999">17833 2963 0,'-26'0'15,"26"53"1,0-26 0,0 52-16,26-52 15,1-1 1,-27 0-1,-27 27 1,-26-53 0,-26 0-1</inkml:trace>
  <inkml:trace contextRef="#ctx0" brushRef="#br1" timeOffset="207829.3999">17569 2963 0,'0'0'0,"-27"0"31</inkml:trace>
  <inkml:trace contextRef="#ctx0" brushRef="#br1" timeOffset="207838.3999">17542 2963 0</inkml:trace>
  <inkml:trace contextRef="#ctx0" brushRef="#br1" timeOffset="207847.3999">17542 2963 0</inkml:trace>
  <inkml:trace contextRef="#ctx0" brushRef="#br0" timeOffset="220197.3999">22860 5265 0,'0'-26'0,"0"26"31,0 26 1,0 54-17,0-1 1,0 0-16,0-26 15,0 0 1,0 0 0,0-26-16,0-27 15,27 26 1,-27-26 15</inkml:trace>
  <inkml:trace contextRef="#ctx0" brushRef="#br0" timeOffset="220959.3999">22807 6191 0,'0'0'0,"27"0"15,-1 0 1,1-26 0,-1 26-1,-26 0 17,0 26-17,0 27 1,0 27-1,0-54 1,0 53 0,0-26-1,0-26 1,0-27-1,0 0 17</inkml:trace>
  <inkml:trace contextRef="#ctx0" brushRef="#br0" timeOffset="221181.3999">22781 6562 0,'26'0'0,"1"0"16,52 0-1,1 0 1,-54-27-16,27 27 15,-53 0 1,26 0-16</inkml:trace>
  <inkml:trace contextRef="#ctx0" brushRef="#br0" timeOffset="222138.3999">16537 5398 0,'0'-27'31,"0"54"-15,0 25-16,0 1 15,0 53 1,0-53-1,0 0-15,0-27 16,0 27 0,0-53-1</inkml:trace>
  <inkml:trace contextRef="#ctx0" brushRef="#br0" timeOffset="222480.3999">16034 6324 0,'27'0'16,"-27"0"0,26 0-16,53 0 15,-26 0 1,0-27-1</inkml:trace>
  <inkml:trace contextRef="#ctx0" brushRef="#br0" timeOffset="222714.3999">16510 6191 0,'0'80'16,"0"-1"-1,0-26 1,27 0 0,-27-27-1,26 1 1</inkml:trace>
  <inkml:trace contextRef="#ctx0" brushRef="#br0" timeOffset="223625.3999">19474 2355 0,'26'0'15,"27"0"1,79 0 15,-26 0-15,-26 0-1</inkml:trace>
  <inkml:trace contextRef="#ctx0" brushRef="#br0" timeOffset="224819.3999">20294 2117 0,'-27'291'16,"27"-238"0,0 26-16,27-26 15,-27-27 1,26-26-1</inkml:trace>
  <inkml:trace contextRef="#ctx0" brushRef="#br0" timeOffset="225694.3999">19315 8758 0,'0'0'16,"79"0"-1,80 26 1,-53-26-1</inkml:trace>
  <inkml:trace contextRef="#ctx0" brushRef="#br0" timeOffset="225993.3999">20214 8758 0,'80'0'31</inkml:trace>
  <inkml:trace contextRef="#ctx0" brushRef="#br0" timeOffset="226187.3999">20611 8652 0,'27'106'15,"-1"52"1,-26-78-16,27 26 15,-27-80 1</inkml:trace>
  <inkml:trace contextRef="#ctx0" brushRef="#br0" timeOffset="226201.3999">20691 9128 0</inkml:trace>
  <inkml:trace contextRef="#ctx0" brushRef="#br0" timeOffset="226207.3999">20691 9128 0</inkml:trace>
  <inkml:trace contextRef="#ctx0" brushRef="#br1" timeOffset="239942.3999">19685 3863 0,'-26'-27'0,"-1"27"16,27 0 0,0 27 15,0-27-16,0 0-15,27 26 16,-27-26-16,0 0 16,26 0-1,-26 0 1,27 0-1,-27-26-15,0-27 16,-27 27-16,27-1 16,0 1-1,0 26-15,-53 26 16,53-26-16,-26 53 15,26-27 1,0 1-16,0-1 16,53 27-1,-53-53 1,26 27-16,27-27 15,-53-27 1,27 27-16,-27-26 16,0-27-16,0 0 15,0 27 1,-80-1-1,80 27-15,-26 0 16,26 0-16,-27 0 16,1 27-16,26 25 15,0-25 1,0 26-16,0-53 15,0 26-15,26 27 16,27-53 0,0 0-16,-53 0 15,27 0-15,-1-26 16,-26-80 15,-53-26 0,-53 105-15,27 107 15,53 52 0,79-26 0,79-80 1,-53-105-1,-79-54-16,-53 28 17,-105 105 14,131 132-14,27-26-1,106-53-16,26-53 17,-105-106-1,-107-26 0,-52 105 0,106 54-15,-27 78-1,53 1 17,26-79-32,80 26 15,-27-53 16,-26-27-31,-53 1 16,27-54 0,-54-26-1,-26 106 1,27-26-1,-54 26 1,54 26 0,0 1-1,26-1-15,0 27 16,26-53 15,-26 0-31</inkml:trace>
  <inkml:trace contextRef="#ctx0" brushRef="#br1" timeOffset="242720.3999">19580 7064 0,'26'53'15,"0"-26"1,27-27 0,-26 0-1,-1-27 1,1 1-16,-27-1 15,-27-26 1,1 1-16,-1 52 16,-26-27-1,53 54 1,-26-27-1,26 26-15,0 27 16,26-27 0,-26 1-1,27-1-15,-1 1 16,1-27-1,26 0 1,-27-27-16,-26-52 31,0 26-15,-26 0-16,-27 53 15,26-26 1,27 26-16,-26 0 16,26 26-1,-27 1 1,1-1-16,26 27 15,26 0 1,-26-27 0,27-26-16,52 27 31,1-54-16,-27-52 1,-106 0 15,0 26-15,-106 26 15,133 107-15,-1-28-1,1 1 1,52 27 15,53-54-15,1-26-1,26-53 1,-106-26 15,0 0-15,-80 52-1,1 1 1,26 52-1,0 27 17,27 53-1,52-27-16,53-52 1,1-27 0,-1-27-1,-79-52 16,0-27-15,-79 80 0,52-1-1,-52 27-15,53 27 31,-27-1-15,53 27-16,-27-27 16,27 27-1,106-26 1,106-27 15,-159 0-15,-27-27-1,-26-52 1,-26 26-1,-54 0 1,1 53 0,26 0-1,0 27 1,27-1-16,-1 27 15,54 0 1,-1-27 0,27-26-1,26 0 1,-26-26-1,-26-1 1,-27 1 0,-27-27-1,-26 53 1,27 26-1,-1 27 1,1-53 0,52 27-1,27-1 1,0-52 15,-53-1-15,0 27-1,-26-26 1,-1 26 15</inkml:trace>
  <inkml:trace contextRef="#ctx0" brushRef="#br1" timeOffset="249893.3999">20585 5424 0,'0'26'47,"0"1"-47,26-27 16,-26 26-1,0-26 1,0 0 0,27-26-1,-27-1 1,0 27-1,-27-26-15,27 52 32,0-26-32,-26 27 15,26-1-15,0 1 16,0-1-1,26-26 1,-26 0-16,0 0 16,27 0-1,-27-79 1,0 26-1,0 27-15,-27 26 16,27 0-16,-26-27 16,-1 54-1,27-27-15,0 26 16,-26 0-16,26 27 15,0-26 1,26-27-16,1 26 16,-27-26-16,0 0 15,0 0-15,26 0 16,1-79-1,-27 52 1,0-25-16,0 25 16,0 27-16,-27-26 15,27 26 1,-26 0-16,26 0 15,-79 79 1,79-53 0,0 54-16,26-54 15,-26 1 1,0-27-16,26 0 15,1 0-15,-1-27 16,-26 1 0,27-1-16,-27 1 15,0-27-15,0 27 16,-27-1-1,1 27-15,-27 0 32,27 106-1,52-27 0,80-52 16,-80-133-16,-79 0-15,27 106 15,-27 79 0,53 27 0,53-79 0,0-80 1,-27-53-1,-132 80 0,54 78 0,25 54 0,54-53 1,78-26-17,-78-54 1,-1-26-1,-26-26 1,-53 26 0,53 53-1,-53 0 1,27 0-1,0 53 1,26-27-16,26 27 16,27-26 30,-53-27-14</inkml:trace>
  <inkml:trace contextRef="#ctx0" brushRef="#br1" timeOffset="252347.3999">18627 5450 0,'0'0'15,"-26"0"1,26 0 0,0 0-16,0 27 15,0-1 1,0-26-1,26 27-15,-26-27 16,26-27 15,-52 27-15,26-26-1,-53-1-15,27 27 16,-1 0 0,1 0-1,26 27-15,0 26 16,0-27-1,79 1 1,-26-1-16,-27-26 31,-26 0-31,0-26 31,0-1-31,-52-52 16,52 79 0,-27-27-1,1 27-15,-1 0 16,1 0-1,26 27-15,26 26 32,1 0-17,-1-27-15,27-26 16,-53 27-1,26-54 1,1 1 0,-27-27-1,-27-27 1,-25 54 15,25 52-15,27-26-16,-26 53 31,52 27-16,-26-80-15,79 26 16,-52-26 0,-1 0-1,1-26 1,-27-1-1,-27 1 1,-26-54 0,27 54-1,0 26-15,-1 0 31,27 53-15,-26-27-16,26 54 31,53-54-15,26 27-1,-53-79 1,1 26 0,-27-27-1,0-26 1,-53-53-1,26 80 1,-25 26 0,52 53 15,-27 26-16,54 1 1,52-54 15,-26-26-15,-27-106 15,-26-26-15,-79 132 15,0 0-16,52 79 1,1-26 0,52-26-1,80 26 17,-53-53-17,-27-53 1,-26-27 15,-26 54-15,-54-1-1,28 54 1,52 52 15,26-52-15,53-27-1,-26 0 1,0 0-1,-26-27 1,-54 1 0,1-1-16,-54 1 15,1 26 1,53 26-1,-1 1 1</inkml:trace>
  <inkml:trace contextRef="#ctx0" brushRef="#br1" timeOffset="257085.3999">18653 5530 0,'0'-27'31,"0"1"16,0 26-47,0-27 15,0 1 1,0 0-16,0-1 15,0-26 1,0 27 0,0-27-16,0 26 15,0 1 1,27-1-1,-27 1-15,0-1 16,0 1 0,0 0-16,26-1 15,-26-52 16,0 79-15,27-27-16,-27 1 16,0-1-1,0 1 1,0-1-16,0 1 15,26-1 1,-26 1 0,27 0-16,-27-1 15,0 1 1,26-1-16,-26 1 15,0-1 1,0 1 0,27-27-16,-27 26 15,0 1 1,0 0-1,0-1 1,26 1-16,-26-27 16,0 26-1,27 1 1,-1-54 15,0 28 0,1-1 0,-1 26 1,1-26-1,26 0-16,-27 27 17,27-1-1,53 1 16,-53-1-16,-27 27 0,54-26-15,-27 26 15,26 0 0,-26 0 0,0 0 0,26 0 1,-52 26-17,52-26 1,-52 27-1,-1-27 1,27 26 0,0 1-1,-53-27 1,26 26-1,1 1 1,26-1 0,-27 1-16,1-27 15,-1 53 1,27-27 15,-53 1-31,26-1 16,1 27-1,-1 0 1,27 26 15,-53-52-15,27 52-1,-27-53 1,26 54-16,-26-80 15,0 53 1,27 0 0,-27-27-1,0 1 1,0-1-1,0 27 1,26-27 0,-26 1-1,0 26 1,0-27-1,0 27 1,0-26 0,0 52 15,0-53 0,0 27-15,0-26-1,27 26 1,-27 0-1,0-27 17,26 27-17,-26-26 1,0 25-1,0 1 17,26-26-17,-26 26 1,27 79 15,-27-53-15,0-52 15,0 52-16,0-26 1,0-26 0,0 25 15,0 1-16,0 0 1,0-26 0,0 26-16,0-27 15,-27 27 16,27-26-31,0-27 16,0 52 0,-26 1 15,26-53-16,0 27-15,0-1 16,0 1 15,-26-1-31,26 1 16,0-1-1,-27-26 1,27 27 0,-26-1-1,-1 1 1,1-1-1,26 0 1,-27-26-16,1 27 16,-1 26 15,1-53-31,-1 26 15,-78 27 17,78-53-17,1 27 1,-1-1-1,1-26 1,-1 27 0,-26-27-1,0 26 1,27-26 15,-53 26-15,52-26-1,-26 0 1,0 0 15,27 0-15,-27 0-1,-26 0 16,26 0-15,26 0 0,-52 0 15,52 0-16,27 0 1,-53 0 0,27 0 15,0-26-16,-1 26 1,1-26 0,-1 26-1,-26-53 16,27 26-15,-27 1 15,26-54 0,1 54-15,-1-1 0,27 1-16,-26 0 15,26-1 1,-26 1-1,26-1 1,0 27 0,-27-26-1,27-27 1,0 26-1,-26 27-15,26-53 32,0 27-17,0-1-15,-27-25 31,27 25-15,0 27 0,0-26-1,0-1 1,-26 1-1,26-1 1,0 1 0,0 26-1,0-27 1,0 1-1,0-1-15,-27 27 16,27-26 0,0 26-1,0-27 1,0 27-1,0-26 1,-26-27 15,26 27-15,0-27 15,-27 26-15,27 1-1,-26-1 1,26 1-1,0-27 17,-27 0-17,27 27 1,-26-54 15,26 54-15,0-1-1,0 1 16,0 26 1,0 0 14</inkml:trace>
  <inkml:trace contextRef="#ctx0" brushRef="#br1" timeOffset="274657.9999">20003 3307 0,'26'0'16,"-26"53"-1,27 27 1,26-1-1,0-26-15,-1 0 16,-52 0 0,27-27-1,-1 1-15,-26-27 16,0 26 31,0-52-16,27-27-16,-27 0-15,26-27 16,-26-25 0,27 25-1,26-26-15,0 27 31,-27 53-15,-26-1-16,27 1 16,-27 26-1,0-27 16,26 54 63</inkml:trace>
  <inkml:trace contextRef="#ctx0" brushRef="#br1" timeOffset="275793.9999">20029 7488 0,'0'0'0,"80"79"31,25 80-15,-25-106-16,-54 26 15,1-26 1,-1-26-1,-26-27 1,0 0 46,0-80-30,27 27-17,-27-26-15,53-27 16,26 0-1,0-79 17,-52 158-17,-27 27 1,0 0-1,26 0 48</inkml:trace>
  <inkml:trace contextRef="#ctx0" brushRef="#br1" timeOffset="277794.9999">8652 8599 0,'-132'106'47,"0"211"-16,79 107 0,53-371-31,53 52 16,0 1 0,26-53-16,0 0 15,-26-27 1,27 1-1,-28-27-15,-25 26 16,-27-26 15,0 0 32,0-26-48</inkml:trace>
  <inkml:trace contextRef="#ctx0" brushRef="#br1" timeOffset="283054.9999">9023 8811 0,'-53'26'16,"26"27"-16,1 26 15,-1 1 1,1 52-1,26-53-15,26 1 16,-26-27 0,27-27-1,26 1-15,-27-27 16,1 26-1,52-52-15,-26 26 16,-27-27 0,27 1-1,-26-27-15,-1 0 16,-26 26-1,27-52 1,-27 26-16,-27 0 16,1-26-1,-1 26 1,1 26-1,-1 27 1,-26-26-16,27 26 16,0 0-1,-1 0 1,1 0-16,26 26 15</inkml:trace>
  <inkml:trace contextRef="#ctx0" brushRef="#br1" timeOffset="283393.9999">9525 9260 0,'53'133'0,"-53"25"31,-53-78 0,53-54 1</inkml:trace>
  <inkml:trace contextRef="#ctx0" brushRef="#br1" timeOffset="283810.9999">9790 9155 0,'53'0'16,"0"-27"-1,0 27 1,0-26-16,-1 26 15</inkml:trace>
  <inkml:trace contextRef="#ctx0" brushRef="#br1" timeOffset="284109.9999">10478 8705 0,'0'0'16,"0"79"-1,0 1-15,0-1 16,0-26-1,0-27-15,0 1 16,0-1 0,0-26 15,26 0-16</inkml:trace>
  <inkml:trace contextRef="#ctx0" brushRef="#br1" timeOffset="284332.9999">10240 9287 0,'132'0'16,"-26"-27"-1,0 1 1,-27-27 15,-52 80-15</inkml:trace>
  <inkml:trace contextRef="#ctx0" brushRef="#br1" timeOffset="284755.9999">10425 9419 0,'106'-26'31,"0"26"-15,-53 26-1,-53 80 1,-80-53 0,-26 26 15,27-26-16,52-26 1,27-27 15,133-53 0,-54 26-15,53 1 0,-79-1-1,53 27 1,-79-26 15</inkml:trace>
  <inkml:trace contextRef="#ctx0" brushRef="#br1" timeOffset="285186.9999">10795 8440 0,'186'27'16,"-28"105"0,-52 53-1,-27-53 1,1 1-1,-54 78 1,-26-25 0,0-107-1,-53 27-15,0-27 16,1-26 15,-28 0-31,80-53 16,-26 26-1</inkml:trace>
  <inkml:trace contextRef="#ctx0" brushRef="#br1" timeOffset="285833.9999">12674 8572 0,'-106'0'16,"-26"133"-1,52 105 1,27 132 0,80-184-1,79-54 1,-53-106-1,0 27 1,26-26 0,-53-27-1,1 0 1,-1 0-1</inkml:trace>
  <inkml:trace contextRef="#ctx0" brushRef="#br1" timeOffset="286272.9999">12912 8890 0,'0'-26'15,"0"26"-15,-26 79 16,-1 27 0,1 105-1,52-78 1,27-80-1,-27-27 1,54 1 0,26-27-1,-53-53 1,-27-27-16,1-52 15,-27-53 17,-80 105-32,27 27 15,-26 27 1,-1 26-1,28 79 32</inkml:trace>
  <inkml:trace contextRef="#ctx0" brushRef="#br1" timeOffset="286530.9999">13415 9419 0,'-27'265'31,"27"-239"-15,0 1-1</inkml:trace>
  <inkml:trace contextRef="#ctx0" brushRef="#br1" timeOffset="287607.9999">14129 8652 0,'0'0'16,"0"53"0,0 53-1,-26-53 1,26 52-1,0-52-15,0-26 16,0-27 0,0 26-1</inkml:trace>
  <inkml:trace contextRef="#ctx0" brushRef="#br1" timeOffset="287841.9999">13812 9155 0,'79'26'15,"0"-26"1,27-26-16,0 26 15,-53-27 1,26 1 0,-26 26-16,-26 0 15,-27 0 1</inkml:trace>
  <inkml:trace contextRef="#ctx0" brushRef="#br1" timeOffset="288217.9999">14076 9313 0,'132'-53'16,"-105"53"-16,26 0 15,-27 27 1,1-1-1,-54 27-15,-26 0 16,0 0 0,-26 0-1,26 0-15,27-53 16,-1 26-1,27-26 1,27-26-16,-1 26 16,54-27-1,-28 1-15,28 26 16,-1-26-1,-26-1 1,0 27-16,-26-26 16,-1 26-1</inkml:trace>
  <inkml:trace contextRef="#ctx0" brushRef="#br1" timeOffset="288686.9999">14658 8229 0,'291'264'16,"-185"1"-1,-53-54 1,-53 28 0,-79-1 15,-1-106-16,27-26 1,-26 0 0,26-54-1,0-25 16,53-1-15,-26-52 15</inkml:trace>
  <inkml:trace contextRef="#ctx0" brushRef="#br1" timeOffset="297792.9999">8070 14420 0,'106'-53'16,"-80"53"-16,54 0 15,-1 0 1,1 26-16,-80 1 16,26 26-16,-26 0 15,-26 26 1,-27-26-16,-53 0 15,53 0-15,0 0 16,0-27 0,0 27-16,-26-27 15,26-26 1,26 0-16,1 0 15,-1 0-15,1 0 16,26-79 0,0 53-1,53-27-15,-27 53 16,1-27-16,26 27 15,0-26-15,79 79 32,-106 0-32,1 0 15,-27-27 1,0 27-16,-27-27 15,27 1 1,0-27-16</inkml:trace>
  <inkml:trace contextRef="#ctx0" brushRef="#br1" timeOffset="298149.9999">8599 14631 0,'27'0'62,"-27"0"-30,26-26-1,-26 26 31,0 53-46</inkml:trace>
  <inkml:trace contextRef="#ctx0" brushRef="#br1" timeOffset="298728.9999">9367 14499 0,'-80'-106'16,"-79"106"15,-26 212 0,159-80-15,26-105-1,53 52 1,0-52-16,26-27 15,0-27 1,-26-52 0,27-1-16,-80 1 15,26 0 1,-52-1-16,26 27 15,-27 27 1,27 52 0,0 27-1,0 159 1,27-159-1,52 0 1,-26-27 0,26 1-16,-52-27 15,52-27 1,-52 27-1,-27-53-15,26 27 16</inkml:trace>
  <inkml:trace contextRef="#ctx0" brushRef="#br1" timeOffset="299053.9999">10054 14473 0,'106'0'16,"-26"0"-1,26 0 1,-1-27 15,-78 27-15</inkml:trace>
  <inkml:trace contextRef="#ctx0" brushRef="#br1" timeOffset="299237.9999">10081 14605 0,'26'0'16,"54"0"0,52 0 15</inkml:trace>
  <inkml:trace contextRef="#ctx0" brushRef="#br1" timeOffset="299249.9999">10319 14605 0</inkml:trace>
  <inkml:trace contextRef="#ctx0" brushRef="#br1" timeOffset="299261.9999">10319 14605 0</inkml:trace>
  <inkml:trace contextRef="#ctx0" brushRef="#br1" timeOffset="300051.9999">11748 14208 0,'53'-26'0,"0"-1"16,79 54-1,-53 26 1,-26 26-1,-79 0-15,-27 27 32,-79 26-17,52-79 1,-52-26-16,26-1 15,0 1 1,53-27 0,53-27-1,-26 1 1,79-27-1,79 0 17,27 53-17,-53 106 16,-80-80-15</inkml:trace>
  <inkml:trace contextRef="#ctx0" brushRef="#br1" timeOffset="300614.9999">12383 14526 0,'-27'-27'16,"1"80"15,26-26-16,0-1 1,53-26 0,-27-26 15,1-27-16,-54 0 1,1 53 0,-1 0-1,27 79 16,0-52-15,53-1 0,-26-52-1,-27-1 1,26-26-1,-52 27 1,-1 26 0,27 0-1,-26 26 1,26 1-1,26-1 1,1-26-16</inkml:trace>
  <inkml:trace contextRef="#ctx0" brushRef="#br1" timeOffset="302462.9999">13309 14023 0,'26'0'16,"-26"0"-16,0 0 15,0 53-15,-26-27 16,26 27-16,0 27 0,0-27 16,-27 52-16,27-78 15,-26-1-15,26 27 0,0-53 16,0 27-16,0-1 15,-26-26-15,26 0 0,0 0 16</inkml:trace>
  <inkml:trace contextRef="#ctx0" brushRef="#br1" timeOffset="302709.9999">12886 14631 0,'132'0'32,"185"-79"-1,-158 26 0</inkml:trace>
  <inkml:trace contextRef="#ctx0" brushRef="#br1" timeOffset="303113.9999">13230 14764 0,'158'106'31,"-316"79"0,-1-53 1,53-105-1,106-27 0,79-53-15,-52 0-16,52 53 15,27-27 1,53 27-1,-80 0 1,-52 0 0,25-26-1</inkml:trace>
  <inkml:trace contextRef="#ctx0" brushRef="#br1" timeOffset="303398.9999">14235 14314 0,'159'0'16,"-106"0"-1,52-26 1,28 26-1,-133 0 1</inkml:trace>
  <inkml:trace contextRef="#ctx0" brushRef="#br1" timeOffset="303619.9999">14235 14446 0,'0'27'16,"159"-1"-1,-53-52 1,-1 26 15,-25-53-15,-54 26-1</inkml:trace>
  <inkml:trace contextRef="#ctx0" brushRef="#br1" timeOffset="306451.9999">15928 14102 0,'0'0'16,"0"0"-1,0 0 1,0 0-1,0-26-15,0 26 0,27 0 16,26-27-16,-53 27 0,0 0 16,26-26-16,27-1 15,-53 27-15,26-52 0,-26 52 16,27 0-16,-27 0 0,26 0 15,-26 0-15,0 0 0,0 0 16,0 0 15,0 0-31,0 52 16,0-52-16,0 80 0,0-54 15,-26 1-15,26 26 16,0-53-16,0 53 0,0-27 16,0 27-16,0-53 0,0 0 15,0 26-15,0 1 0,0 26 31,0-53-31,0 0 0,0 0 16,0 26-16,0-26 16,0 0-1,0 0 16,0 0-31</inkml:trace>
  <inkml:trace contextRef="#ctx0" brushRef="#br1" timeOffset="306750.9999">15796 14605 0,'106'-26'15,"79"-1"1,-26 1-1,-1 26 1,-105-27 0,-53 27 30</inkml:trace>
  <inkml:trace contextRef="#ctx0" brushRef="#br1" timeOffset="308095.9999">15452 13573 0,'0'185'16,"0"-26"-1,-26-27 1,-1 80 0,-26-53-1,0-53 1,53-27-16,-26 27 15,-1-27 17,27 1-32,-26-80 15,26 79 1,0-53-1,26-26 1,-26 0 0,80 27-1,26-54 1,26 27-1,159-53 1,-27 53 15,27-26-15,-185 0-16,0 26 15,0 0 1,26 0 0,-79 0-1,-26 0 1,-1 0-1,-26 0 48,-26-27-48,-1-26-15,-26-26 32,27-80-17,-1-185 16,27 185-15,0 27 0,0-27 15,0 106-16,0 27 1,0 26 15,-26-27 0,-27 27-15,-53 0 0,-53 0-1,1 0 1,-213 0 31,213 27-32,25-27 1,27 26-1,80-26 1,-1 0 0</inkml:trace>
  <inkml:trace contextRef="#ctx0" brushRef="#br1" timeOffset="315458.9999">7647 16404 0,'0'-26'15,"26"26"1,27-27-1,0 1-15,0 52 16,0 27 15,-27 0-31,-26 0 16,-26 26-1,-53 54 1,26-133 0,-27 53-1,1-27-15,52-26 16,1 0-1,-1 0 1,1 0-16,26-26 16,0-1-1,26-26 1,107 27-1,-54 52 1,-52-26 0,-1 53-1,1-26-15,-27-1 16,26-26-1,-26 27 1</inkml:trace>
  <inkml:trace contextRef="#ctx0" brushRef="#br1" timeOffset="315767.9999">8176 16536 0,'0'0'16,"0"0"15,26 0-31,1 0 16,-27 0-1,26 0 1,-26-26-16,-26 26 16,-1-26-1,54 52 32</inkml:trace>
  <inkml:trace contextRef="#ctx0" brushRef="#br1" timeOffset="316296.9999">8520 16192 0,'0'133'16,"0"78"0,-27 1-1,27-106 1,-26-53 15,0-27-15,26-26-1,0-132 1,79-53 15,0 105-15,54 54-1,-1 0 1,-53 78-1,-52 1 17,-133 133-1,0-133-16,0-27 1,53-26 0,27 0-16,-54 0 15,54-26 16</inkml:trace>
  <inkml:trace contextRef="#ctx0" brushRef="#br1" timeOffset="316497.9999">9340 16510 0,'185'-26'15,"-105"-1"1,-1 27 0</inkml:trace>
  <inkml:trace contextRef="#ctx0" brushRef="#br1" timeOffset="316696.9999">9340 16669 0,'106'0'15,"-27"0"1,1-27-1</inkml:trace>
  <inkml:trace contextRef="#ctx0" brushRef="#br1" timeOffset="317616.9999">11139 16113 0,'106'0'16,"-79"53"-16,-1 26 16,-26 1-1,-26-27 1,-27 26-16,-53 0 15,26-26 1,1-26 0,0-27-16,26 26 15,0-26 1,0-26-16,53 26 15,0-53 1,26 26 0,27 1-16,0 0 15,27 26 1,-27 26-1,-27-26-15,53 53 16,-26 0 0,27 0-1,-80-53 1</inkml:trace>
  <inkml:trace contextRef="#ctx0" brushRef="#br1" timeOffset="318103.9999">11668 16378 0,'-79'0'15,"106"26"1,25 1 0,1-1 15,-26-52-16,-27-1 1,-106-26 0,80 80 15,26-1-16,105 1 17,-25-27-17,-80-27 1,0 1-1,-106-1 17,79 54-17,1-1 16</inkml:trace>
  <inkml:trace contextRef="#ctx0" brushRef="#br1" timeOffset="319671.9999">12409 16007 0,'0'-53'16,"0"53"0,0 0-1,0 80 1,0 26-1,-26-1-15,26-25 16,-27-27 0,27 0-1,0-27-15,0-26 16,0 27-1,0-27 1</inkml:trace>
  <inkml:trace contextRef="#ctx0" brushRef="#br1" timeOffset="319884.9999">12198 16536 0,'79'0'31,"27"-26"-31,-27 26 16,27 0-1,-80-26 1</inkml:trace>
  <inkml:trace contextRef="#ctx0" brushRef="#br1" timeOffset="320382.9999">12436 16669 0,'53'0'15,"-27"0"1,1 26 0,-54 54-1,1-54 1,-27 27-16,-27-27 15,27 1 1,53-27 0,27-27 15,52 1-16,1 0 1,-27 26 0,-53 26-16,52 0 15,-78 54 16,-53 52-15,-54-79 15,80-53-15,-26 0 15,79-79-15</inkml:trace>
  <inkml:trace contextRef="#ctx0" brushRef="#br1" timeOffset="320663.9999">13150 16351 0,'132'-26'16,"27"26"0,-79-27-1,-28 27 16</inkml:trace>
  <inkml:trace contextRef="#ctx0" brushRef="#br1" timeOffset="320865.9999">13177 16510 0,'158'0'16,"-78"0"-1,-27-26 1,52 26 0</inkml:trace>
  <inkml:trace contextRef="#ctx0" brushRef="#br1" timeOffset="325119.9999">15161 15981 0,'-27'0'0,"27"0"62,0 0-46,0-27-16,0 27 15,27 0 1,-1-26-16,27-1 15,-53 27 1,53-26-16,-26 26 16,-1-26-16,27 26 15,-53 0 1,27 26-16,-27-26 15,0 0-15,0 53 16,0-27 0,-27 27-1,27-53-15,-26 53 16,-54 27-1,80-54-15,-53 27 16,0-27 0,53 1-16,-26 26 15,-1-53-15,1 26 16,26 1-1,-26-1 1,26-26-16,-27 0 16,27 0-16,0 0 62,27 0-31,-27 0-31,26 0 16,-26 0-1,26 0 1,1 0 15,-1 0-15,54-26-1,79 26 1,-80 0 0,0 0-16,27 0 15,-26-27 16,-54 27-31,-26 0 16</inkml:trace>
  <inkml:trace contextRef="#ctx0" brushRef="#br1" timeOffset="325668.9999">14949 16616 0,'80'0'31,"25"0"-31,1 0 15,80-27 1,-28 1 0,-52 26-1,-26-27 1,-28 27-1,1 0 1,0 0 0,-53 0-1</inkml:trace>
  <inkml:trace contextRef="#ctx0" brushRef="#br1" timeOffset="326272.9999">15293 16801 0,'53'0'15,"0"0"1,26 0-1,-52 27 1,-54 25 0,1-25-1,-27 26 1,-26-27-1,52 1-15,27-27 16,0 0 15,53-27-15,27 1-1,-28 26 1,28-27 0,-54 27-1,1 27 1,-27 26-16,-53 105 31,0-131 0,-26-27-31,52 26 16,-26 1-1,0-27 1,0 0 0,27-27-1,-1 27 1</inkml:trace>
  <inkml:trace contextRef="#ctx0" brushRef="#br1" timeOffset="328371.9999">14632 15584 0,'0'26'15,"0"160"1,53 78 0,-53 27-1,-27 0 16,1-105-15,-1-28 0,27-52-1,-26-27-15,-27 27 16,27 0 15,-1-53-31,1 0 16,26 0-1,-27 0 1,27-27-1,0-26 1,27 27 0,-27-1 15,26-26-31,27 0 15,26 0 1,54-26 0,-54 26-1,27 0 1,26 0-1,27-27 1,-53 27 0,0 0-16,26-26 15,27 26 16,-54 0-31,-25-27 16,105 27 0,-53-26-1,27-1 16,-133 27-15,27 0 0,0 0-1,-53 0 1,27 0-16,-54-26 62,27-1-46,-26-78-1,26 25 1,0-52 0,0-53 15,0 26-16,-27 27 1,27-133 15,-26 106-15,26 27-1,0-53 17,0 106-17,26-54 1,1 54 15,-27 26-15,26-26-1,1 26 1,-27 53 46,-106 0-31,27 0 1,26 0-17,-27 0-15,-26 26 16,80-26-1,-80 0 1,53 0-16,-26 0 16,0 27-1,26-27 1,0 0-16,-27 0 15,54 0 1,-54 0 0,28 0-16,-1 0 15,26 0 1,-26 0-16,-26 0 15,52 0 1,1 26 0,-53-26-1,26 0 1,26 0-16,1 0 15,-54 0 1,80 27 0,-79-27-16,79 0 15,-26 0 1,-54 0-1,80 0-15,-26 0 16,26 0 0,-27 0-1,1 26-15,26-26 16,-27 0 15,27 0-15,0 0-1,27 26 1</inkml:trace>
  <inkml:trace contextRef="#ctx0" brushRef="#br2" timeOffset="349148.9999">18865 10134 0,'27'0'15,"-80"-27"48,-27 1-48,1 26 1,-27 79 15,53 80-15,53 0-1,80-27 1,25-106 0,-25-26 15,52 0-16,-53-132 17,-79 79-17</inkml:trace>
  <inkml:trace contextRef="#ctx0" brushRef="#br2" timeOffset="349606.9999">19024 9869 0,'106'-53'0,"-80"27"16,27 26 0,-26 0-1,-27 52-15,0 1 16,0 0-1,-27-26 1,1-1-16,-1 1 16,1-27-1,26 26 1,0-26-1,26-26 1,1 26 0,-1-27-1,27 27 1,-27-26-16,1 26 15,-1-27 1,1 27 0</inkml:trace>
  <inkml:trace contextRef="#ctx0" brushRef="#br2" timeOffset="349878.9999">19288 10266 0,'80'0'15,"26"-27"1,-53 27 0,0-26 15</inkml:trace>
  <inkml:trace contextRef="#ctx0" brushRef="#br2" timeOffset="350084.9999">19368 10398 0,'26'0'0,"80"-26"32</inkml:trace>
  <inkml:trace contextRef="#ctx0" brushRef="#br2" timeOffset="350667.9999">20373 10081 0,'-26'-106'0,"-1"106"15,-26 0 1,-26 0 0,-27 159-1,27-80 1,79 27-16,-27 53 15,107-107 17,-27-25-32,26-1 15,27-52 1,-27-53-1,-52 52 1,-1-79 0,1 27-1,-27-53 1,-27 105-1,27 1-15,0 79 47,0 52-31,0-25-1,0-1 1,53 27 0,0-80-1,0-26 1,-27 0-16</inkml:trace>
  <inkml:trace contextRef="#ctx0" brushRef="#br2" timeOffset="351147.9999">20691 9842 0,'132'-52'15,"-53"78"1,-52 27-1,-54 0 17,-25 0-17,-28 0 1,27-53-1,53 0 17,53 0-1,0 0-16,0-27 1,53 27 15,-80-26-15,1 52 15</inkml:trace>
  <inkml:trace contextRef="#ctx0" brushRef="#br2" timeOffset="357090.9999">21273 10319 0,'0'26'0,"0"-26"31,0 0-16,0 0-15,0 0 32,-27 0-1,27 0-16,0 0-15,0 0 16,0 0-16,-26 0 16,26 0-1,0 0-15,0 0 47,0 0 15,0 0-46,0 0 31,0 0-32,0 0 79,0 0-47,0 0-16,0 0-31,0 0 31,0 0 16,0 0-31,0 0 30,0 0-30,0 0 0,0 0 30,0 0-30,0 0 31,26 0-16,-26 0-31,-26 0 31,52 0 0,-52 0-31,52 0 16,-26 0 0,0 0-1,0 0 16,0 0-15,0 0 0,0 0-1,0 0 48,0 0-32,0 0 0,0 0-15,0 0 30,0 0-30,0 0 0,0-26-16,0 52 15,0-26 1,0 0 31,0 0 15,0 0-15,0 0 0,0-26-32,0 52 1,0-26-16,0-26 15,0 26 17,0 0 14,0 0 17,0 0-16,0 0 15,0 0-46,0 0-1,0 0-15,0 0 0,0 0 47,0 0-31,0 0 15,0 0-31,0 0 93,0 0-46,0 0-47,0 0 0,0 0 172,0 0-157,0 0-15,0 0 0,0 0 47,0 0-16,0 0-31,0 0 16,0 0 0,0 0-16,0 0 15,0 0-15,0 0 16,0 0 31,-26 0-1,52 0-14,-52 0-17,52 0-15,-52 0 0,26 0 16,0 0 31,0 0-16,0 0 47,0 0-78,26 0 47,-26 0-1,0 0-46,0 0 16,0 0-16,0 0 0,0 0 16,0 0-1,0 0-15,0 0 0,0 0 16,0 0-16,0 0 0,0 0 15,0 0-15,0 0 16,0 0-16,0 0 16,0 0 46,0 0-31,0 0 156,27 0-171,-1 0-16,-26 0 16,27 0-16,26 0 0,-53 0 15,26-27-15,27 27 0,-53 0 16,26 0-16,-26 0 15,27 0-15,-1 0 0,-26 0 16,0 0-16,0 0 0,0 0 16,0-26-1,0 26 16</inkml:trace>
  <inkml:trace contextRef="#ctx0" brushRef="#br2" timeOffset="358296.9999">21802 9895 0,'0'0'16,"0"0"-1,0 106 1,53 79 15,-27-79-31,-26 0 16,27 0-1,-27-27 1,26-79-1,-26 27 1,0-27 0,0 0 15,0-27-31,0-52 15,0 0 1,27-27 0,-27 53-1,106-27 16,-53 54-15,52 26 0,-52 0-1,0 53-15,0 53 31,-26-27-15,-54-26-16,1 0 16,-80 0-1,26-27 1,1 1-1,26-27 1,-79 0 0,132 0-1,-27-27 1,1-26-16</inkml:trace>
  <inkml:trace contextRef="#ctx0" brushRef="#br2" timeOffset="358812.9999">22516 9790 0,'133'-27'16,"-54"80"-1,-79 26 17,-26-26-17,-107 0 1,107-53-1,26 0 32,106-26-16,-27-1-15,-26 27 0,-27-26-1,1 26 48</inkml:trace>
  <inkml:trace contextRef="#ctx0" brushRef="#br2" timeOffset="359760.9999">18812 11536 0,'-26'-27'46,"-27"-52"-30,-79 79 0,-1 79-1,27 80 1,80 0 15,105 0-15,1-106-1,52-27 1,53-26 15,-132-26-15,-26-27-1</inkml:trace>
  <inkml:trace contextRef="#ctx0" brushRef="#br2" timeOffset="360134.9999">18971 11351 0,'132'-106'0,"-105"106"16,-27 26-1,0 27 1,0 0 0,-27 26-1,1-26 1,-1-53-1,27 0 17,27 0-17,26-79 1,-27 79-16,27 0 15,-26-26 1</inkml:trace>
  <inkml:trace contextRef="#ctx0" brushRef="#br2" timeOffset="360344.9999">19288 11668 0,'133'-26'15,"-80"-1"1,0 27-1</inkml:trace>
  <inkml:trace contextRef="#ctx0" brushRef="#br2" timeOffset="360547.9999">19341 11748 0,'53'0'31,"0"0"-15,0-27-1,-26 27-15</inkml:trace>
  <inkml:trace contextRef="#ctx0" brushRef="#br2" timeOffset="362521.9999">20479 11139 0,'27'79'31,"-27"27"-15,26 0-1,-26-53 1,0 53 0,0-80-1,0 1 1</inkml:trace>
  <inkml:trace contextRef="#ctx0" brushRef="#br2" timeOffset="362768.9999">20267 11748 0,'106'-27'0,"53"1"16,-27-1 15,-52 1-31,-27 26 16</inkml:trace>
  <inkml:trace contextRef="#ctx0" brushRef="#br2" timeOffset="363165.9999">20506 11853 0,'132'-26'16,"-53"52"0,-79 27-16,0 27 15,-79-27 1,-53 26-1,79-53 1,26 1 0,-52-1-1,132-52 16,0-1-15,0 1 0,79-1-1,-79 27 1,0 0-1,-27 0-15,27-26 16</inkml:trace>
  <inkml:trace contextRef="#ctx0" brushRef="#br2" timeOffset="363516.9999">20902 11086 0,'159'106'16,"-27"53"0,-52 105-1,-80 1 1,-80-80 15,-25-106-15,25-52-1</inkml:trace>
  <inkml:trace contextRef="#ctx0" brushRef="#br2" timeOffset="363959.9999">20188 11245 0,'-132'264'16,"79"-25"-1,53-1 17,79 0-17,80-132 1,0-54-1,79-78 17</inkml:trace>
  <inkml:trace contextRef="#ctx0" brushRef="#br2" timeOffset="364524.9999">21432 11007 0,'132'0'15,"-132"26"1,0 27 0,-27 0-1,-52 0 1,26-27-1,27-26 1,52 0 0,53-26-1,1-1 1,-54 27-1,27-26 1,-26 26 0,-1-27-1</inkml:trace>
  <inkml:trace contextRef="#ctx0" brushRef="#br2" timeOffset="364800.9999">21696 11589 0,'80'0'16,"-1"0"-1,-26-27 1</inkml:trace>
  <inkml:trace contextRef="#ctx0" brushRef="#br2" timeOffset="365447.9999">22649 10980 0,'26'0'16,"1"159"0,25 26-1,-52-105 1,0-28 15,-26 1-15</inkml:trace>
  <inkml:trace contextRef="#ctx0" brushRef="#br2" timeOffset="365671.9999">22437 11562 0,'53'0'16,"106"-26"0,-1-1 15,-78 1-31,-1 26 15,-26-53 1</inkml:trace>
  <inkml:trace contextRef="#ctx0" brushRef="#br2" timeOffset="366600.9999">22860 11668 0,'27'-26'16,"-27"26"62,0 26-78,0 1 31,26-27 16,-26 0-32,27 0 1,-1 26-16,-26 1 15,0-1 1,0 0 0,-53 27-16,0-26 15,-26 26 1,52-53-1,27 0 1,-26 0 0,26 0 62,0 0 46,26 0-92,1-27-17,26 27 1,26-26-1,-52 26-15,52-27 16,-52 27 0,-1 27-1,0-1-15,-26-26 16,0 53-16,-26 0 15,0-53 1,-27 53-16,26-53 16,-26 26-16,27 1 15,-27-27 1,26 26-16,-26-26 15,53 0-15,-26 0 16</inkml:trace>
  <inkml:trace contextRef="#ctx0" brushRef="#br2" timeOffset="366969.9999">23019 10769 0,'106'79'16,"-53"-53"-16,53 80 15,-27-26-15,-26 78 16,26 28-1,-79-1-15,27-106 16,-54 53-16,27-79 16,-79 53-16,26-53 15,-26 0 1,79-53-16,-53 26 15,26-26-15</inkml:trace>
  <inkml:trace contextRef="#ctx0" brushRef="#br2" timeOffset="367367.9999">22278 10954 0,'-132'476'31,"185"53"0,79-264 1,106-133-1,53-158-16</inkml:trace>
  <inkml:trace contextRef="#ctx0" brushRef="#br2" timeOffset="367930.9999">23654 10821 0,'79'27'16,"-26"52"-1,-53-26 1,-26 0 0,-53-26-16,-1-1 15,80-26 1,0 0 15,0-26-15,106 26-1,-53-27 1,0 27-1,0-26 1,26 26 0,-52-27-1,-27 27 32</inkml:trace>
  <inkml:trace contextRef="#ctx0" brushRef="#br2" timeOffset="372768.9999">18759 13123 0,'27'27'47,"-27"-27"-47,-80-27 15,27 27 1,1 0-16,-28 27 16,54 26-1,-27 53 1,53-1-16,0-52 15,79 27 1,1-27 0,-28-1-16,28-52 15,-27 27 1,-27-54-1,27 27-15,-26-52 16,-1-1 0</inkml:trace>
  <inkml:trace contextRef="#ctx0" brushRef="#br2" timeOffset="373133.9999">19156 12859 0,'106'-80'0,"-80"80"15,1 27 1,-1 26-16,-52 0 15,-27 0 1,27 0-16,-1-27 16,-26 0-1,53-26 1,27-26 15,26 0-15,-1 26-1,28 0 16</inkml:trace>
  <inkml:trace contextRef="#ctx0" brushRef="#br2" timeOffset="373342.9999">19341 13256 0,'80'0'16,"-1"-27"0,27 1-1</inkml:trace>
  <inkml:trace contextRef="#ctx0" brushRef="#br2" timeOffset="373513.9999">19421 13335 0,'79'0'31,"1"-26"-16</inkml:trace>
  <inkml:trace contextRef="#ctx0" brushRef="#br2" timeOffset="373526.9999">19580 13309 0</inkml:trace>
  <inkml:trace contextRef="#ctx0" brushRef="#br2" timeOffset="373535.9999">19580 13309 0</inkml:trace>
  <inkml:trace contextRef="#ctx0" brushRef="#br2" timeOffset="373858.9999">20691 12806 0,'-27'212'16,"27"-80"0,0-79-1,0-27 1,0 1-1,-26-1 1</inkml:trace>
  <inkml:trace contextRef="#ctx0" brushRef="#br2" timeOffset="374137.9999">20214 13309 0,'0'52'16,"106"-52"-16,0 0 16,106-26-1,0 0 1,-54-1 15,-131 27-15,-1 0 30</inkml:trace>
  <inkml:trace contextRef="#ctx0" brushRef="#br2" timeOffset="374541.9999">20558 13573 0,'-26'185'16,"0"-132"-1,-1 53 1,1-79 15,52-27 0,53 0-15,54-53 0,-107 26-1,27 27 16</inkml:trace>
  <inkml:trace contextRef="#ctx0" brushRef="#br2" timeOffset="374805.9999">20797 13573 0,'-27'53'15,"27"0"1,0 79 0,-26-26-1,-1-27 1,27-26-16,0-26 15,-26-27 1</inkml:trace>
  <inkml:trace contextRef="#ctx0" brushRef="#br2" timeOffset="375114.9999">21352 13361 0,'132'0'15,"-79"0"-15,-26-26 16,52 26 0</inkml:trace>
  <inkml:trace contextRef="#ctx0" brushRef="#br2" timeOffset="375816.9999">22358 12753 0,'0'317'15,"0"-184"1,-27-107 15,27 1-15</inkml:trace>
  <inkml:trace contextRef="#ctx0" brushRef="#br2" timeOffset="376032.9999">22093 13256 0,'0'26'16,"159"-26"-1,26-53 1,0 27-1</inkml:trace>
  <inkml:trace contextRef="#ctx0" brushRef="#br2" timeOffset="376573.9999">22569 13520 0,'-211'-79'16,"78"105"15,80 27-31,27 27 16,0 25-1,52-52 1,53-26-1,27-54 1,0-26 0,0-52-1,-80 52 1,-26 0-16,27 26 15,-54 27 17,27 53-17,-26 27 1,26 52-1,-27 53 17,1-106-32,26-26 15,-27-26 1,27-27-1</inkml:trace>
  <inkml:trace contextRef="#ctx0" brushRef="#br2" timeOffset="391049.9999">20982 13838 0,'-27'0'15,"27"0"16,0 0-15,0 0 0,0 0-1,0 0 1,0 0-1,0 26-15,0-26 16,0 27 0,0-54-1,0 27 1,0-26 15,0 26-31,0 0 31,0 26-15,0 27-1,0-53 1,27 0 0,-27 0-1,0 0-15,26-26 16,-26-1-1,0 1 1,0-1-16,-26 54 47,26-27-47,-27 26 15,27-26 1</inkml:trace>
  <inkml:trace contextRef="#ctx0" brushRef="#br2" timeOffset="391703.9999">21299 13705 0,'0'-26'47,"-26"-1"-32,-27 27 1,53 0-16,-53 27 15,-26 79 17,79-106-32,26 26 15,53 1 1,1-54-1,-80 1 1,26-1 0,-26-26-1,0 27 1,-26 26-1,26 0 1,0 132 15,0-26-15,0-53-16,0-27 15,0 1 1</inkml:trace>
  <inkml:trace contextRef="#ctx0" brushRef="#br2" timeOffset="392095.9999">21008 13044 0,'-26'0'31</inkml:trace>
  <inkml:trace contextRef="#ctx0" brushRef="#br2" timeOffset="392570.9999">21352 12938 0,'-26'-79'0,"-107"26"31,54 53-16,53 53 1,-1 0 15,80-27-15,53-26-1,-53-53 17,-27 27-17,-26 26 16,0 53-15,0-27 0,0 54-1,0-28-15,27-25 16,-27 26-1,0-53 32</inkml:trace>
  <inkml:trace contextRef="#ctx0" brushRef="#br2" timeOffset="393607.9999">20241 14790 0,'-79'-79'15,"-80"52"17,53 80-17,27 80 1,132-1 15,26-79-15,0-53-1,27-106 1,-53-26-1,-27 52 17,-26 54-17,-26 79 16,26 79-15,0 80 0,-26-133-1,26 0 1,-27-52-1,27-27 1,0 0 15,0-27 0</inkml:trace>
  <inkml:trace contextRef="#ctx0" brushRef="#br2" timeOffset="394021.9999">19288 15478 0,'27'27'15,"79"-27"-15,105-27 16,160 1 0,-54-1-1,-184 27 1,-28 0-1,-52-26 1,-26-1 0,-54 27 15,27 0-16</inkml:trace>
  <inkml:trace contextRef="#ctx0" brushRef="#br2" timeOffset="394888.9999">19447 15849 0,'27'-27'16,"105"1"0,-79 26-1,-27 26 16,-52 53-15,-53-52 0,-1 52-1,27-52 16,53-54 1,53 1-17,53-1 1,-27 54-1,-52 52 1,-159 106 31,52-158-32,27-1 1</inkml:trace>
  <inkml:trace contextRef="#ctx0" brushRef="#br2" timeOffset="395688.9999">20029 15743 0,'-26'79'16,"-1"27"-1,27 26 1,27-79-16,26-53 15,53 27 1,-27-54 0,0-26-1,-26 0 1,0-53-1,-53 27 1,0 53 0,-26-1-1,-54 54 1,1 26-1,52-1-15,1 1 16,26 53 0,0-106 15,26 27-16,-26-27 1,0 26 31,0-26-16,0 0 16,0 0-32,0 0 95,0 0-64,0 0 1</inkml:trace>
  <inkml:trace contextRef="#ctx0" brushRef="#br2" timeOffset="398530.9999">22781 13732 0,'0'-27'15,"0"27"16,26 0-15,-26 27-16,27-54 16,-27 27-16,26 0 15,-26 0 1,0-26-16,0 26 15,0-27 1,0 27 0,-26 27-1,26-1 1,0 27-16,0-26 15,26-27-15,-26 0 16,0 0-16,0 0 16,27-27-1,-27 27-15,0-53 16,0 0-1,-27 53 1,27 0 0,-26 0-16,26 0 15,-27 53-15,27-53 16,0 0-1,27 27-15,-27-27 16,26 0-16,-26 0 16,0 0-16,0-27 15,0 1 1,0-1-1,0 27-15</inkml:trace>
  <inkml:trace contextRef="#ctx0" brushRef="#br2" timeOffset="399906.9999">23178 13494 0,'0'0'63,"0"0"-32,0 26-15,0-26-16,0 27 15,26-27-15,-26 26 16,-26 1-16,26-1 15,0 0 1,0-26-16,-27 27 16,27-1-16,0-26 15,0 27 1,-26-1-1,26-26-15,0 27 16,-27-27-16,27-27 47,27 27-32,-27 0-15,0 0 16,26 0 0,1 0-16,-1 0 15,1-26-15,-1 26 16,1 0-1,26 0 1,-53 0-16,26-27 16,-26 27 15</inkml:trace>
  <inkml:trace contextRef="#ctx0" brushRef="#br2" timeOffset="400211.9999">23310 13520 0,'0'0'15,"0"80"-15,0-54 16,0 53-16,-26 27 31,26-53-15,0 0-1,0-53 32</inkml:trace>
  <inkml:trace contextRef="#ctx0" brushRef="#br2" timeOffset="401068.9999">22702 12912 0,'0'0'32</inkml:trace>
  <inkml:trace contextRef="#ctx0" brushRef="#br2" timeOffset="401526.9999">22913 12779 0,'-26'53'16,"26"-53"-16,0 27 15,0-27-15,-27 26 16,27 1 0,0-27-16,0 26 15,0-26 1,0 0-16,0 0 15,27 0 1,-1 0-16,1 27 16,-1-27-1,-26 0-15,53-27 16,0 27-16,-27 0 15,-26 0-15,27 0 16,-27 0 0,0 0-1,0 0 1,26-26-16,-26 26 15,0-27 17,0 1-32</inkml:trace>
  <inkml:trace contextRef="#ctx0" brushRef="#br2" timeOffset="401789.9999">23098 12726 0,'0'0'0,"0"27"15,0 26-15,0 53 16,-26 0 15,0-27-15,26-53-1,0-26 48,26-26-48,0 26 1</inkml:trace>
  <inkml:trace contextRef="#ctx0" brushRef="#br2" timeOffset="403678.9999">21008 15293 0,'27'0'31,"131"0"-15,1 0 0,-106 0-1,-26 0 1,-27 0-16,26-27 15</inkml:trace>
  <inkml:trace contextRef="#ctx0" brushRef="#br2" timeOffset="404072.9999">21881 14764 0,'0'53'15,"0"0"-15,-26 26 16,26-79-16,-27 106 15,1-80 1,26 1-16,0-27 16,-26 26-16,26-26 31,26 0-16,27-26 1,0-1-16,-53 27 16,79-26-1,-79 26-15,53-27 16,-26 27-16,-1-26 15,-26 26 1</inkml:trace>
  <inkml:trace contextRef="#ctx0" brushRef="#br2" timeOffset="404360.9999">22093 14658 0,'-26'106'31,"26"52"-15,-27 28-1,1-54 1,-1-79-1,27-53 1</inkml:trace>
  <inkml:trace contextRef="#ctx0" brushRef="#br2" timeOffset="404640.9999">21643 15478 0,'80'-26'16,"105"26"0,27-53-1,-80 26 1,-53 27 15</inkml:trace>
  <inkml:trace contextRef="#ctx0" brushRef="#br2" timeOffset="405188.9999">21855 15637 0,'26'-27'16,"27"27"-16,-26 0 16,-1 0-1,27 27 1,-53-1-1,-26 27 1,-54 27 0,27-27-1,0-27 1,27-26-16,0 0 15,52 0 17,0 0-17,54-26 1,-27 26-1,0 26 1,-53 27 0,-53 53-1,0-27 1,0-52 15,0-1-31,27-26 16</inkml:trace>
  <inkml:trace contextRef="#ctx0" brushRef="#br2" timeOffset="405741.9999">22278 15716 0,'-53'53'16,"27"53"-1,26-27 1,0-52-16,26 52 31,54-52-15,-54-27-16,27-53 15,79-27 1,-79-25-1,-53 52 1,0 0 0,-26 53-1,-1 0 1,-52 53-1,53-27 1,-27 80 0,26-53-1,27 0 1,0-53-1,0 26 32,0-26-16,0 0 16</inkml:trace>
  <inkml:trace contextRef="#ctx0" brushRef="#br2" timeOffset="406658.9999">22834 15214 0,'0'0'0,"26"0"31,27 0-31,53-27 31,-53 27-15,-27 0-16,1 0 15</inkml:trace>
  <inkml:trace contextRef="#ctx0" brushRef="#br2" timeOffset="406884.9999">22860 15319 0,'0'0'0,"80"27"31,-1-54-15,0 27-1,-52-26 1,-1 26-1</inkml:trace>
  <inkml:trace contextRef="#ctx0" brushRef="#br2" timeOffset="413726.9999">24104 14367 0,'0'-27'15,"0"54"16,0-27-31,0 53 0,0-27 16,-27 1-16,27-1 16,-26 1-16,26-27 0,0 53 15,-27-53-15,27 26 0,0-26 16,0 0-16,-26 0 15,26 0-15,0 0 16,0 0-16,0 0 16,26 0-1,-26-26-15,27 26 16,-1 0-16,-26-27 0,53 27 15,0-26-15,-53 26 16,53 26 0,-26-26-16,-1 27 15,1-27-15,-27 26 0,26 0 16,-26-26-16,-26 106 31,-1-106-31,1 27 16,-27-1-16,53-26 15,-80 27 1,80-27-16,-26 0 15,-1 0-15,27-27 16,-26 27-16,26-26 16</inkml:trace>
  <inkml:trace contextRef="#ctx0" brushRef="#br2" timeOffset="414115.9999">24051 14288 0,'26'26'0,"54"-26"15,-27 0-15,26 0 16,-79 0-16,132 0 31,-52-26-15</inkml:trace>
  <inkml:trace contextRef="#ctx0" brushRef="#br2" timeOffset="414604.9999">23839 14975 0,'477'-53'15,"-239"1"17,-132-1-1,-106 53-16,0 0 17,-53 26-17</inkml:trace>
  <inkml:trace contextRef="#ctx0" brushRef="#br2" timeOffset="415164.9999">23998 15214 0,'106'-27'16,"-53"27"0,0 0-16,-27 0 15,-26 27 1,0-1-1,-26 27-15,-27-27 16,0 27 0,26-53-1,1 27-15,-1-1 16,27-52 15,27 26-15,26-27-16,-27 1 15,54 26 1,-54 0-1,1 0-15,-27 26 16,0 1-16,-53 79 31,-53-53 0,53-27-15,0-26 0,0-26 15</inkml:trace>
  <inkml:trace contextRef="#ctx0" brushRef="#br2" timeOffset="415679.9999">24448 15214 0,'26'0'16,"-52"52"-1,26 81 1,-27-1 15,54-79-15,26-27-1,53-26 1,-1-52-1,-25-28 17,-27-26-17,-80 53 1,-52 53-1,0 53 17,26 0-17,26 53 16,27-79-15,0-27-16,0 26 31,0-26 32</inkml:trace>
  <inkml:trace contextRef="#ctx0" brushRef="#br2" timeOffset="416746.9999">18627 15478 0,'159'-26'15,"-80"-1"1,27 27 15,-53 0-15</inkml:trace>
  <inkml:trace contextRef="#ctx0" brushRef="#br2" timeOffset="416935.9999">18680 15610 0,'0'0'15,"79"0"16,54-26-15,-81 0 0</inkml:trace>
  <inkml:trace contextRef="#ctx0" brushRef="#br2" timeOffset="416952.9999">18944 15558 0</inkml:trace>
  <inkml:trace contextRef="#ctx0" brushRef="#br2" timeOffset="417028.9999">18944 15558 0</inkml:trace>
  <inkml:trace contextRef="#ctx0" brushRef="#br2" timeOffset="417478.9999">17648 15266 0,'-159'-26'15,"53"26"1,27 53 0,-27 26-1,80 80 1,26 0-1,53-106 1,53 0-16,105 0 16,-79-80-1,-79 27 1,0-26-1,-26-54 1,-1-26 0</inkml:trace>
  <inkml:trace contextRef="#ctx0" brushRef="#br2" timeOffset="417892.9999">17886 14896 0,'185'-26'15,"-79"52"1,-79 106 15,-107-52-15,-52-27-1,53 0 16,52-53-15,54 0 0,105-53 15,0 26-16,-26 27 1,-53-26 0,-27-1-1</inkml:trace>
  <inkml:trace contextRef="#ctx0" brushRef="#br2" timeOffset="423769.9999">16801 15610 0,'27'0'62,"79"239"-31,79 25-15,-53-132 15,-52-79 0,-80-79 32,-53-159-32,26-159 0,1 238-15,-1 0-1,27 0-15,-26 27 16,26-1-1,0 28 1,-27-28-16,27 27 16,0 27-1,0-1 1,0 1-16,0-1 15,0 1 1,80-1 0,26 1-16,-1 0 15,1-27 1,0 26-16,0-26 15,26 27 1,-26-27 0,-27 26-16,54-52 31,-80 79-31,-27 0 15,-26 0 1,0 0 15,0 0 0</inkml:trace>
  <inkml:trace contextRef="#ctx0" brushRef="#br2" timeOffset="425225.9999">23416 15452 0,'0'53'15,"79"26"-15,1 53 16,-1-79-1,0 0 1,-26 0-16,-53-53 16,27 26-1,-27-26-15,0 0 47,0 0-31,0-79-1,0 0-15,-27-1 16,27-52-1,-53 0 1,53-1-16,0 1 16,-26 0-1,26 0 1,-26-133-1,-1 159 1,1 27-16,-1-1 16,27 28-1,-26-1 1,52 26-1,-26 1 32,80 26-16,52 0-15,185 0 15,-79-27-15,-52 27-1,-28-26 1,-158 26 62</inkml:trace>
  <inkml:trace contextRef="#ctx0" brushRef="#br2" timeOffset="436366.5999">19024 17727 0,'26'0'31,"27"-26"-31,53 26 16,106-27 0,26 27-1,-79 0 1,26 0-1,53 0 1,-79-26 0,-133 26-1,27-27-15,-26 27 16,-27 0 15,0-26 63,-53 26-79</inkml:trace>
  <inkml:trace contextRef="#ctx0" brushRef="#br2" timeOffset="438249.5999">19685 17806 0,'-53'27'15,"1"79"1,-1 132-1,79-53 17,53-53-17,107-52 1,25-80-1,-52-80 1,-80-25 0,-26 25-1,-53-26 1,-79 53-1,0 27 1,26 26 0,-80 79-1,54 27 1,79 106-1,26-186 1,54-26 0,-80 27-1,26-27 16,-26 0-15,0-27 0,0 27 62,27 0-63</inkml:trace>
  <inkml:trace contextRef="#ctx0" brushRef="#br2" timeOffset="440331.5999">19077 17092 0,'0'-26'16,"0"105"15,79-26-15,1 79-1,-28 0 1,-25-105-16,-1 26 16,-26-27-1,0-26 1,0-53 46,0-26-46,-26-80-1,-1-52 17,1-1-1,0 186-16,26-1 1,26 1 15,53-1-15,133 1-1,0-1 1,52 1 0,-26-27 15,-158 26-16,-54 27 1,-105 0 31</inkml:trace>
  <inkml:trace contextRef="#ctx0" brushRef="#br2" timeOffset="440869.5999">19659 16960 0,'0'79'16,"0"53"-1,26-105-15,-52 79 16,26-80 0,0-26 15,26 0-16,1-53 1,79 0 0,-1 27-1,-25-1 1,-27 27-1,26 27 1,-52 26 0,-27-27-1,0 1-15,-53 52 16,-53-26 15,53-53-15,0 0-1,-26 0 1</inkml:trace>
  <inkml:trace contextRef="#ctx0" brushRef="#br2" timeOffset="441248.5999">19580 16907 0,'158'-27'0,"27"27"16,1-26 15,-133 0-16,-27 26 1,0 0 78</inkml:trace>
  <inkml:trace contextRef="#ctx0" brushRef="#br2" timeOffset="442096.5999">17754 17674 0,'-159'-26'15,"80"-1"1,26 27-1,-53 53 1,53 79 0,53-26-16,0-26 15,106 26 1,26-27-1,-79-53 1,0-26 0,0-26-1,0-1 1,-27-25-1,1 25 1,-27-26 0</inkml:trace>
  <inkml:trace contextRef="#ctx0" brushRef="#br2" timeOffset="442294.5999">18018 17780 0,'159'-26'16,"-79"-1"0,-80 27-1,53 0 1</inkml:trace>
  <inkml:trace contextRef="#ctx0" brushRef="#br2" timeOffset="442314.5999">18310 17727 0</inkml:trace>
  <inkml:trace contextRef="#ctx0" brushRef="#br2" timeOffset="442331.5999">18310 17727 0</inkml:trace>
  <inkml:trace contextRef="#ctx0" brushRef="#br2" timeOffset="442550.5999">18071 17939 0,'53'0'16,"27"0"-1,26-27 1,-80 1 15,0 26-15</inkml:trace>
  <inkml:trace contextRef="#ctx0" brushRef="#br2" timeOffset="450052.5999">15108 6032 0,'26'133'15,"27"-54"-15,-26-26 16,-1-26-1,1 25-15,-1-25 16,-26-27 0,0 0 30,0-27-30,0 1 0,0-27-1,0-26-15,-26-1 16,26 27-1,0-52-15,0 52 16,-27 26 0,27-26-1,0 53 1,53-26-1,0-1 1,27 27-16,-28 0 16,54 0-1,-53 0 1,27-26-16,-27 26 15,-53 0 1,26-27 0,-26 27-16</inkml:trace>
  <inkml:trace contextRef="#ctx0" brushRef="#br2" timeOffset="450462.5999">15505 6032 0,'0'133'15,"0"-80"1,0-53 31,26-27-32,27-26 1,27 53-1,-1 0 1,0 53 15,-79 27-15,-52-27-1,-54-1 17,79-52-17,-26-26 1</inkml:trace>
  <inkml:trace contextRef="#ctx0" brushRef="#br2" timeOffset="450674.5999">15452 6085 0,'159'-26'16,"-53"-1"15,-27 27-16,0-26 1,-52 0 0</inkml:trace>
  <inkml:trace contextRef="#ctx0" brushRef="#br2" timeOffset="451025.5999">15134 6588 0,'186'0'16,"-54"-26"-1,0 26 1,80-53-1,-80 53 1,-79-27 0,0 27-16,-53 0 31</inkml:trace>
  <inkml:trace contextRef="#ctx0" brushRef="#br2" timeOffset="451510.5999">15637 6747 0,'-79'159'15,"105"-80"1,54-26 0,-1-27-1,53-26 16,1-53-15,-107-26 0,1 0-1,-133 52 16,79 27-15,-52 53 0,26 27-1,27-1 1,52-26 15,-26-27 0,26-26 0</inkml:trace>
  <inkml:trace contextRef="#ctx0" brushRef="#br2" timeOffset="469448.5999">19606 4630 0,'-26'0'15,"52"0"16,-26 0-15,26 0 0,-26 0-16,27 0 15,-1 0 1,-26-26-1,0 26 1,-26 0-16,-1-27 16,1 27-1,0 27 1,-1-27-16,27 26 15,27 1 1,-27-1 0,79 1-16,-79-27 15,26 0 1,1-53 15,-27 0-15,-27 0-1,-26 53-15,1-27 16,25 27 15,27 27-31,0-1 16,27 54-1,25-54 1,-25-26-1,-1 27 1,1-27 0,-1-53-1,-26 0 1,0 0-16,-53 0 31,27 26-15,-27 27-1,53 27 1,-26 52-1,52-26 1,0-26 0,-26-1-16,53-26 15,27 0 16,-80-26-31,26-27 16,-52 0 0,-54 0-1,54 26 1,-1 27-1,-52 27 1,53 52 0,-1 1-1,54-1 16,78-53 1,54-52-17,-132-53 1,-1 52-1,-79-79 17,-79 106-17,79 0 1,0 106-1,53-79 17,0 26-17,79-27 1,-26-52-1,-26-27 1,-54-27 15,1 54 0,26 52-15</inkml:trace>
  <inkml:trace contextRef="#ctx0" brushRef="#br2" timeOffset="469857.5999">20109 4471 0,'26'80'15,"-26"-1"1,0 27-1,27-27 1,-27-26 0,26 0-1,-26-53 1,0 27-1,0-107 17</inkml:trace>
  <inkml:trace contextRef="#ctx0" brushRef="#br2" timeOffset="470049.5999">20109 4498 0,'79'0'15,"-26"-27"1,53 1 0,-80 0-16,27 26 15,-53 0 1</inkml:trace>
  <inkml:trace contextRef="#ctx0" brushRef="#br2" timeOffset="470079.5999">20426 4419 0</inkml:trace>
  <inkml:trace contextRef="#ctx0" brushRef="#br2" timeOffset="470091.5999">20426 4419 0</inkml:trace>
  <inkml:trace contextRef="#ctx0" brushRef="#br2" timeOffset="470337.5999">20135 4683 0,'132'-26'15,"-79"26"1,0-27-16,0 1 16,-26 26 15,-27 0 0</inkml:trace>
  <inkml:trace contextRef="#ctx0" brushRef="#br2" timeOffset="473660.5999">19685 6350 0,'-26'0'16,"26"0"-1,-27 0-15,1 0 16,26 26 0,-26 1-1,26-1-15,26-26 16,0 27-1,1-27 1,-1-27 0,-26 1-1,0-27 1,-26 0-1,-1 53 1,1 0-16,0 0 16,-1 79 15,27-79-31,27 53 15,78-26 17,-25-54-17,-80 1 1,26-27-1,-52 0 1,-54 27 0,54-1-1,-1 54-15,-25-1 31,52 1-15,0 25-16,26-25 16,27-1-1,53-26 1,-106 0-1,26-26 1,-26-53 0,-26 52-1,-80-26 16,79 80-31,1-1 16,0 27 15,78 0-15,28-27-1,-27-52 17,-27-80-17,-52 80 1,-54-1-1,27 27 17,27 53-17,26-26 1,53-1-1,53-26 17,-80-26-17,-52-1 16,-54 27-15,54 27 0,-1-1-1,54 0 1,52-26 15,-52 0-15,-1 0-1,-52-26 1,-1-27 15,-26 53-15,53 0-1,80 53 32,-1-53-31,-52 0-1,-27-53 1,-53 0 15,0 53-15,-27 0-1,80 53 1,0 0-1,80 0 17,-54-53-17,1-27 1,-54-25-1,-79-1 17,53 53-17,27 26 16,26 27-15,79-53 0,1 26 15,-27-26-16,-53-26 1,-27-27 0,-52 27-1,52 26 1,-26 26-1,53-26 1,0 27 0</inkml:trace>
  <inkml:trace contextRef="#ctx0" brushRef="#br2" timeOffset="473998.5999">20135 6191 0,'79'106'0,"-79"0"16,27-27-1,-27 27 1,26-53-1,-26-26 1,0-54 31</inkml:trace>
  <inkml:trace contextRef="#ctx0" brushRef="#br2" timeOffset="474205.5999">20162 6244 0,'132'-26'16,"-53"-1"-1,-26 27 1,0-26-1,-26 26 1,-1 0 0</inkml:trace>
  <inkml:trace contextRef="#ctx0" brushRef="#br2" timeOffset="474425.5999">20214 6403 0,'106'-27'16,"-53"27"0,27-26 15,-54 0-31,1 26 15,-1 0 1</inkml:trace>
  <inkml:trace contextRef="#ctx0" brushRef="#br2" timeOffset="478689.5999">7382 11377 0,'-53'0'15,"27"0"1,-54 53 0,28 0-16,-1 0 15,-27 53 1,27 0-1,-26 26-15,79 27 16,-26-27 0,26 0-1,0-26-15,79 26 16,0-26-1,-26-53-15,27-27 16,-28-26 0,-25 27-1,52-27-15,-79 0 16,27 0-1,-1-27 1,-26 27 15,0 0 0</inkml:trace>
  <inkml:trace contextRef="#ctx0" brushRef="#br2" timeOffset="485539.5999">7673 11748 0,'-53'79'15,"27"291"48,185-237-16,79-345-1,-212 133-30,1 26 0,-27 0-16,-27 0 15,-26 26 1,27-26-1,-54 27-15,1 26 32,53 0-17,-1 0 1,27 26-16</inkml:trace>
  <inkml:trace contextRef="#ctx0" brushRef="#br2" timeOffset="485895.5999">8282 12091 0,'26'106'16,"1"-53"-1,-27 0 1,-27 26-16,1 1 16,-1-80-1,1 26-15,26 1 16,-27-27-1,27 0 1,-26-53-16</inkml:trace>
  <inkml:trace contextRef="#ctx0" brushRef="#br2" timeOffset="494810.5999">8811 11589 0,'0'-27'0,"0"54"31,53 79-15,0 26-1,-27-53 1,1-52 0,-27 26-1,26-27 1,-26-52 15,0-27-15,0-53-1,0-53 1,0 80-1,0-27 1,0 27 0,0-1 15,0 80-16,80-26 1,-1 26 0,80 0-1,-53-27 1,-27 27-1,-26-26 1,-27 26 0,-26 0 15</inkml:trace>
  <inkml:trace contextRef="#ctx0" brushRef="#br2" timeOffset="495250.5999">9287 11483 0,'27'79'15,"-54"1"1,27-1-1,-26-26 1,26-27 0,0-26-1,26-26 16,54 0-15,-27-1-16,26 1 16,0 26-1,-52 26 1,-27 27-1,0-53 1,-27 79 0,-52-52-1,79-1 1,-27 1-16,-105-54 47</inkml:trace>
  <inkml:trace contextRef="#ctx0" brushRef="#br2" timeOffset="495472.5999">9287 11509 0,'159'-26'16,"-53"-1"0,-27 27-1,-26 0-15,-26-26 16,-1 26 15</inkml:trace>
  <inkml:trace contextRef="#ctx0" brushRef="#br2" timeOffset="495833.5999">8784 12091 0,'80'0'16,"79"27"0,52-27-1,-78-27 1,-54 27-16,0-26 31,-26 26-15,-26-26 15</inkml:trace>
  <inkml:trace contextRef="#ctx0" brushRef="#br2" timeOffset="496248.5999">9420 12144 0,'-106'133'32,"53"-1"-17,26-53 1,54 1-1,79-54 17,-27-26-17,0-26 1,1-107 15,-54 28-15,-52 52-1,-27 53 1,26 26-1,1 53 17,-1 107-1,54-160-16</inkml:trace>
  <inkml:trace contextRef="#ctx0" brushRef="#br2" timeOffset="496798.5999">10081 11060 0,'185'211'0,"-105"1"16,-28 53-1,-52-133 1,-26-26 0,0 79-1,-54-26 1,27-54-1,27 1-15,-54 27 16,54-28 15,-27-78-31,27-1 16,-1 1-1</inkml:trace>
  <inkml:trace contextRef="#ctx0" brushRef="#br2" timeOffset="497583.5999">11483 11192 0,'-132'132'15,"79"0"1,-26 54-1,-1 78 1,54-26 0,52-79-1,27-27 1,79 1-1,-26-54 1,0-52-16,-26-1 16,-54-26-1,-26 0 16,0-53-15</inkml:trace>
  <inkml:trace contextRef="#ctx0" brushRef="#br2" timeOffset="498232.5999">11960 11536 0,'-80'79'15,"1"80"1,52 53 15,107-159-15,-1-27-1,80 0 1,-80-105 0,-26 0 15,0-106-16,-53 79 1,-53 0 0,-53 79 15,53 1-16,0 52 1</inkml:trace>
  <inkml:trace contextRef="#ctx0" brushRef="#br2" timeOffset="498472.5999">12594 11827 0,'53'212'31,"-79"-133"-16,26 0 1,-27-26-16,-25-53 16,25 0-1</inkml:trace>
  <inkml:trace contextRef="#ctx0" brushRef="#br2" timeOffset="502641.5999">12886 11536 0,'0'0'15,"158"0"16,-25-27 1</inkml:trace>
  <inkml:trace contextRef="#ctx0" brushRef="#br2" timeOffset="503139.5999">13494 11324 0,'79'265'15,"1"-106"16,-54-107-15,1-25-16,-27-27 16,0 0 30,0-53-46,0 0 16,-27-53 0,27 0-1,0-26-15,-26 26 16,26 53-1,26 0 1,-26 27-16,0-1 16,80 1-1,-27 26 1,105-26-1,-78 26 1,-1 0 0,-52 0-1,25-27-15</inkml:trace>
  <inkml:trace contextRef="#ctx0" brushRef="#br2" timeOffset="503546.5999">13970 11404 0,'-26'132'16,"26"-132"-16,0 26 16,26-26 30,27-53-30,53 27 0,-27 52-1,-26 27 1,-26 27-1,-80 26 17,-26-80-17,26 0 1,-27-78 15</inkml:trace>
  <inkml:trace contextRef="#ctx0" brushRef="#br2" timeOffset="503742.5999">13944 11351 0,'53'-27'15,"106"1"16,-80 26-15,0-27 0</inkml:trace>
  <inkml:trace contextRef="#ctx0" brushRef="#br2" timeOffset="503762.5999">14314 11271 0</inkml:trace>
  <inkml:trace contextRef="#ctx0" brushRef="#br2" timeOffset="503775.5999">14314 11271 0</inkml:trace>
  <inkml:trace contextRef="#ctx0" brushRef="#br2" timeOffset="504139.5999">13335 11959 0,'212'0'16,"0"-26"0,-80 26-1,-26-27 1,53 27-1,-54-26 1,-78 26 0,-27 0-16</inkml:trace>
  <inkml:trace contextRef="#ctx0" brushRef="#br2" timeOffset="504547.5999">13917 12171 0,'-53'106'16,"53"-27"-1,0-26-15,80 0 16,-27-27 15,106-26-15,-54-79-1,-78 0 1,-27-27 15,-53 79-15,0 54-1,0 52 1,27 0 0,26-52-1</inkml:trace>
  <inkml:trace contextRef="#ctx0" brushRef="#br2" timeOffset="505274.5999">14447 10663 0,'158'79'16,"1"53"0,53 106-1,-159-26 1,-27 53-1,1-27 17,-54-79-17,-26-27 1,-26 27 15,52-80-15,-52 0-1,26 27 1,-53-79-1,80 26 17,-27-27-1,53-26-16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95DEF7-0BED-420E-9F9A-405E8D05E4EB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A64909-4F68-4291-8428-63955AD84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6" Type="http://schemas.openxmlformats.org/officeDocument/2006/relationships/customXml" Target="../ink/ink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gif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2.xml"/><Relationship Id="rId5" Type="http://schemas.openxmlformats.org/officeDocument/2006/relationships/image" Target="../media/image8.gif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3.xml"/><Relationship Id="rId5" Type="http://schemas.openxmlformats.org/officeDocument/2006/relationships/image" Target="../media/image8.gi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4.xml"/><Relationship Id="rId5" Type="http://schemas.openxmlformats.org/officeDocument/2006/relationships/image" Target="../media/image8.gi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Section#10.2</a:t>
            </a:r>
            <a:br>
              <a:rPr lang="en-US" dirty="0" smtClean="0"/>
            </a:br>
            <a:r>
              <a:rPr lang="en-US" dirty="0" smtClean="0"/>
              <a:t>Ellipses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Ellipse with Center at the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48200" cy="4953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Equation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Vertices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Foci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Major Axis</a:t>
            </a:r>
            <a:r>
              <a:rPr lang="en-US" sz="2000" dirty="0" smtClean="0"/>
              <a:t>	Horizontal length=2a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Minor Axis</a:t>
            </a:r>
            <a:r>
              <a:rPr lang="en-US" sz="2000" dirty="0" smtClean="0"/>
              <a:t>	Vertical length=2b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graph of each of the following equations is an ellipse with center at the origin and having the given properties . . .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0800" y="1371600"/>
          <a:ext cx="1625600" cy="92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1625600" cy="925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91200" y="1371600"/>
          <a:ext cx="160712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736560" imgH="419040" progId="Equation.3">
                  <p:embed/>
                </p:oleObj>
              </mc:Choice>
              <mc:Fallback>
                <p:oleObj name="Equation" r:id="rId5" imgW="736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371600"/>
                        <a:ext cx="160712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2362200"/>
          <a:ext cx="10066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444240" imgH="215640" progId="Equation.3">
                  <p:embed/>
                </p:oleObj>
              </mc:Choice>
              <mc:Fallback>
                <p:oleObj name="Equation" r:id="rId7" imgW="4442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10066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943600" y="2362200"/>
          <a:ext cx="9491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419040" imgH="215640" progId="Equation.3">
                  <p:embed/>
                </p:oleObj>
              </mc:Choice>
              <mc:Fallback>
                <p:oleObj name="Equation" r:id="rId9" imgW="4190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362200"/>
                        <a:ext cx="9491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14600" y="2971800"/>
          <a:ext cx="143248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1" imgW="749160" imgH="431640" progId="Equation.3">
                  <p:embed/>
                </p:oleObj>
              </mc:Choice>
              <mc:Fallback>
                <p:oleObj name="Equation" r:id="rId11" imgW="7491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71800"/>
                        <a:ext cx="143248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91200" y="3048000"/>
          <a:ext cx="1289050" cy="74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3" imgW="749160" imgH="431640" progId="Equation.3">
                  <p:embed/>
                </p:oleObj>
              </mc:Choice>
              <mc:Fallback>
                <p:oleObj name="Equation" r:id="rId13" imgW="7491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048000"/>
                        <a:ext cx="1289050" cy="742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86400" y="3886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length=2a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267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length=2b</a:t>
            </a:r>
            <a:endParaRPr lang="en-US" dirty="0"/>
          </a:p>
        </p:txBody>
      </p:sp>
      <p:pic>
        <p:nvPicPr>
          <p:cNvPr id="14" name="Picture 13" descr="graph_blank_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90800" y="4800600"/>
            <a:ext cx="1733550" cy="1733550"/>
          </a:xfrm>
          <a:prstGeom prst="rect">
            <a:avLst/>
          </a:prstGeom>
        </p:spPr>
      </p:pic>
      <p:pic>
        <p:nvPicPr>
          <p:cNvPr id="15" name="Picture 14" descr="graph_blank_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15000" y="4800600"/>
            <a:ext cx="1733550" cy="17335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" name="Ink 3"/>
              <p14:cNvContentPartPr/>
              <p14:nvPr/>
            </p14:nvContentPartPr>
            <p14:xfrm>
              <a:off x="743040" y="2181240"/>
              <a:ext cx="6629760" cy="4296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3680" y="2171880"/>
                <a:ext cx="6648480" cy="431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Eccentricity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the ellipse                         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(with a&gt;0, b&gt;0) the eccentricity “e” is the number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>The eccentricity of every ellipse satisfies 0&lt;e&lt;1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43200" y="1524000"/>
          <a:ext cx="1511300" cy="859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1511300" cy="85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81600" y="1524000"/>
          <a:ext cx="1663700" cy="9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736560" imgH="419040" progId="Equation.3">
                  <p:embed/>
                </p:oleObj>
              </mc:Choice>
              <mc:Fallback>
                <p:oleObj name="Equation" r:id="rId5" imgW="736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1663700" cy="94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2971800"/>
          <a:ext cx="946150" cy="101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368280" imgH="393480" progId="Equation.3">
                  <p:embed/>
                </p:oleObj>
              </mc:Choice>
              <mc:Fallback>
                <p:oleObj name="Equation" r:id="rId7" imgW="368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71800"/>
                        <a:ext cx="946150" cy="101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4114800"/>
          <a:ext cx="211328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812520" imgH="253800" progId="Equation.3">
                  <p:embed/>
                </p:oleObj>
              </mc:Choice>
              <mc:Fallback>
                <p:oleObj name="Equation" r:id="rId9" imgW="81252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211328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Find the vertices, foci, eccentricity, major and minor length.  Then graph.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524000"/>
          <a:ext cx="170757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1707573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219200"/>
            <a:ext cx="2724150" cy="27241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571680" y="676440"/>
              <a:ext cx="7963200" cy="6000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2320" y="667080"/>
                <a:ext cx="7981920" cy="601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533400"/>
          <a:ext cx="2698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2698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609600"/>
            <a:ext cx="2724150" cy="27241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733680" y="361800"/>
              <a:ext cx="7534440" cy="6039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4320" y="352440"/>
                <a:ext cx="7553160" cy="605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(c)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457200"/>
          <a:ext cx="2374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2374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graph_blank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609600"/>
            <a:ext cx="2724150" cy="27241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590760" y="438120"/>
              <a:ext cx="8353800" cy="6248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1400" y="428760"/>
                <a:ext cx="8372520" cy="626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an equation that satisfies the conditions.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600200"/>
          <a:ext cx="5003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625400" imgH="203040" progId="Equation.3">
                  <p:embed/>
                </p:oleObj>
              </mc:Choice>
              <mc:Fallback>
                <p:oleObj name="Equation" r:id="rId3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5003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Length of major axis=6</a:t>
            </a:r>
          </a:p>
          <a:p>
            <a:pPr>
              <a:buNone/>
            </a:pPr>
            <a:r>
              <a:rPr lang="en-US" dirty="0" smtClean="0"/>
              <a:t>	  Length of minor axis=4</a:t>
            </a:r>
          </a:p>
          <a:p>
            <a:pPr>
              <a:buNone/>
            </a:pPr>
            <a:r>
              <a:rPr lang="en-US" dirty="0" smtClean="0"/>
              <a:t>     Foci on x-axis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Setion#10.2: pg#759</a:t>
            </a:r>
          </a:p>
          <a:p>
            <a:r>
              <a:rPr lang="en-US" sz="2400" dirty="0" smtClean="0"/>
              <a:t>1-9odd, 12, 13, 19, 21, 29-33odd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131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Equation</vt:lpstr>
      <vt:lpstr>Section#10.2 Ellipses</vt:lpstr>
      <vt:lpstr>Ellipse with Center at the origin</vt:lpstr>
      <vt:lpstr>Definition of Eccentricity</vt:lpstr>
      <vt:lpstr>Example: Find the vertices, foci, eccentricity, major and minor length.  Then graph.</vt:lpstr>
      <vt:lpstr>PowerPoint Presentation</vt:lpstr>
      <vt:lpstr>PowerPoint Presentation</vt:lpstr>
      <vt:lpstr>Example: Find an equation that satisfies the conditions.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Section#10.2 Ellipses</dc:title>
  <dc:creator>Kerry</dc:creator>
  <cp:lastModifiedBy>Kimberly Bolle</cp:lastModifiedBy>
  <cp:revision>7</cp:revision>
  <dcterms:created xsi:type="dcterms:W3CDTF">2011-01-27T02:25:29Z</dcterms:created>
  <dcterms:modified xsi:type="dcterms:W3CDTF">2016-04-12T21:47:05Z</dcterms:modified>
</cp:coreProperties>
</file>