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6T18:06:15.624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9578 9551 0,'0'27'62,"0"-27"-46,0 26-1,27 27 1,-27 0-16,0 0 16,26-53-1,-26 79 1,0-26-16,0 0 15,27 0 1,-27 27-16,0-1 16,0-26-1,0 26 1,0-26-16,0-26 15,0 26 1,26 52 0,-26-52-1,0 0 1,27 0-16,-27 27 15,0-80 1,26 52 0,-26 28-16,0-54 15,26 54 1,1-54-1,-27 1-15,0 25 16,26 1 0,1 0-16,-27 0 15,26 0 1,1 0-1,-27-26-15,26 52 16,1-26 0,-27 0-1,53 79 16,-27-79-15,27 26 0,-27 1-1,1-54 1,-27 27 15,26 0-15,1 0-1,-1 0 1,27 0 15,-26-27-15,-1 27-1,1 0 1,25 0 15,-25 0-15,26-27 15,0 1-16,26-1 1,-52 1 0,26 26-1,-1-53 16,1 26-15,53 1 0,-26-27-1,-1 26 16,0-26-15,-26 0 0,27 0-1,25 26 16,-52-26-15,27 27 15,-54-27-15,54 0-1,-28 0 1,1 0 15,0 0-15,53 0-1,-26 0 1,-28-27 15,28 27-15,-1-26-1,27 26 17,-53-53-17,53 53 1,-53-53 15,26 27-15,-26-1-1,0 1 1,53-27 15,-27 0-15,-26 26-1,53-25 1,-53 25-1,0-26 17,26 0-17,53-53 16,-26 80-15,0-53 0,-53 26-1,26-27 1,27 27 15,-53-26-15,-27-27-1,54-26 16,-54 79-15,54-53 0,-1-26-1,-79 52 1,53 28 15,26-81-15,-52 54 15,-1 0-16,27-1 1,-26 1 0,-1-1-1,27-25 16,0-28-15,0 27 0,0 1 15,-27-1-16,27 53 1,-26-53 0,26 27-1,-53 26 16,52-27-15,-52 27 15,27 1-15,-27-1-1,0-27 1,0 54 0,0-1 15,0 1-16,0-1 1,0 1 31,0 52 0,53 54-16,0 52-16,0-53 1,-27 1 0,1-27-1,-27-27 1,26 1-1,-26-1 1,-26-26 15,26 0 0,0-79-15,-27-1 0,1 27-16,-1-26 15,-26-27 16,27 53-15,-1 27 0,1 26-1,-1-27 1,27 54-1,-26-27 1,-27 26 0,27 1-1,-54 26 1,54-27-1,-27 1 1,0-27 0,27 26-1,-1 1 1,1-27-16,-1 26 15,1-26 32</inkml:trace>
  <inkml:trace contextRef="#ctx0" brushRef="#br0" timeOffset="1354">9552 9525 0,'26'0'15,"107"79"1,-28 1 15,-25 52-15,-27-53-1,-27-52 1,1 26 15,-54-53-15,1-27 15,26-26-16,-27 0 1,1 1 0,-27-1-16,26 0 15,1 0 1,-53-53-1,79 80 1,-27 26 0,-26-27-16,27 1 15,-1 26 1,27 0-1,-26 0-15,26 26 16,-27 27 0,-26 0-16,27 0 15,0-27 1,-1 27-1,1 0-15,-1 0 16,1-53 0,-1 26-1,27 1-15,-26-27 16,52 0 15</inkml:trace>
  <inkml:trace contextRef="#ctx0" brushRef="#br1" timeOffset="6810">11827 12753 0,'-79'-27'16,"52"27"-1,1 80 1,79-27 0,132 0 15,-106-53-16,-26 0 1,-26-80 15,-54-26-15,-26 27-1,-105 53 1,131 52 0,-26 27-1,27 106 16,132-53 1,26-80-17,-79-52 1,-27-27-1,27-27 1,-53-26 0,-26 27-16,-27 53 15,-79-27 1,26 53-1,53 0 1,26 53 0,1 26-1,26 27 1,53-80-1,-27 27 1,80 0 0,106-79 15,-186-1-31,1-26 15,-54-26 1,-26 52 0,-26-25-1,0-1 1,26 53-1,0 53 1,26-27 0,-26 27-1,27 26 1,52 1-1,1-54-15,52 1 16,54-1 0,-28-52-1,-78-27 16,-27-106 1,-80 132-17,-78-25 16,25 52-15,80 26 0,1 80-1,52 0 1,79-80-1,80 27 17,-27-53-17,-53-53 1,-52-26 15,-54-1-15,-52 1 15,-53 53-16,26 26 1,53 52 0,-26 107 15,52-106-16,106 0 1,80-26 15,26-27-15,-105-80-1,-80 1 1,-27-1 0,-52 27-1,26 27 1,0 26-1,-26 79 17,52 1-17,1-54 1,52 27-16,27-53 31,27 27-15,-27-54-16,-27-26 15,0 0 1,-52 0-1,0 27 1,26 26 0,-27 0-1,1 53 1,26-27-1,0 1 1,0-1 0,53 1 15,-27-54-31,-26 1 15,0-1 1,-26 1 0,-1-1-1,1 27 1,-1 27-1,1 52 1,26-52 0,26-1-1,1-26 1,52 0-1,0-79 1,-79-1 0,-53 27-1,-79 53 16,53 80 1,52-1-17,133-52 16,-26-27-15,-54-53 0,-26-27-1,-79 54 1,-1 52 15</inkml:trace>
  <inkml:trace contextRef="#ctx0" brushRef="#br1" timeOffset="7573">12171 13256 0,'27'79'16,"52"27"-1,-26 0 1,0-1 0,0 28-1,0-54 1,-53-52-1,26-27-15,-52 0 63,26-53-48,0-27 1,26 27 0,1-105-1,25-1 1,-25 80-1,52-1 1,-79 27 0,27 53-1</inkml:trace>
  <inkml:trace contextRef="#ctx0" brushRef="#br1" timeOffset="10045">11854 10716 0,'0'0'47,"53"79"-16,26-79-16,-79-26 17,0-27-17,-79 26 1,52 1-1,1 26 1,-54 0-16,80 26 16,-26 1-1,26 52-15,0-79 16,79 26-1,-52 1 1,52-27 0,-26 26-1,-53-52 1,26-1-16,-26-25 15,0 52 1,0-53-16,-79 26 16,26 1-1,0 26 1,0-27-16,27 54 15,-27-1 1,26 27 0,1-26-16,0-1 15,26 0 1,26 1-1,53-1-15,1 1 16,52-27 0,-53-27-16,1 1 15,-80-27 16,0 53-31,0-53 16,-53 27 0,-26-27-1,52 53-15,-52-27 16,26 27-1,-80 53 1,54 53 15,132-27 0,159-26 1,-27-79-1,-185-27 0,-132-106 0,-27 133 0,0 52 1,106 133-1,106-53-16,185-53 17,-26-133-1,-186-26 0,-105 1 0,-186 52 16,160 159-16,78-54-15,27 1-16,79 0 31,54-26-15,-27-54-16,-27 27 15,-26-53 1,-53 0-1,0 27 1,-27 0 0,-52-27-1,0 53 1,52 0-1,1 26-15,-1 80 47,107-80-31,-27-26-16,52 0 15,-52-26 1,-53-27 0,27 27-1,-54-27 1,-52 26-1,26 27 1,0 27 0,0-1-16,27 27 31,26-27-16,26-26-15</inkml:trace>
  <inkml:trace contextRef="#ctx0" brushRef="#br1" timeOffset="10452">12568 10504 0,'0'0'16,"0"0"15,0 212-15,26-27-1,-26-79 17,27-1-17,-27-105 32</inkml:trace>
  <inkml:trace contextRef="#ctx0" brushRef="#br1" timeOffset="10709">12594 10504 0,'80'0'16,"-27"0"0,26 0-1,27-26 1,-27 26-1,-52-27 1,-27 27 0</inkml:trace>
  <inkml:trace contextRef="#ctx0" brushRef="#br1" timeOffset="11143">12621 10742 0,'185'0'15,"-105"-26"16,-28 26-31,-25-27 16,-1 27 0,1 0 46,-27 0 47,0 0-62</inkml:trace>
  <inkml:trace contextRef="#ctx0" brushRef="#br1" timeOffset="13868">7462 15319 0,'132'0'16,"-53"0"-1,27-26 1,-27 26-16,80-27 31,26 27-15,-79-26-16,0 26 15,53 0 1,-53-26-1,132 26 17,-106-27-17,0 1 1,107-1-1,-81 27 1,-52-26 15,53 26 0,-53 0-15,26-27 0,0 27-1,-52 0 16,-1-26-15,53 26 0,-26 0-1,-26 0 1,52 0 15,-53 0-15,53 0-1,1 0 1,25 0 15,-78 0-15,52 0 15,0 0-16,-26 0 1,53 0 15,0 0-15,-53 0-1,-53 0 1,26 0-16,0-27 16,27 27 15,-53 0-31,0 0 15,26 0 1,1 0 0,52 0 15,-79 0-31,53 0 15,-27-26 17,-26 26-32,26 0 15,80 0 1,-27 0-1,-52 0 1,-27-27 0,53 54-1,-1-54 1,-52 27-1,27 0-15,52 0 16,-26 0 0,0 0-1,0 0 1,26 0-1,79 0 17,-105 0-17,-26 27-15,-1-27 16,53 0-1,27 0 17,-80 0-17,27 0 1,27 0 15,-54 0-15,53 0-1,1 0 1,-54 0-1,-26 0 1,-27 0 31,-52 0-16</inkml:trace>
  <inkml:trace contextRef="#ctx0" brushRef="#br1" timeOffset="14441">15902 14658 0,'26'26'31,"27"27"-15,27-26-16,-28 26 15,28 26 1,-1-26 0,-52-27-1,-1 1 1,1-1-1,-1-26 17,-52 0-1,-1 27-16,1-27 1,-80 26 0,53 1-1,-79 52 1,105-52-1,1-27 1,26 0 0</inkml:trace>
  <inkml:trace contextRef="#ctx0" brushRef="#br1" timeOffset="15748">7514 15346 0,'133'132'15,"52"-79"16,-132 0-15,53-27-16,-106-26 16,26 27-1,1-1-15,-27-26 47</inkml:trace>
  <inkml:trace contextRef="#ctx0" brushRef="#br1" timeOffset="16058">7779 14870 0,'-26'0'16,"-1"26"-1,27 53-15,-53 27 16,27-26-1,-1-1 1,1-26-16,-1 0 16,1-27-1,26-26 1,0 0 15</inkml:trace>
  <inkml:trace contextRef="#ctx0" brushRef="#br1" timeOffset="17740">17172 14922 0,'79'-26'31,"-52"26"-16,-27-26 1,-27-27 15,-79 26-15,-26 27-1,-27 159 1,133-27 0,26 1-1,132-54 16,0-53-15,-52-26 0,26-158 15,-80-107 0,-79 106-15,-26-52-1,52 158 1,1 0-1,26 79 32,0 107-31,26 25-1,80 80 17,-26-79-17,-54-53 1,0-80-1,1 1-15,-27-1 16,26-52 15</inkml:trace>
  <inkml:trace contextRef="#ctx0" brushRef="#br1" timeOffset="17968">17542 14764 0,'53'79'0,"-53"0"16,53 27-1,-27 0 1,1-53 0,-27-26-1</inkml:trace>
  <inkml:trace contextRef="#ctx0" brushRef="#br1" timeOffset="18330">17701 14764 0,'106'238'15,"-80"-132"16,-26-27-15,27-52-16,-27-27 16,0 0 15,0-53-16,-27-27 1,54 1 0,-27-27-1,53-26 1,-27 79-1,27 0-15,0 26 16</inkml:trace>
  <inkml:trace contextRef="#ctx0" brushRef="#br1" timeOffset="18665">18204 15002 0,'132'-27'0,"-53"1"16,-52-53 0,-1 26-1,-26-53 1,-53 53-1,0 53 1,1 0 0,25 79-1,-52 54 1,79-81-16,0 28 15,53-1 1,26-26 0</inkml:trace>
  <inkml:trace contextRef="#ctx0" brushRef="#br1" timeOffset="18921">18944 14605 0,'-105'0'15,"52"106"1,26 53-1,27 26 1,53-132 15,53 0-15</inkml:trace>
  <inkml:trace contextRef="#ctx0" brushRef="#br1" timeOffset="19213">19183 14340 0,'0'106'16,"0"53"0,26 53-1,1-107 1,25 1-1,-25-79 1,-27-1 0</inkml:trace>
  <inkml:trace contextRef="#ctx0" brushRef="#br1" timeOffset="19679">18971 14631 0,'106'0'15,"79"-26"1,-132 26-1,26 0 1,1-26 0,-54 26-1,1 0-15,-1 52 16,1 81-1,-1 25 1,0-78 0,-26-80-1,0 26 1,0-79 31,-26 0-32,26-26-15,79-106 31,-52 106-15,-1 26 0,1 53-1</inkml:trace>
  <inkml:trace contextRef="#ctx0" brushRef="#br1" timeOffset="19910">20029 14552 0,'27'132'16,"-27"27"-1,0-53 1,0-80-1,-27 27 1</inkml:trace>
  <inkml:trace contextRef="#ctx0" brushRef="#br1" timeOffset="20122">20267 14446 0,'186'159'0,"-107"-27"31,0-26-15,-26-53-16,27 0 15,-1 0 1</inkml:trace>
  <inkml:trace contextRef="#ctx0" brushRef="#br1" timeOffset="20386">20797 14393 0,'-80'133'0,"1"-28"16,26 28-16,-53 52 31,53-53-16,27-79-15,26-26 16</inkml:trace>
  <inkml:trace contextRef="#ctx0" brushRef="#br1" timeOffset="20627">19897 14129 0,'0'26'16,"0"-26"0,0 27 15</inkml:trace>
  <inkml:trace contextRef="#ctx0" brushRef="#br1" timeOffset="20933">18230 14340 0,'-26'0'15,"26"0"1,0 0 0,26 0-1</inkml:trace>
  <inkml:trace contextRef="#ctx0" brushRef="#br1" timeOffset="24803">13309 10610 0,'-27'26'16,"1"1"-1,0 26 1,26 0-16,-27-1 15,27 28 1,0-27-16,27 0 16,25-53-1,28 26 1,-1-26-16,1-26 15,-54-1 1,0-26 0,1 27-16,-27-27 15,0 0 1,-27 0-1,-25 0-15,-1 27 16,-27-1 0,27 27-16,0 0 15,-26 0 1,79 0 15</inkml:trace>
  <inkml:trace contextRef="#ctx0" brushRef="#br1" timeOffset="25159">13944 10583 0,'-27'-26'16,"-52"26"-1,53 26 1,-27 133 15,53-53-15,79-53-1,27 0 1,0-53 0,0-27 15</inkml:trace>
  <inkml:trace contextRef="#ctx0" brushRef="#br1" timeOffset="25579">14182 10557 0,'-26'-27'31,"26"107"0,26 26-15,53-27 0,27 0-1,-53-79 1,0-26-1,-26-106 17,-27-1-17,-27 1 1,27 159 31,0 211-1,53-159-30,0-53-16</inkml:trace>
  <inkml:trace contextRef="#ctx0" brushRef="#br1" timeOffset="26026">15134 10425 0,'0'-133'16,"-105"107"0,52 26-1,-27 26 1,1 54-16,0 26 31,79-27-15,0-53-16,79-26 15,-26 27 1,53-1-1,-27-26 1,-26 0 0,-27 27-1,1 52 1,-27-52-1,-53-1 1,-26 0 0,-27 1-1,26-27 16</inkml:trace>
  <inkml:trace contextRef="#ctx0" brushRef="#br1" timeOffset="26781">12806 13573 0,'185'-53'15,"-132"-53"1,-26 106 0,-27-79-1,0 53 1,-106 26-1,53 0 1,0 52-16,0 81 16,53-27 15,27-54-31,26 1 15,26 27 1,0-107 0,-26 1-1</inkml:trace>
  <inkml:trace contextRef="#ctx0" brushRef="#br1" timeOffset="27119">13203 13309 0,'0'52'32,"27"28"-32,-27-1 15,26 27 1,-26-27-1,0-79 1,26 27 0,-52-54-1,26-26 1,0-52-1,0 25 1,79-26 0,-26 1-1,53 78 1,-27 1-1</inkml:trace>
  <inkml:trace contextRef="#ctx0" brushRef="#br1" timeOffset="27331">13785 13097 0,'0'106'16,"0"26"-1,0-26 1,0-27-16,27 1 15,-27-54 17,0 0-32,0-52 31</inkml:trace>
  <inkml:trace contextRef="#ctx0" brushRef="#br1" timeOffset="27702">13679 13467 0,'53'-26'0,"79"-1"15,-26 27 17,-53-26-32,0-1 15,0 1 1,-26-80-1,-27 106 1,-27-26 0,-26-1-1,-26 80 1,52 27-1,1 25-15,26 28 16,53-80 15,0-1-31,26 1 16,27-53-1,53-105 17,-159 52-17</inkml:trace>
  <inkml:trace contextRef="#ctx0" brushRef="#br1" timeOffset="27898">14420 13150 0,'159'106'15,"-27"26"1,-79-79 0,0 0-16,26 0 31,1-53-16</inkml:trace>
  <inkml:trace contextRef="#ctx0" brushRef="#br1" timeOffset="27902">14976 13547 0</inkml:trace>
  <inkml:trace contextRef="#ctx0" brushRef="#br1" timeOffset="27905">14976 13547 0</inkml:trace>
  <inkml:trace contextRef="#ctx0" brushRef="#br1" timeOffset="28156">14896 13044 0,'-185'212'15,"79"-27"1,1-53 0,25-53 15,54-26-16</inkml:trace>
  <inkml:trace contextRef="#ctx0" brushRef="#br1" timeOffset="29767">11827 10795 0,'0'0'0,"0"0"31,0 26-15,53 1 15,27-27-31,-80 0 16,0-27-1,-53 1 17,0 0-32,26 26 15,-26 0 1,53 26-1,0 0 1,80 1 0,-27-1-1,0-26 1,-27-26-1,-26-53 1,-106 52 15,0 27-15,80 27-16,26-1 15,-27 27 1,80 0 0,0-53-1,27 0 1,-27-27-1,-27-26 1,-26 27 0,-26 0-16,-107-1 31,54 54-16,52-1-15,1 27 16,52 0 0,186-53 15,-185 0-16,-1-27 1,-26-52 0,-106 79-1,-26 0 16,79 53-15,26-27 0,80 27-1,27-53 16,-27-26-15,-27-27 0,-52 26-1,-1 27 1,-52 27 31,79-1-32,26-26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6T18:10:09.27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3678 13917 0</inkml:trace>
  <inkml:trace contextRef="#ctx0" brushRef="#br0" timeOffset="65">3678 13917 0,'0'0'32</inkml:trace>
  <inkml:trace contextRef="#ctx0" brushRef="#br0" timeOffset="5301">13759 4762 0,'0'0'15,"0"-52"1,0-1 0,26-27-1,106-78 1,1 78-1,-54 54 1,27 26-16,26 26 31,-52 27-15,-54-26-16,1 25 15,-27-78 32,26-80-31,27 27-1,53-1-15,132 1 32,-79 79-17,-80 0 1,-26 27-1,-27 52 1,1-53 0,-1 1-1,1-54 16,-1-52-15,106 26 15,-52 27-15,26 52-1,52 1 17,-52 52-17,-26-26 16,-80-53 16,79-27-31,0-78-1,80 52 1,-53 26 15,53 54-15,-80 26-1,-26-1 1,0 1 0,-27-26 15,-26-27 0,80-106-15,-27 80-1,26 26 1,0-27-1,80 27 1,-53 27 0,-27 25-16,1 54 31,-27-53-16,-27-53-15,1 27 16,-27-54 31,26-52-32,27 26 1,26 26-16,27 1 16,79 79 15,-105 0-16,-1 26 1,-52 27 0,-1-53-1,1 0 1,-27-27-16,-27-26 15,27 0 17,0-26-17,27 26-15,78-53 16,28 79 15,-28 27-31,-25 0 16,-1 79-1,-79 1 1,0 26 15,-132-54-15,0-52 15,26-26-16,106-27 17,53-27-17,79 54 16,-79-1-15,0 80 0,-53 26-1,-80-26 16,-78 0-15,-54 0 0,80-27-1,-1-52 16,107-27-15,26-80 15,26 80-15,1 0-1,-1 0 1,-52 53 0,-106 27 15,-1-28-16,1-25 1,0-27 0,26 26-16,-53-52 15,80-1 16,52 27-31,1-79 32,26 53-17,-27 26 16,-25 26-15,-1 1-16,-53 25 31,0-25-15,27-1-16,52-26 15,-52 27 1,-1-54 0,54 1-1,-27-27 1,53 0-1,26 0 1,-26 53 0,-26 0-1,-80 80 16,27-28-15,-1-25 0,1-1-16,0 1 31,-54-27-16,80 0 1,-26-27-16,53-26 16,-1 1-1,1 25 16,-27 27-15,-27 27 0,-52 52 15,-27-26-16,53-27 1,-79 1 15,106-27-15,26-80-1,27 1 1,-27 79 15,-53 0-15,-53 26-1,27 27 1,-1-26 0,54-27 15,26 0-16,0-53 1,53-53 15,-26 80-15,-27-1-1,-79 54 17,52-27-17,27 0 1,0-27-1,27-79 17,26 1-17,53 52-15,-53 26 16,26 27-1,-52 0 17,-1 0-17,1 0 1,-80-26-1,27-27 1,26-27 0,53 28-1,26-28 1,27 27-1,-26 27 1,-27 26 0,26 0 30,-52 0-30,-1-53 0,27 0-16,-26 0 15,52 27 16,1-1-31,-1 27 16,1 0 0,-1 27-1,-26-27 16,0 0-15,-79 0 0,26-53-1,0-27 1,0 27-1,53-53 1,0 80 0,26-27-1,27 53 1,53-26-1,0 52 1,-53 1-16,-53-1 16,26-26-1,-26 0 48,0-26-48</inkml:trace>
  <inkml:trace contextRef="#ctx0" brushRef="#br1" timeOffset="19111">4842 12065 0,'0'-26'78,"0"52"-78,0 0 15,0 1 1,0-1-16,0 27 15,0 0 1,0-26 0,0 26-16,0-1 15,0-25 1,0 26-1,0 26-15,27-26 16,-27 0 0,0 0-16,0-27 15,0 54 1,0-27-1,26 0 1,-26 0 0,0-27-1,0 27-15,0-53 16,27 53-1,-27-27-15,0 27 16,0-26 0,26-1-1,-26 27-15,26-26 16,-26 25-1,0 1 1,0-26-16,27-1 16,-1 1-1,-26 52 1,27-26-16,-1-27 15,-26 1 1,27 26 0,52 53 15,-52-53-16,-1 0 1,27 26 0,0-26-1,-27 0 1,27 0 15,27-27-15,-54 1-1,27 26 16,-26-27-15,25 0 0,1 27-1,27-26 16,-54-1-15,54 1 15,-28-27-15,1 26-1,27 1 1,-54-27 0,27 26 15,0 1-16,-27-27 1,27 26 0,0-26 15,0 0-16,0 0 1,-26 26 0,52-26-1,-53 0 1,27 0-1,27 0 1,-80 0 0,53 0-1,26 0 1,-52 0-1,25 0-15,1 0 16,0-26 0,-26 26-1,-1 0 1,54 0-1,-28-26 1,-25 26 0,26 0-1,0-27 1,0 27-1,-27-26 1,1 26 0,25-27-1,1 27 1,-53-26-1,53 26 1,-26-53 0,26 26-1,-27 27 1,1-26-16,-1-1 15,27 1 1,53-27 15,-106 27-15,53-1-1,0-26 17,26 0-17,-52 27 1,52-54 15,-53 54-15,27-27-1,-26 0 16,26-26-15,-27 26 0,27-27-1,-27 28 1,1-28-1,-1 1 17,1 26-17,-1 0 1,27-79 15,-26 52-15,-27 1-1,26-27 16,27 27-15,-27-1 0,1-25 15,-1 52-16,1-53 1,-1-27 0,1 81-1,-27-28 1,26-26 15,1 53 0,-27 1-15,26-1-1,-26 0 1,0 26 0,0-26 15,0 27-16,0 26 1,0 0 31,0 26 0,53 54-32,0 52 1,0-26 15,-27-53-15,-26 0 15,0-80 16,0-79-32,-26 53 1,-1-26-16,27 26 15,-26 0 17,0 27-32,26-1 15,-27 27 1,-26 0-1,27 0 1,-27 0 0,-80 0-1,54 27 16,0-27-31,52 26 16,1-26 0,-1 0-1,27 27 1</inkml:trace>
  <inkml:trace contextRef="#ctx0" brushRef="#br1" timeOffset="20243">4869 12091 0,'0'0'15,"26"27"1,53 79 0,54 0 15,-107-54-31,27 1 15,-26-26 1,-1-27 31,-52 0-47,26-53 15,-80-26 1,1-27 0,26 53-1,26 26 1,1 1-1,-80-1 17,106 27-17,-26 27 1,-27-1-1,-27 54 1,28-54 0,25 1-16,1-1 15,-1 1 1,27-1 15</inkml:trace>
  <inkml:trace contextRef="#ctx0" brushRef="#br1" timeOffset="22262">6959 14579 0,'0'-27'0,"0"54"47,26 25-16,1 1-15,52-26-1,-52-54 17,-27 1-17,0-80 1,-53 80-16,26-1 15,-26 27 1,27 0 0,-1 53-1,27 0 1,80 79 15,-27-132-15,-27 27-1,1-54 1,-1-52-1,-26 0 1,-26 26-16,-54 26 16,54 27-1,-27 0 1,26 27-1,27 26 1,0-1 0,27 1-1,26-26 1,-27-27-1,27 0 1,0-53 0,-53-53 15,-53 80-31,-26-1 15,-1 27 1,54 0 0,0 27-1,-1 52 1,27-26-1,53 26 17,53-52-17,0-80 1,-53-53-1,-53 53 1,-80 27 0,-52-1 15,-27 107 0,133 25-15,52-25 15,80-27-16,0-53 1,53-106 0,-133 26-1,-52 28 1,-107-1 15,107 53-15,-27 26-1,26 27 16,54-27-15</inkml:trace>
  <inkml:trace contextRef="#ctx0" brushRef="#br1" timeOffset="23081">7329 14896 0,'0'0'16,"27"53"-1,26 53 1,0-27-1,-1-26 1,1 53 0,-26-27-1,-1-52 1,-26-1-16,0-26 31,0-26 16,0-1-47,0-26 15,0 0 1,27-26 0,-1-27-16,80-53 31,-79 107-16,-27 52 1,0-27 0,0 27-16,26 0 46</inkml:trace>
  <inkml:trace contextRef="#ctx0" brushRef="#br1" timeOffset="25488">8335 14737 0,'26'-26'31,"-52"52"0,-80 133-15,53-27 0,27-26-1,26 0 1,0-27-16,0 1 15,52-27 1,-25-27-16,-1-26 16,1 27-1,-1-27 1,1 0-16</inkml:trace>
  <inkml:trace contextRef="#ctx0" brushRef="#br1" timeOffset="25925">8546 15002 0,'0'0'15,"0"26"1,-26 54-16,-1 26 16,27-54-1,27 1 1,-1 0-16,1-26 15,-1-27 1,54 26 0,-80-52-16,53-1 15,-27-26 1,-26 0-1,26-52-15,-26 52 16,-52 0 0,-1 26-1,0 1-15,-53 26 31,53 79 16</inkml:trace>
  <inkml:trace contextRef="#ctx0" brushRef="#br1" timeOffset="26166">8864 15214 0,'26'185'16,"1"-79"15,-54-106 0</inkml:trace>
  <inkml:trace contextRef="#ctx0" brushRef="#br1" timeOffset="26589">9102 15028 0,'0'-53'16,"0"186"15,0 52 0,53-132-15,-27-53-1,1 26-15,26-26 16,-27-26-1,27-27 1,0-26-16,-53-27 16,-26 53-1,-27-27 1,0 54-16,-27-1 15,27 27 1,-26 27-16,53-27 16,-1 26-1,1 1 16</inkml:trace>
  <inkml:trace contextRef="#ctx0" brushRef="#br1" timeOffset="26925">9525 14764 0,'133'79'16,"-54"27"-1,-53 0-15,-26-27 16,0 1 0,0-28-1,-26 1-15,0-26 16,-54 26-1,27-27-15,53 1 16,-26-27 0,-1 26-1,27-26-15,0 0 47</inkml:trace>
  <inkml:trace contextRef="#ctx0" brushRef="#br0" timeOffset="36837">7012 12753 0,'0'0'62,"-27"53"16,80-27-47,-26-26-15,-27-26-1,0 26-15,0-27 16,0-52 0,0 79-16,0 0 15,-27 0-15,27 0 16,-53 0-1,27 0 1,-1 53 0,27-53-16,0 79 15,0-79-15,27 27 16,-1-1-16,1-26 15,-1 0 1,1 0-16,-27 0 16,26-26-16,-26-1 15,0 1 1,0-1-16,0 1 15,-26 26-15,-1-53 16,1 53 0,-54 0-1,80 0-15,0 0 16,0 0-16,-26 53 15,26-53 1,0 53-16,0 0 16,26-27-1,1-26-15,-1 0 16,1 27-1,26-54 1,-53 27-16,26-26 16,-26 26-16,27-27 15,-54-26-15,27 27 16,-26-1-1,-54 1-15,1 26 32,26 53-1,0 26 0,106 27 0,159-106 0,-133-79 1,-79-1-1,-106 1 0,0 79-15,27 79 15,79 27 0,132-53 0,-26-79 0,-79-133 1,-107 132-1,27 27 0</inkml:trace>
  <inkml:trace contextRef="#ctx0" brushRef="#br0" timeOffset="37276">7462 12568 0,'0'26'16,"0"27"0,0 0-1,0 106 1,26-80-1,-26-26 1,0-26 0,0-1-1,0-79 32</inkml:trace>
  <inkml:trace contextRef="#ctx0" brushRef="#br0" timeOffset="37492">7462 12594 0,'79'-26'15,"0"26"1,-26 0-16,0-27 31,-53 54-15</inkml:trace>
  <inkml:trace contextRef="#ctx0" brushRef="#br0" timeOffset="37726">7435 12779 0,'27'0'0,"25"0"16,1 0-1,0-26 1,-26 26 0,-1 0-16,1 0 31</inkml:trace>
  <inkml:trace contextRef="#ctx0" brushRef="#br0" timeOffset="38171">8070 12409 0,'-53'106'15,"0"53"1,53-27 0,0-26-1,53-53-15,27 0 16,-54-27 15,1-26-31,-1 0 16</inkml:trace>
  <inkml:trace contextRef="#ctx0" brushRef="#br0" timeOffset="38603">8335 12515 0,'-27'0'15,"27"106"1,0-1 0,27 1 15,-1-79-16,27-1 1,0-26 0,-53-53-1,26-79 16,-78 26-15,-28 53 0,27 53-1,-26 27 16</inkml:trace>
  <inkml:trace contextRef="#ctx0" brushRef="#br0" timeOffset="38892">8679 12726 0,'0'106'15,"0"-53"1,0 27-1,0-27 1,0-53 31</inkml:trace>
  <inkml:trace contextRef="#ctx0" brushRef="#br0" timeOffset="39433">8917 12568 0,'0'158'16,"0"-78"-1,0-27 1,0 53 0,26-53-1,-26-53 1,0 26-1,0-52 17,-26-27-17,26 0 1,0-53-16,0-26 15,53 26 1,-27 26 0,27 27-1,26 27 1,1 26-1,-54 53 1,-26 0 0,0 26-1,-79-26 1,26-26-1,0-1 1,0 0 0,27-26-1,-1 0 1</inkml:trace>
  <inkml:trace contextRef="#ctx0" brushRef="#br0" timeOffset="39774">9340 12224 0,'185'79'15,"-158"0"1,26-26 0,-27 53-1,-26-26 1,-26-1-1,-1-53 1,-52 54 0,52-54-1,1 1 1,0-27-16,26 0 15</inkml:trace>
  <inkml:trace contextRef="#ctx0" brushRef="#br0" timeOffset="42010">4207 16722 0,'27'0'16,"26"-27"-1,0 27 1,-27 0-16,106 0 31,-79 0-31,27 0 16,25 0-1,1-26 1,-26 26-16,25 0 15,1-27 1,0 27-16,26 0 16,-52 0-1,52 0 1,-53 0-16,-26 0 15,53 0 1,-26-26 0,-28 26-16,134 0 31,-133 0-16,26 0 1,-26 0-16,26 0 16,27 0-1,-27 0 1,27 0-16,0 0 15,0 0 1,-27 0 0,27 0-16,26 0 15,-52 0 1,26 0-16,-27 0 15,0 0 1,27 0 0,-26 0-16,25 0 15,1 0 1,0 0-1,0 0-15,106 0 32,-133 0-32,159 0 31,-26-27 0,26 27 0,27 0 0,-27-26 1,-53 26-17,-26 0 16,-80 0 1,-53-27 14,-52 1-14,-1-53-1,-105-27 0,132 106 16,53 79-16,26-26 0,-26 0 0,-53-27 1,0 1-17,-26-1 1,-1 54-1,1-80 1,-27 26-16,27 1 31,-1-27-15</inkml:trace>
  <inkml:trace contextRef="#ctx0" brushRef="#br0" timeOffset="42816">4128 16748 0,'53'27'15,"79"26"1,-53-27-1,1 0-15,-27 1 32,0-1-17,-53-26-15,26 0 16</inkml:trace>
  <inkml:trace contextRef="#ctx0" brushRef="#br0" timeOffset="43079">4445 16457 0,'-26'27'0,"-1"25"16,1 1-16,-27 53 31,0-53-16,53-26-15,-26-27 16</inkml:trace>
  <inkml:trace contextRef="#ctx0" brushRef="#br0" timeOffset="44341">8361 16960 0,'0'159'16,"80"-54"-1,-28-52 1,1-53-1,-26 0 1,-1 0 0,1-53-1,-1-26 1,-26 53-16,0-54 31,0 27-15,0 53-1,0 0 16,0 53-15,27 27 15,-27 78-15,26-78-1,1 25 1,-54 1 0,27-53-1,-26-26-15,26 26 16,-53-27-1,0-26 1,0 0 0,-53-26-1,27-54 1,52 54-1,1-1 1,-1-26 0,27 27-1</inkml:trace>
  <inkml:trace contextRef="#ctx0" brushRef="#br0" timeOffset="44581">8837 17145 0,'159'-26'16,"-132"-1"-1,78 27 1,-52-26 0,-26 26-1</inkml:trace>
  <inkml:trace contextRef="#ctx0" brushRef="#br0" timeOffset="44798">8970 17251 0,'53'26'15,"26"-52"1,-26-1 15,-27 27-15</inkml:trace>
  <inkml:trace contextRef="#ctx0" brushRef="#br0" timeOffset="45021">9499 17119 0,'106'-53'0,"-53"53"32</inkml:trace>
  <inkml:trace contextRef="#ctx0" brushRef="#br0" timeOffset="45712">9922 16933 0,'0'53'0,"27"-26"15,-27 52 1,26 0-1,1 27 1,-27-53 0,0-53-16,0 53 31,0-79 0,-27-27-15,27 0-1,27-79 1,-1-27-1,27 106 1,-27-26 0,27 26-1,0 26 1,0 27-1,-26 27 1,-27 78 0,-27-52-1,1-26 1,-27 26-1,0-27 1,-27 1 0,54-27-1,0 26-15,-1-26 16,1 0 15,26 0-15,0 0 15,0 0 0</inkml:trace>
  <inkml:trace contextRef="#ctx0" brushRef="#br1" timeOffset="52699">14341 16510 0,'26'0'15,"-26"0"1,0 26 15,0-26 63,0-26-94,0 26 15,0-26-15,0-1 16,0 27-16,27-53 16,-27 27-16,0 26 15,26-53-15,-26 26 16,27-26-16,-1 0 15,1 27-15,-27 26 16,0-53-16,26-26 16,0 52-1,1-26 1,-27 53-16,26-53 15,1 27-15,-27 0 0,26-1 16,-26 1 0,27 26-16,-27-53 15,26 26-15,-26 27 16,27-53-16,-1 53 15,-26-26-15,27-1 16,-1 27-16,-26-52 16,0 52-16,26-27 15,1 1 1,-1-1-16,-26 1 15,27 26-15,-27-27 16,26 1-16,-26 26 16,27-27-16,-1 27 15,1-26-15,-27-1 16,79-26-1,-53 27 1,1 0 15,-1-1-15,27 1-1,0-27 1,-26 53 0,26-27-1,0 1 16,-27-1-15,0 1 0,27-1 15,-26 1-16,26 26 1,26-27 15,-26 1-15,-26 26-1,25-26 17,-25 26-17,26-27 1,0 27-1,-27-26 1,27 26 15,0-27-15,0 27-1,0 0 1,0-26 15,0 26-15,26 0-1,0 0 17,-26 26-17,27-26 1,-1 27 15,0-1-15,1 1-1,-1-1 1,1 27-1,-1-27 1,27 54 15,-53-54-15,26 27-1,80 53 17,-133-27-17,27-26 1,0 53 15,-26-26-15,25-28-1,-25 54 16,-1-26-15,1-1 0,-1 27-1,-26-27 1,27 53-1,-1-52 17,-26 26-17,27 0 16,-27-54-15,0 1 0,0 0-1,0 27 16,0-54-15,-27 1 0,27-1 15,27-26 31,-1-53-46,27-26-1,26-54 17,-52 81-17,-1-1 16,-26 53-15,0 26 31,-26 53-32,26-26 1,-27 0 15,27-26-15,0-27-16,0 26 15,0-26 17,0 27-32,0-27 46,-26 0-30,-27 0 0,0-27-1,-26 27 1,52 0-1,-26 0 1,53 0-16,-26 0 16</inkml:trace>
  <inkml:trace contextRef="#ctx0" brushRef="#br1" timeOffset="53633">14314 16642 0,'80'-53'0,"-27"27"15,79-1 1,-79 1-1,0 0 1,-27-1 0,-26 27-1,-26 0 1</inkml:trace>
  <inkml:trace contextRef="#ctx0" brushRef="#br1" timeOffset="53935">13970 16325 0,'80'79'16,"-27"-26"0,52 26-1,-25-52 1,-80-1-16,26-26 15,1 0 17</inkml:trace>
  <inkml:trace contextRef="#ctx0" brushRef="#br1" timeOffset="56267">16246 14684 0,'0'0'31,"0"0"0,0 53-15,0-26 15,26-27-31,-26 26 16,27-26-1,-1-26 1,-26-27 0,-26 26-1,-1-52 1,-52 79 0,79 0-1,-27 53-15,27 0 16,0 53 31,27-106-47,-1 0 15,27-27 1,-26-26-1,-27 27 1,-27-27 0,1 0-1,-27 53 1,26 0-1,1 26-15,-1 1 16,27 52 15,27-52-31,-27-1 16,53-26-1,0 0 1,0 0 0,-27-53-1,-52-26 16,-27 26-15,-27 79 15,54 1-15,-1 52-1,27-26 1,53 0 15,27-53-15,26-53-1,-106 27 1,0-27 0,-80 0 15,54 26-16,-27 80 17,53 27-1,0-80-16</inkml:trace>
  <inkml:trace contextRef="#ctx0" brushRef="#br1" timeOffset="57195">16563 14261 0,'0'-26'15,"27"105"17,-1 27-17,1-53 1,26-27-1,-27 27 1,0-26 0,-26-27 15,0-27-16,0-52 1,0-1 0,27 1-1,-27 0 1,26 26-1,1 0 1,-27 26-16,0 27 47</inkml:trace>
  <inkml:trace contextRef="#ctx0" brushRef="#br1" timeOffset="57485">17145 13996 0,'-53'53'16,"27"80"0,0-1-1,52-26 1,53-27-1,-26-52-15,0-1 32,53-26-17</inkml:trace>
  <inkml:trace contextRef="#ctx0" brushRef="#br1" timeOffset="57837">17357 14155 0,'0'-53'0,"0"159"32,26-53-17,-26 0-15,53 0 16,0-27 15,-53 1-31,27-54 16,-1 1-1,1-53 1,-27-1-1,0 27 1,-27 27 0,-26-1-1,0 27 1,53 27-16,-26-1 15</inkml:trace>
  <inkml:trace contextRef="#ctx0" brushRef="#br1" timeOffset="58049">17780 14288 0,'27'132'16,"-27"-79"-1,26-53 1</inkml:trace>
  <inkml:trace contextRef="#ctx0" brushRef="#br1" timeOffset="58403">17939 14076 0,'0'0'0,"27"79"15,-27 54 16,52-133-15,-25 26 0,-1-26-1,1-79 16,-1-27-15,-52 26 0,-54 54-1,1 52 1,0 1 15,52-27-15</inkml:trace>
  <inkml:trace contextRef="#ctx0" brushRef="#br1" timeOffset="58676">18257 13838 0,'158'158'16,"-131"-78"-1,-1-27-15,-26 26 31,-26 1-15,-1-54-16,1-26 16,-27 26-1,27-26 1</inkml:trace>
  <inkml:trace contextRef="#ctx0" brushRef="#br0" timeOffset="64893">16113 16087 0,'-26'-27'31,"26"54"0,26-1-15,-26 1-1,27-27 1,-1 0-16,-26 0 15,27 0 1,-27-27 0,0-26-1,0 27-15,-27-27 16,27 26-1,-53 27 1,53 0-16,-26 27 16,0-1-1,26 27-15,-27 0 16,54 0 15,-1-27-31,53-26 16,-26 0-1,-26-26-15,26-53 31,-53-1-15,0 54 0,0-1-16,-80 1 15,27 26 1,27 0-1,-27 26 1,27 54 0,26-27-1,0 0 1,0-27-1,52 0 1,1-26 0,53-52-1,-106-1 1,27 0-1,-54 0 1,-26 26 0,27 1-1,-1 26 1,-26 26-1,53 1 1,0 52-16,27-26 16,-1-26-1,27-27 1,0 0-1,-26-53 1,-1 0 0,-52 0-1,26 26 1,-80 1-1,54 52 1,-1 54 15,54-1-15,26-79-1,-27-53 17,27 0-17,-53-26 1,-26 52-1,-1 1 1,1 79 15,-1 26-15,54-52-1,26-1 1,-27-79 15,-26 27-15,-26-1-1,-1 27 17,1 27-17</inkml:trace>
  <inkml:trace contextRef="#ctx0" brushRef="#br0" timeOffset="65328">16590 16034 0,'26'-27'0,"-26"107"47,27 52-31,-27-79-1,0 0-15,0 0 16,26-27 0,-26 1-1,0-54 16</inkml:trace>
  <inkml:trace contextRef="#ctx0" brushRef="#br0" timeOffset="65534">16643 16034 0,'79'-27'16,"-26"27"-1,0-26 1,26 26 0,-52-27-1,-27 54 1</inkml:trace>
  <inkml:trace contextRef="#ctx0" brushRef="#br0" timeOffset="65756">16643 16166 0,'26'0'15,"53"0"1,1-26-1,-54 26 1,1-27 0,-1 1-1</inkml:trace>
  <inkml:trace contextRef="#ctx0" brushRef="#br0" timeOffset="66069">17278 15769 0,'-80'132'15,"54"27"1,26-53 0,0-27-1,26-26 1,1 0-1,26-26 1,-27-27 0,27 26-1</inkml:trace>
  <inkml:trace contextRef="#ctx0" brushRef="#br0" timeOffset="66469">17542 15849 0,'0'0'15,"-26"105"1,26 1-1,26-53 17,27 0-17,-26-53 1,25-26-1,-25-80 17,-1-27-17,-52 81 1,-53-1-1,-1 79 17,1 1-17,79 25 1</inkml:trace>
  <inkml:trace contextRef="#ctx0" brushRef="#br0" timeOffset="66735">17939 16034 0,'27'106'16,"-27"-54"-16,26-25 16,-26 26-1,0-27 16,0-26-31</inkml:trace>
  <inkml:trace contextRef="#ctx0" brushRef="#br0" timeOffset="67261">18151 15769 0,'0'0'0,"53"80"16,-27-28 0,1 54-1,-54-53 1,27 0-1,0 0 1,-26-53 0,26-26-16,0 26 15,0-80 1,0-52-1,26-53 17,54 79-17,-28 53 1,28 27 15,-27 52-15,-53 80-1,-80-27 16,1-52-15,26 26 0,0-53 15</inkml:trace>
  <inkml:trace contextRef="#ctx0" brushRef="#br0" timeOffset="67552">18627 15425 0,'185'133'16,"-158"-54"0,-27 0-1,-80 27 16,1-53-15,26-27 0</inkml:trace>
  <inkml:trace contextRef="#ctx0" brushRef="#br0" timeOffset="69706">13044 13097 0,'80'0'16,"-1"0"-1,0 0 1,1 0-1,-1 0-15,80 0 16,0-27 15,-54 27-31,1 0 16,27 0-1,52 0 1,-79 0 0,0 0-1,79 0 1,-27 0-1,-52 0 1,0 0-16,26-26 16,80 26 30,-133 0-46,1 0 16,105 0 0,-53 0-1,-26 26 1,0-26-1,-27 0 1,54 0 0,-54 0-1,0 0-15,54 0 31,-54 0-15,-26 0-16,26 0 16,27 0-1,0 0 1,-27 0-1,160 0 17,-81 0-17,1-26 1,-80 26-1,1 0-15,52 0 32,-26 0-17,-27 0-15,27 0 16,0 0-1,53 0 1,52 0 15,-78 0-15,-1 0-1,27 0 1,-27 0 15,53 0 0,-52 0-15,-81 0 0,-52 0 30,-26 0-14,-27 53-17,0 0 1,-26 53-1,26-80 1,53 1 0,0-27 30,79-106-14,-26 53-17,27 0 16,-54 0-15,0 53 0,-26-26-1,0 26 1,-52-27-1,25 27 17,-26-26-32,27 26 15,-1-27 1,-26 27-1,53 0 1</inkml:trace>
  <inkml:trace contextRef="#ctx0" brushRef="#br0" timeOffset="70489">13071 13123 0,'79'106'31,"53"-53"-15,-52-26-1,-27-1 1,-27-52-1,-26 26 1</inkml:trace>
  <inkml:trace contextRef="#ctx0" brushRef="#br0" timeOffset="70726">13230 12859 0,'-27'106'16,"1"-27"-1,-27-26-15,26-27 16,1 1-1,26-27 1,0 26-16</inkml:trace>
  <inkml:trace contextRef="#ctx0" brushRef="#br0" timeOffset="75086">20188 12832 0,'0'133'0,"26"-80"15,27-27 1,0 27-16,-26-27 15,-1-26 1,1 27 0,-1-54-1,-26 27-15,27-53 16,-27 1-1,26-28-15,-26 27 16,0-26 0,-26 79-1,26-27-15,0 27 16,0 27 15,0 105-15,53 27-1,-1 26 16,-52-53-15,-26 1 15,0-80-15,-54-27-1,-26-26 1,27-53 0,-27-53 15,27 27-16,79 0 1</inkml:trace>
  <inkml:trace contextRef="#ctx0" brushRef="#br0" timeOffset="75307">20744 13018 0,'185'-27'15,"-132"27"1,0-26-1</inkml:trace>
  <inkml:trace contextRef="#ctx0" brushRef="#br0" timeOffset="75519">20770 13123 0,'53'27'0,"0"-27"16,26-27 0,-26 27-1,0-26 1</inkml:trace>
  <inkml:trace contextRef="#ctx0" brushRef="#br0" timeOffset="75714">21273 13018 0,'106'0'16,"-80"0"0</inkml:trace>
  <inkml:trace contextRef="#ctx0" brushRef="#br0" timeOffset="75720">21405 13018 0</inkml:trace>
  <inkml:trace contextRef="#ctx0" brushRef="#br0" timeOffset="75723">21405 13018 0</inkml:trace>
  <inkml:trace contextRef="#ctx0" brushRef="#br0" timeOffset="76300">21617 12885 0,'26'80'0,"1"25"15,-27 1 1,0-53-1,0 27 1,0-28 0,0 1-1,-27-26 1,27-1-1,0-52 17,0-80-17,0 27 1,0-27-16,53-53 15,0 53 1,26 53 0,-26 0-1,0 27 16,0 52-15,-26 27-16,-27 0 16,-53 27-1,0-27 1,-27-27-1,54-26 1,-53 26 0,79-26-1,-27 0 1</inkml:trace>
  <inkml:trace contextRef="#ctx0" brushRef="#br0" timeOffset="77273">21352 13018 0,'27'0'15,"26"0"17,-1 0-17,-25 0 1,-27 0 31,0 0-32,-27 0 1,-52 0-1,79 0 1,-53 0 0,53 0 30,0 0-30,27 0 0,-1 0-1,-26 0 1,27 0-16,-1 0 15,-26 0 1,26 0 0,-52 0-1,26-27 1,-53 27-16,0 0 15,53 0 1,-26 27 0,-1-27-16,27 0 15,27 0 16,-27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6T18:16:21.27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2990 15028 0</inkml:trace>
  <inkml:trace contextRef="#ctx0" brushRef="#br0" timeOffset="21">2990 15028 0</inkml:trace>
  <inkml:trace contextRef="#ctx0" brushRef="#br0" timeOffset="4316">13494 4762 0,'0'-79'47,"0"-106"-16,212-80 0,79 186 0,-27 158 1,-184 27-1,-54-79 16,1-213-32,317 54 32,-186 106-31,-25 79-1,-54 0 1,-26-27-1,-27 53 1,-26-52 0,27-54 15,-27-26-31,79-26 15,27 0 1,-53 79 0,53 0-1,0 26 1,26 27-1,-53 0 1,-26 0 0,-26-53 30,-1-27-30,1-25 0,26-28-16,79 54 15,-53-1 16,-26 27-31,26 27 16,27 52 0,-53 0-1,-26-52 1,-1-1-1,-26 1 1,0-54 15,27-26-31,78-52 31,28 52-15,-1 26 0,80 107-1,-106-27 16,-54 79-15,1-53 0,-53-26-1,27-53 16,79-79 1,-1 52-17,28 27 1,26 133-1,-54 78 17,-105-105-17,-26 0 16,-53-53-15,26-53 0,53 0 15,26-27-16,106 27 1,-52 27 0,26 79-1,-106-53 1,0 105 15,-53-78-15,-80 26-1,1-27 16,79-53-31,-26-26 16,52-26 0,1 26-1,26-27 1,0 1-1,0 26 1,26 0 0,-26 26-1,-26 54 1,-54-1-1,1-52 1,26 52-16,-79-26 16,-53-53-1,79 0 1,0 0-1,27-27 1,-1-52 15,54 79-15,26 0-16,0 0 31,-27 27-15,1 25-1,-1 1-15,-52 0 31,0-26-15,-27-27-16,53 0 16,-53-27-1,-26-26 1,52 0 15,54 27-15,0 26 15,-54 106 0,-52-53-15,53 0-1,-54-27 1,54 1 15,-1-54-15,1-79-1,26 53 1,0 27-1,-79 52 17,53 27-17,-54 27 1,-25-27-1,-54-27 17,106 0-17,-26-52 16,26-53-15,79 26 0,-25 26-1,-1 54 16,0-1-15,0 1-16,-27-1 16,-25 1-1,-28-1 1,80-26-1,-26-26 1,0-27 0,26-80-1,26 107 1,27-1-1,-26 27 1,-54 27 0,28-27-1,-1 26 1,0-26-1,0-26 1,26-1 0,1 1-16,26-133 31,26 27-16,1 79-15,26 27 16,-27 26 0,1 0 15,-27 0-16,0-27 32,0-79-31,0 53 15,26 0-31,27 27 16,0 26-1,-27 0 1,1 53 15,-54-53 0,1-27-15,-53-78-1,79-28 1,0 54 0,158 26 15,80 53 0,-132 53-15,-79-53-1,-1 26 16,-52-26 1</inkml:trace>
  <inkml:trace contextRef="#ctx0" brushRef="#br0" timeOffset="6317">7012 14552 0,'0'27'31,"26"-1"-15,27 0 15,0-52-16,-26 26 1,-54-79 0,-105 26-1,26 53 16,53 53-15,53 0 0,27 52-1,158-78 16,-79-27-15,-54-80 0,-78 1 15,-80 0-16,-26 52 1,26 80 15,27 27-15,52-1-1,54-26 1,26 0-16,79 0 16,-53-80 15,-26-26-31,-26 0 15,-27 0 1,-106-26 0,53 53-1,-26-1 1,52 54-1,1 26 17,26-1-32,26 1 15,80-26 1,0-1-1,-80-52 1,1-27 0,-27-26-1,-106 52 1,53-26-1,-26 53-15,26 0 16,53 53 15,0-26-31,26 25 16,106-25-1,1-1 17,-107-52-17,-26-1-15,-26-25 16,-80-1 15,0 26-15,53 54-1,53 78 1,106-52 15,0-26-15,-53-54-1,-27-26 1,-52 27-1,-54 0 17,27 26-17,27 26 16</inkml:trace>
  <inkml:trace contextRef="#ctx0" brushRef="#br1" timeOffset="10236">6694 14579 0,'27'26'15,"26"-26"1,26 26-1,0-26 1,-26 0 15,-79-26-31,26 0 16,-106-1-1,27 27 1,79 0 0,-27 27-1,1-1 1,52 27-1,54-53 1,-27 26-16,79-26 31,-106 0-15,1-79-1,-27 53 1,-80-1 0,27-26-1,1 53 1,25 27-16,27-1 15,0 27 17,27-27-32,25 1 15,28-1 1,-54-26-1,1-26 1,-1-1 0,-52-52-1,-54 53 1,1-1-1,53 54 1,-1 52 15,80-26 0,0 0-15,53-53 0,-27-53-1,-52 0 16,-54-26-15,-105 26 0,79 53-1,0 26 1,27 54 15,26 25-15,26-52-1,133-26 16,-133-54-15,27-26 0,-53-26 15,-79 26-16,-1 27 1,1 105 0,53-26 15,-1 0-16,106-27 1,1-26 0,-27 0-1,-27-53 16,-26 27-15</inkml:trace>
  <inkml:trace contextRef="#ctx0" brushRef="#br1" timeOffset="14587">6985 14684 0,'0'0'31,"0"-26"-15,0 26 0,0-27-1,27 1-15,-27 0 16,0-1-1,26-26 1,1 27-16,-27-27 16,26 0-1,-26 26 1,27 1-16,-1-27 15,1 0 1,-1-26 0,0 52-1,27-52 1,-26 26-16,26 0 15,26-53 17,0 53-17,1 27 1,-27-54-1,26 1 1,53 53 0,-79-27-1,0 26-15,106-26 16,-53 0-1,-53 53 1,26-52 0,27 25-1,-27 1 1,1-1-1,-27 1 1,52-27 0,28 26-1,-27 1 1,-27-1-1,53 1 1,1 0 0,-54 26-1,27-27 1,26 1-1,0-1 1,-26 27-16,0 0 16,26 0-1,-79 0 1,27 0 15,-54 0-15,1-26 15,-80-27-16,-80 0 17,54 0-17,52 53 16,27-27-15,27 27 0,105 80 15,-52-54-16,25 27 1,-52 0 0,-26-53-1,-54 27 1,-26 26 15,-26-1-15,-27 1 15,106-26-16</inkml:trace>
  <inkml:trace contextRef="#ctx0" brushRef="#br1" timeOffset="16405">7038 14711 0,'0'-27'47,"0"107"-16,53 26-15,0 26-1,0 27 1,26-1 0,1-52 15,26 0-16,-1-27 1,-25-26 0,79 0 15,-107 0-16,134 27 1,-54-54 15,27 0-15,-27 1-1,-79-27 1,0 0 0,53 26-1,26 1 1,-53-27-1,27 0-15,53 26 16,-27-26 0,-26 0-1,-27 0 1,80 0-1,0 0 1,-80 0 0,1 0-1,25 27 1,-52-27 15,-26 0-31,-1 0 16,1 0-1,-27 0 1,26 0-1,-26-27 1,0 1 0,-26-27-1,26 0 1,-27 0-16,1-26 15,-1 26 1,1 53 0,26 26 30,106 54-30,-53-54 15,26 27-15,-52-27-1,-1 1 1,-52-1 15,-1 1-15,-26 26-1,-53 53 1,53-80 0,27 0 15,-1 1-16</inkml:trace>
  <inkml:trace contextRef="#ctx0" brushRef="#br0" timeOffset="22054">8705 14526 0,'-26'0'16,"52"26"0,27 27-1,0-53 1,0 0 15,-53-53-15,0 0-1,-106 0 1,27 53-1,52 27 17,1 26-32,26-27 15,26 53 1,27-52-1,0-27 1,0 0 0,0-79-1,-80 26 16,1 0-31,-27 26 16,0 27 0,27 0-1,26 27 1,-27 26-1,27 26 1,27 0 0,26-79-1,-1 27-15,1-27 31,0-80-15,-26 28-16,-54 25 16,-26 1-1,-26-1 1,0 27 15,52 0-31,1 80 31,52-1-15,-26-26-16,27-27 15,52-26 1,0 0 0,-26-106 15,-53 54-16,-53 25 1,-26 1 0,53 26-1,-1 26 16,1 53-15,79-26 0,26-53 15,0-53-16,-79 1 1,-26-1 15,-54 0-15,28 79-1,25 27 1,54 0 15,-1-53-15</inkml:trace>
  <inkml:trace contextRef="#ctx0" brushRef="#br0" timeOffset="22515">8864 13811 0,'-27'27'0,"54"79"16,-1-27-1,-26 0 1,27 1-1,-1-27 1,-26-27 0,0-26-1</inkml:trace>
  <inkml:trace contextRef="#ctx0" brushRef="#br0" timeOffset="22698">8864 13785 0,'106'0'16,"0"0"-1,-27 26 1,-26-26-1</inkml:trace>
  <inkml:trace contextRef="#ctx0" brushRef="#br0" timeOffset="22709">9208 13811 0</inkml:trace>
  <inkml:trace contextRef="#ctx0" brushRef="#br0" timeOffset="22711">9208 13811 0</inkml:trace>
  <inkml:trace contextRef="#ctx0" brushRef="#br0" timeOffset="22912">8864 14049 0,'106'0'15,"0"-26"1,-27-27 0,-53 53-1,1 0 1</inkml:trace>
  <inkml:trace contextRef="#ctx0" brushRef="#br0" timeOffset="23297">9446 13600 0,'-79'264'16,"79"-79"-1,26-79 1,53-26-1,-26-80-15,27 26 16,-27 1 15,-53-27-31,0 0 16,0-27 46</inkml:trace>
  <inkml:trace contextRef="#ctx0" brushRef="#br0" timeOffset="24098">9711 13891 0,'26'79'16,"0"53"0,1-52-1,-1-1-15,-26-52 16,27-1-1,-27 0 1,0 1-16,0-54 31,0 1-15,-27-27-1,27-53-15,-26 0 16,26 1 0,0 25-16,0 1 15,26 52 1,1 1-1,-1 26 1,1 53-16,26-27 16,-53 80-1,0-53 1,0 0-1,-27-53 1,1 26-16,-27 1 16,53-27-1,-53 0-15,26-27 16,1 27-1</inkml:trace>
  <inkml:trace contextRef="#ctx0" brushRef="#br0" timeOffset="24270">10160 13970 0,'0'26'16,"0"1"-1</inkml:trace>
  <inkml:trace contextRef="#ctx0" brushRef="#br0" timeOffset="24273">10160 14023 0</inkml:trace>
  <inkml:trace contextRef="#ctx0" brushRef="#br0" timeOffset="24290">10160 14023 0</inkml:trace>
  <inkml:trace contextRef="#ctx0" brushRef="#br0" timeOffset="24621">10240 13679 0,'26'-27'15,"-26"213"1,27-107 0,26-26-1,26-27 16,-53-26-15,1-79 0,-27-80-1,-53 80 16,-26 52-15,-27 54 0,53-1-1</inkml:trace>
  <inkml:trace contextRef="#ctx0" brushRef="#br0" timeOffset="24901">10531 13388 0,'264'53'0,"-131"106"16,-80-80-1,-27 27 1,-26 26 0,-53-79-1,27-27 1,-1 1-1,-52-27 1,26 0 0</inkml:trace>
  <inkml:trace contextRef="#ctx0" brushRef="#br1" timeOffset="28946">5768 14076 0,'0'0'15,"53"0"1,79 79 0,27 1 15,-79-54-16,-54 1 1,0-27 15,-52-27-15,0-52 15,-27 26-31,53-27 16,-53-25-1,0 52 1,53 26-1,-27 27 1,27-26 0</inkml:trace>
  <inkml:trace contextRef="#ctx0" brushRef="#br1" timeOffset="29224">6297 13520 0,'0'106'16,"0"79"-1,106-52 1,-26-54 0,-27-26-1,-1-53 1,28 26-1,-54-26 1</inkml:trace>
  <inkml:trace contextRef="#ctx0" brushRef="#br1" timeOffset="29615">6588 13600 0,'-26'-27'0,"26"80"16,26 53 0,107 26 15,-54-105-16,1-27 1,-80-27 0,0-79 15,-80-26-16,1 26 1,-1 106 0,1 27-1,0 52 16,79-53-15</inkml:trace>
  <inkml:trace contextRef="#ctx0" brushRef="#br1" timeOffset="29847">7091 13520 0,'80'106'15,"-54"-27"1,0-52-1,1-27-15</inkml:trace>
  <inkml:trace contextRef="#ctx0" brushRef="#br1" timeOffset="30199">7144 13203 0,'0'53'15,"53"52"1,26 1 0,27-79-1,-79-1 1,-27-26-16,26-26 15,-52-80 17,26 27-32,-53-1 15,0 54 1,-79 26-1,79 0 1,0 53 0,26 0-1</inkml:trace>
  <inkml:trace contextRef="#ctx0" brushRef="#br1" timeOffset="30466">7409 12938 0,'238'132'15,"-79"27"1,-133-27 15,-26-52-15,-26-27-1</inkml:trace>
  <inkml:trace contextRef="#ctx0" brushRef="#br0" timeOffset="34516">4763 12753 0,'0'-27'47,"0"107"0,0 26-32,0 52 1,-27 54 15,1-53-15,-1 0-1,1 105 1,0-105 0,-1 0-1,1 26 16,-1 27-15,1-80 15,-1 27-15,1 26-1,-1-53 1,1 53 15,26-79-15,0 26-1,-27 54 1,27-28 0,-26-25 15,26-54-31,-26 27 15,-1 26 1,27-26 0,-26-27-1,-1 54 1,1-80-1,-1 52 17,27-52-32,-26 0 15,26 27 1,0-27-1,0-53 1,0 0 15,26-80-15,107-26-1,-54 27 1,0 26 0,-52 27-1,-1-1 1,-26 54 31,-26-27-47,-54 53 15,1-27 1,26 27-1,0-27 1,0 27 0,0 0-1,53-53 1,-26 27-1,26-27 1,-53 0 0,0 0-1,27-27-15,-80-52 16,53 52 15,26 1-31,1-1 16,26 27-1,0-26 16</inkml:trace>
  <inkml:trace contextRef="#ctx0" brushRef="#br0" timeOffset="35363">4816 12832 0,'26'0'31,"1"53"-15,78 80 15,-78-81-15,26-25-1,-27-1 1,-52-52 15,-54-53-15,1-54 15,53 80-15,-27 53-1,-27 0 1,27 27-1,-52 79 17,78-80-17,1 1 1</inkml:trace>
  <inkml:trace contextRef="#ctx0" brushRef="#br0" timeOffset="35991">4101 11906 0,'80'133'31,"26"-1"-16,-1-106 1,-78 1 0,-1-1 15</inkml:trace>
  <inkml:trace contextRef="#ctx0" brushRef="#br0" timeOffset="36239">4419 11827 0,'-106'132'0,"80"-26"31,-80 26-15,-79 1 0,158-81-1,-26-52 16</inkml:trace>
  <inkml:trace contextRef="#ctx0" brushRef="#br0" timeOffset="36441">4498 12012 0,'133'-26'16,"-107"26"-16,80-27 16,-53 1-1</inkml:trace>
  <inkml:trace contextRef="#ctx0" brushRef="#br0" timeOffset="36632">4657 12091 0,'26'0'0,"27"-26"16,0 26-1</inkml:trace>
  <inkml:trace contextRef="#ctx0" brushRef="#br0" timeOffset="36636">4789 12065 0</inkml:trace>
  <inkml:trace contextRef="#ctx0" brushRef="#br0" timeOffset="36639">4789 12065 0</inkml:trace>
  <inkml:trace contextRef="#ctx0" brushRef="#br0" timeOffset="36817">5080 11959 0,'53'-26'16,"27"-1"0</inkml:trace>
  <inkml:trace contextRef="#ctx0" brushRef="#br0" timeOffset="37377">5477 11800 0,'27'106'16,"-27"-53"-16,26 53 31,1 0-16,-27-106-15,0 53 16,0-53 0,0 0-1,-27 0 16,27-80-15,-26-78 0,26-1-1,26 80-15,27 26 16,53 0-1,-53 26 1,26 54 0,-79 26-1,27 52 16,-107-25-15,27-54-16,0 1 16,-52-1-1,105-26 1,-27 0-1,27 0 1</inkml:trace>
  <inkml:trace contextRef="#ctx0" brushRef="#br1" timeOffset="42282">16087 14764 0,'0'0'16,"26"0"-1,54 26 16,-54-26-15,-26-26 0,-53-80-1,27 79 1,-27 54 15,53-1-15,0 54-1,53-27 1,26-27 15,-52-52-15,-1-54-1,-132-26 16,53 80-15,1 52 0,-1 80 15,79-26-16,27-54 1,53-26 0,-80-26-1,1-80 16,-133 26-15,0 54 0,27 52-1,26 27 1,26 0-1,1 53 1,158-27 15,-52-79-31,-28 0 16,1-79-1,-53-27 1,0 53 0,-26 0-1,-27 27 1,-26 52 15,52 54-31,27-27 16,27 26-1,52-26 1,-26-53-1,-27 0 1,1-53 0,-1-53-1,-105 27 1,52 79-1,-25 0 1,-1 53 0,0 26-1,53-52 1,26 52-1,80-26 1,-53-53 0,0 0-16,0-53 31,-27-53-16,-79 27 1,-26 52 0,52 54-1,-25 52 16,52-52-15,52-1 15</inkml:trace>
  <inkml:trace contextRef="#ctx0" brushRef="#br1" timeOffset="44933">13362 13097 0,'0'0'0,"0"0"16,26 0-1,27 0 1,53 0 0,-27 26-1,-26-26-15,106 53 31,-27-53-15,-52 27-16,-1-1 16,80 1-1,-53-1 1,26 27 15,-53 0-15,54 0-1,-54 26 16,53 1-15,-52-28 0,25 54 15,-52-53-16,0-26 1,27 52 15,-27-26-15,0-27-1,-1 54 1,1-54 0,27 27-1,-27 0 16,0 0-15,-27-26 0,53 52 15,-52-26-16,26-27 1,-27 27 15,1-26-15,-1 26-1,1-1 17,-27 1-17,26-26 1,-26-1-1,0 27-15,27-26 16,-27 26 0,0-27-1,0 0 1,0 27-1,-27 27 17,1-54-17,26 27-15,-27-26 16,-26 26-1,27-27 1,-1 27 0,1 0-1,-27-27 1,27 27-1,-27-26 1,-27-1 0,27 27-1,27-26 1,-27-1-16,0 27 15,0-27 17,27 1-32,-54 52 31,1-79-16,-1 27 1,54-1 0,-27 1-16,0-1 15,-26 0 16,-80 27-15,80-26 0,-27-1-1,-79 1 16,79-1-15,-26 1 0,-54-1-1,80 1 1,-79-1 15,53-26 0,26 26-15,0-52-1,-26 26 1,26 0 0,53 26 15,0-26-16,27 0 1,26 27 15,0-1-15,26 27-1,80 27 1,-26-1 15,78 0 0,-158-52-15,27-27-16,-54 0 31,-26-53-15,27-26-1,-53 26 1,52-27 0,-52 27-1,52 0 1,1 53-1,26-26-15,0 0 32,53 26-17,-27-27 1,1 1-1,-1-27 1,27 26 0</inkml:trace>
  <inkml:trace contextRef="#ctx0" brushRef="#br1" timeOffset="45908">13441 13044 0,'0'26'15,"80"107"1,-1-54-1,-26 27 1,-27-80 15,1-26-15,-54-53 15,-52-26-15,-53-53-1,52 79 1,27 53-1,0-53 1,80 53 0,26-26-1,53 26 1,132-53-1,-159 26 17,-52 27-32,-1 0 15,0-26 1,-26 26 15</inkml:trace>
  <inkml:trace contextRef="#ctx0" brushRef="#br1" timeOffset="46741">16352 14208 0,'0'27'31,"52"26"-16,1 52 1,53-25 0,-79-54-1,-27-26 1,26 0 31,-52-79-32,26-27 1,-27-26-1,27 79 17,0 26-17,0 1-15</inkml:trace>
  <inkml:trace contextRef="#ctx0" brushRef="#br1" timeOffset="47026">16801 13917 0,'-26'27'0,"-1"52"16,27 80-1,0-53 1,53-54 0,27 1-1,-27 0 1,53-53-1,-54-26 1,-25-27-16</inkml:trace>
  <inkml:trace contextRef="#ctx0" brushRef="#br1" timeOffset="47371">17040 13970 0,'0'26'15,"-27"80"1,54-53 0,78 0 15,-52-26-16,0-27 1,0-53 15,-53-53-15,-53-26-1,-106 105 1,80 27 0,26 53-1</inkml:trace>
  <inkml:trace contextRef="#ctx0" brushRef="#br1" timeOffset="47586">17436 14049 0,'53'159'31,"-26"-79"-15,-1-54 0</inkml:trace>
  <inkml:trace contextRef="#ctx0" brushRef="#br1" timeOffset="47904">17516 13838 0,'26'0'15,"-26"53"1,53 52 15,26-52-15,-52-26-16,26-27 15,-27 0 17,-26-106-17,0 27-15,0-1 16,-79 27-1,-53 27 1,52 52 0,54 1-1</inkml:trace>
  <inkml:trace contextRef="#ctx0" brushRef="#br1" timeOffset="48156">17754 13547 0,'238'158'16,"-159"-25"-1,-52-1 1,-1-79-1,-52 26-15,26-52 16,-27-1 15,1 1-31,-1-27 16</inkml:trace>
  <inkml:trace contextRef="#ctx0" brushRef="#br0" timeOffset="52856">14341 14843 0,'-27'-26'0,"27"52"16,-26-26-1,52 27 1,1 25-1,26-52 1,0 0 0,-53-26-1,0-53 1,-106 26-1,53 53 1,0 26 15,26 106-15,54-79-1,52-26 1,107-80 31,-213-53-32,1 27 1,-80 26 0,26 53 15,54 53-16,26 79 1,53-106 0,79 1-1,-79-54 16,-26-52-15,-54 0 0,-52 26 15,-1 53-16,27 106 17,80-27-17,52-53 1,-26-26 15,-26-79-15,-54 26-1,1-26 1,-1 79-1,1 0 1,-1 0 0,27 79-1,0-26 1,27-53-1,26 27 1</inkml:trace>
  <inkml:trace contextRef="#ctx0" brushRef="#br0" timeOffset="53454">13732 13970 0,'27'53'16,"-27"79"15,-27-26-15,54-79-1,-27-1 17</inkml:trace>
  <inkml:trace contextRef="#ctx0" brushRef="#br0" timeOffset="53651">13679 13996 0,'133'0'31,"-28"-26"-15,-52 26-1,0 0 1</inkml:trace>
  <inkml:trace contextRef="#ctx0" brushRef="#br0" timeOffset="53658">14023 13970 0</inkml:trace>
  <inkml:trace contextRef="#ctx0" brushRef="#br0" timeOffset="53660">14023 13970 0</inkml:trace>
  <inkml:trace contextRef="#ctx0" brushRef="#br0" timeOffset="53833">13785 14129 0,'53'0'15,"-27"0"1,27-27 0,27 1-1,-27 26 1</inkml:trace>
  <inkml:trace contextRef="#ctx0" brushRef="#br0" timeOffset="54099">14261 13811 0,'-26'27'16,"-1"79"-1,1-1 1,26-25 0,53-1-1,0-26 1,0-26-1,26-27-15</inkml:trace>
  <inkml:trace contextRef="#ctx0" brushRef="#br0" timeOffset="54644">14500 13944 0,'0'79'16,"0"53"0,0-26 15,0-53-16,0-27 1,0-26 31,0-79-32,0-27 1,0-79 0,79 106-1,0 26 16,-26 53-15,0 106 15,-53-54-15,-26 1-1,-27-26 1,-27-1 15,27-26-15,27 0-1</inkml:trace>
  <inkml:trace contextRef="#ctx0" brushRef="#br0" timeOffset="54813">14896 14023 0,'0'79'16,"27"-52"-1,-27-1 1</inkml:trace>
  <inkml:trace contextRef="#ctx0" brushRef="#br0" timeOffset="54817">14923 14155 0</inkml:trace>
  <inkml:trace contextRef="#ctx0" brushRef="#br0" timeOffset="54821">14923 14155 0</inkml:trace>
  <inkml:trace contextRef="#ctx0" brushRef="#br0" timeOffset="55141">15082 13811 0,'0'53'15,"0"27"1,26-1 0,0-26-1,1-27 1,-1-52-16,1-1 31,-1-52-15,-26 0-16,0 26 15,-26 0 1,-80 53-1,27 26 1,79-26 0</inkml:trace>
  <inkml:trace contextRef="#ctx0" brushRef="#br0" timeOffset="55410">15240 13520 0,'238'80'0,"-185"52"16,-26 0-1,-54 0 16,-52-79-15,53 0 0,-27-26-1,26-27 16</inkml:trace>
  <inkml:trace contextRef="#ctx0" brushRef="#br0" timeOffset="58003">18759 12435 0,'27'-26'16,"-27"26"30,26 53-30,-26 106 15,27-1-15,-27 1-1,26 53 1,-26-53 15,27 26-15,-27 53-1,26-53 1,-26-26 0,53 132 30,-53-132-30,26-27 0,1 53-1,-1 0 1,-26-26-1,27 0 17,-27-27-17,0 0 1,0-52-1,0-1-15,0 80 32,0 0-17,0-54-15,-27 1 16,27 27-1,0 78 17,0-131-17,-26 26-15,26 26 31,0 0-15,0-53-16,-27 1 16,27-1-1,-26 1 1,26-28-1,0-25 1,0 26 0,0-53 15,0-27-16,79-26 1,-26 1 0,53-28-1,-53 27 1,26 0-1,-79 27 1,0 26 31,-26 53-32,-1-53 1,1 53 0,0-27-1,-1 27 1,27-53-1,-26 27 1,-1-1 0,1-26-16,-27 0 15,-80 0 1,28-26-1,52 26 1,-53 0 15,106 0 0</inkml:trace>
  <inkml:trace contextRef="#ctx0" brushRef="#br0" timeOffset="58912">18918 12303 0,'26'0'15,"27"185"1,0-52-1,0-54 1,-53-53 15,0-26-15,-53-132-1,-26-53 1,26 106 15,27 26-31,-27 53 16,-27 0-1,1 53 1,26-1 0,-26-25-1,52 52 1,1-52 15</inkml:trace>
  <inkml:trace contextRef="#ctx0" brushRef="#br0" timeOffset="59295">19500 12859 0,'53'185'15,"26"-106"1,-26 27-1,27-26 1,-1-1 0,-52-79-1,-27 0-15,0-53 47</inkml:trace>
  <inkml:trace contextRef="#ctx0" brushRef="#br0" timeOffset="59515">19738 12859 0,'-26'79'15,"-1"1"1,-52 25-1,26 1 1,27-53 0,-27-26-1,26-1 1</inkml:trace>
  <inkml:trace contextRef="#ctx0" brushRef="#br0" timeOffset="59714">20029 13044 0,'159'0'15,"-106"-26"1,26 26 0</inkml:trace>
  <inkml:trace contextRef="#ctx0" brushRef="#br0" timeOffset="59912">20109 13203 0,'132'-27'15,"-79"27"1,0 0-1</inkml:trace>
  <inkml:trace contextRef="#ctx0" brushRef="#br0" timeOffset="59927">20347 13176 0</inkml:trace>
  <inkml:trace contextRef="#ctx0" brushRef="#br0" timeOffset="59931">20347 13176 0</inkml:trace>
  <inkml:trace contextRef="#ctx0" brushRef="#br0" timeOffset="60097">20638 13070 0,'106'-26'16</inkml:trace>
  <inkml:trace contextRef="#ctx0" brushRef="#br0" timeOffset="60594">21061 12885 0,'0'133'16,"0"-54"-16,27 27 16,-27 0-1,26-27 1,-26-26-1,0-27 1,0-52 15,-26-54 0,-1-25-31,27-1 16,0-26 0,53 52-1,-26 54 1,52-1-1,-26 1 1,26 79 0,-79 26-1,0-52 1,-79 25-1,-1 1 1,28-53 0,-1 27-1,-27-27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6T18:21:01.05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3175 7567 0,'0'0'0,"27"27"15,-1 52 1,54 0 0,-54 27-16,27-26 15,-27 25 1,1-25-16,-1-27 15,1-27 1,-1 1 0,-26-1-16,0-52 31,0-54-16,0-26 1,27 1 0,-54-81-1,27 28 1,0 78-16,0 1 15,27 52 17,-27 80-1</inkml:trace>
  <inkml:trace contextRef="#ctx0" brushRef="#br0" timeOffset="393.0392">3890 7832 0,'132'-27'16,"-53"-52"-1,-52 26 1,-27 0 0,0 0-1,-159 0 1,80 80-1,-1 26 1,80 26-16,-26 53 16,79 1-1,106-28 16,-27-52-15,-26-79 0,26-80 15</inkml:trace>
  <inkml:trace contextRef="#ctx0" brushRef="#br0" timeOffset="710.071">4392 7541 0,'-26'0'31,"26"105"-15,26 107 15,27-53-15,-26-80-1,-1-52 1,-26-54 15,0-131-15,-26-107-1,52 133 1,1 79 15,79 0-15</inkml:trace>
  <inkml:trace contextRef="#ctx0" brushRef="#br0" timeOffset="964.0964">4922 7250 0,'26'211'16,"-26"1"-1,26-106 1,-26 0 0,27-1-1,-27-52 1</inkml:trace>
  <inkml:trace contextRef="#ctx0" brushRef="#br0" timeOffset="1373.1372">4789 7752 0,'53'-53'16,"106"27"-1,0-1 1,-80 27-1,0-26 1,-26 26 0,-26-26-1,-27 26 1,0-27-16,-80-52 31,-52 52-15,106 27-16,-27 27 15,26 105 1,27 53-1,0-79 1,80 0 0,-1 0-1,80-106 1,26-80 15</inkml:trace>
  <inkml:trace contextRef="#ctx0" brushRef="#br0" timeOffset="1597.1597">5504 7541 0,'26'-53'15,"54"132"1,78 106 15,-52-52-15,0-1-1,0-53 1,-80-79-1</inkml:trace>
  <inkml:trace contextRef="#ctx0" brushRef="#br0" timeOffset="1800.18">5927 7408 0,'-53'186'16,"-26"25"-1,-54 107 17,81-239-17,25-52 1</inkml:trace>
  <inkml:trace contextRef="#ctx0" brushRef="#br0" timeOffset="2044.2044">6218 7620 0,'132'0'0,"27"0"16,-53 0 0,0-26-1,-27 26 1</inkml:trace>
  <inkml:trace contextRef="#ctx0" brushRef="#br0" timeOffset="2234.2234">6324 7805 0,'53'0'0,"26"0"15,27 0 1,26-26-1,-52-1 1,-1 27 0</inkml:trace>
  <inkml:trace contextRef="#ctx0" brushRef="#br0" timeOffset="2236.2235">6853 7752 0</inkml:trace>
  <inkml:trace contextRef="#ctx0" brushRef="#br0" timeOffset="2240.2239">6853 7752 0</inkml:trace>
  <inkml:trace contextRef="#ctx0" brushRef="#br0" timeOffset="3160.316">3837 9948 0,'0'-53'16,"-27"0"0,-52 1-1,26 25 1,-26 27-1,26 27-15,-27 78 16,54 54 0,-1-53-1,54 53 1,26 26-1,0-53 1,-27-52 0,-26-54-1,27 1 1,-27-54 15,-27-26-31</inkml:trace>
  <inkml:trace contextRef="#ctx0" brushRef="#br0" timeOffset="3664.3664">3413 10213 0,'-26'0'16,"79"-27"15,53 1-31,-27 26 16,53-26-1,-26 26 1,-79 0-1,26 0 1,-27 52 0,1 54-1,-1 27 1,-26-54-1,53 0 1,53-26 0,-80-26-1,54-54-15,-54 1 31,53-159-15,-79 52 0,-26 27-1,-53 1 1,-27 78-1,26 27 1,27 27 0,-26 52-1</inkml:trace>
  <inkml:trace contextRef="#ctx0" brushRef="#br0" timeOffset="4391.439">4763 10107 0,'-53'-26'16,"0"52"-1,0 106 17,53 54-17,27-81 1,105-52-1,0-26 17,-53-54-17,-26-105 1,-53-53-1,-26 79 1,-1 27 15,1 105 0,79 159 1,26-52-17,54-54 1,-54-26-1,27-80 17,-53-105-17,-53-53 1,-53 79-1,26 80 17,27 79-1,27 52-16,26 54 17,0-79-17,53 25 1,-54-105-1</inkml:trace>
  <inkml:trace contextRef="#ctx0" brushRef="#br0" timeOffset="4829.4829">5953 10134 0,'0'-106'15,"-26"106"1,-27-27-1,-53 107 1,-26 25 0,106-52-1,-1 0-15,54 0 16,105-53-1,-26 0 1,-1-26 0,28 26-1,-27 0 1,-80 26-1,-26 27 1,0 0 0,-79 0-1,26-27 1,0 1-16,-79-27 31,79 0-15,26 0-1</inkml:trace>
  <inkml:trace contextRef="#ctx0" brushRef="#br0" timeOffset="5174.5174">6536 10107 0,'158'-26'16,"1"26"-1,-80-27 16</inkml:trace>
  <inkml:trace contextRef="#ctx0" brushRef="#br0" timeOffset="5371.537">6509 10239 0,'159'27'31,"-27"-27"-15,-52-27 0</inkml:trace>
  <inkml:trace contextRef="#ctx0" brushRef="#br0" timeOffset="5374.5373">6880 10239 0</inkml:trace>
  <inkml:trace contextRef="#ctx0" brushRef="#br0" timeOffset="5385.5385">6880 10239 0</inkml:trace>
  <inkml:trace contextRef="#ctx0" brushRef="#br0" timeOffset="6347.6346">4075 12515 0,'-53'-80'16,"-53"80"-1,-53 80 17,27 79-17,132-27 1,132 0 15,27-105-15,26-54-1,-52-52 1,-107-54-1,1-78 17,-27-54-17,-27 159 1,1 27 15,-1 105 0,54 133-15,-1 53-1,27 79 1,-26-159 0,-27-79 15,26-53-16</inkml:trace>
  <inkml:trace contextRef="#ctx0" brushRef="#br0" timeOffset="6525.6525">4525 12382 0,'79'212'31,"-52"-106"-31,-1 0 16</inkml:trace>
  <inkml:trace contextRef="#ctx0" brushRef="#br0" timeOffset="6535.6535">4657 12806 0</inkml:trace>
  <inkml:trace contextRef="#ctx0" brushRef="#br0" timeOffset="6537.6537">4657 12806 0</inkml:trace>
  <inkml:trace contextRef="#ctx0" brushRef="#br0" timeOffset="6866.6866">4736 12541 0,'53'133'16,"-26"-81"-1,-1 28 1,-26-1-1,0-52 1,0-54 0,0 1-1,0-54 1,27-105-1,26 79 1,-1 53-16,1 0 16,27 53 15</inkml:trace>
  <inkml:trace contextRef="#ctx0" brushRef="#br0" timeOffset="7151.7151">5398 12647 0,'79'-159'16,"-79"106"-1,0 0 1,-53 1-1,-26 52 1,52 79 0,1-26-1,-27 132 1,80-106-1,-1 1 1,27-80-16</inkml:trace>
  <inkml:trace contextRef="#ctx0" brushRef="#br0" timeOffset="7426.7426">5953 12330 0,'-132'-53'15,"132"53"1,-26 79 0,-27 53-1,53-26 1,0-26-16,79-28 15,27-25 17,132-27-17,-132-53 1</inkml:trace>
  <inkml:trace contextRef="#ctx0" brushRef="#br0" timeOffset="7669.7669">6218 11933 0,'0'53'32,"79"105"-17,-52 1 1,26 79 15,0-158-15,-27-27-1,1-53 1,-27-80-1</inkml:trace>
  <inkml:trace contextRef="#ctx0" brushRef="#br0" timeOffset="8077.8077">6059 12224 0,'159'0'15,"-27"-27"1,27 27-1,-53-26 17,0 52-17,-53 27 1,0 27-1,-53-1-15,26 27 16,-26-27 0,0-79-1,0 27 16,0-80-15,0-27 0,0-26-1,27 27 1,-1-53-1,0 79 17</inkml:trace>
  <inkml:trace contextRef="#ctx0" brushRef="#br0" timeOffset="8269.8268">7118 12171 0,'0'159'16,"0"-27"-1,0-79 1,0 0-16,0 0 31,0-53-15</inkml:trace>
  <inkml:trace contextRef="#ctx0" brushRef="#br0" timeOffset="8273.8272">7118 12621 0</inkml:trace>
  <inkml:trace contextRef="#ctx0" brushRef="#br0" timeOffset="8275.8275">7118 12621 0</inkml:trace>
  <inkml:trace contextRef="#ctx0" brushRef="#br0" timeOffset="8417.8417">7038 11853 0,'27'0'15</inkml:trace>
  <inkml:trace contextRef="#ctx0" brushRef="#br0" timeOffset="8724.8724">7488 12039 0,'0'26'16,"79"159"0,27-53-1,27-26 1,-28 0 15,-78-79-15</inkml:trace>
  <inkml:trace contextRef="#ctx0" brushRef="#br0" timeOffset="8974.8974">7832 11959 0,'-79'159'16,"26"-53"-1,-53 26 1,0 27-1,27-53 1,52-27 0,27-79-1,27 26 1</inkml:trace>
  <inkml:trace contextRef="#ctx0" brushRef="#br0" timeOffset="10217.0216">5398 12568 0,'-27'26'0,"27"-26"16,-26 27 0,26-1-1,-27 1-15,1-27 16,26 26-1,-26-26-15,26 26 16,0 1 0,-27-27-1</inkml:trace>
  <inkml:trace contextRef="#ctx0" brushRef="#br1" timeOffset="52657.2651">7832 7011 0,'-26'0'16,"26"27"-1,-53 26 1,-80 106 15,54-1-15,52 1-1,80 79 16,27-132-15,-27 26 0,26-79-1,-26-53 1,-53 0-1</inkml:trace>
  <inkml:trace contextRef="#ctx0" brushRef="#br1" timeOffset="53131.3126">8150 7382 0,'-27'-27'31,"1"133"-15,-1 0-1,27 0 1,80 0 0,52-27-1,-53-52 1,-26-27-1,0-27 1,-27-52 0,27 26-1,-26-53-15,-27-26 16,-80 79 15,1 0-31,0 26 16,-106 27 15,185 0-16,0 0 1</inkml:trace>
  <inkml:trace contextRef="#ctx0" brushRef="#br1" timeOffset="53451.3446">8837 7673 0,'0'159'16,"0"-53"0,0-54-1,0 1-15,-26 0 16,-1-53 15,27 0-15</inkml:trace>
  <inkml:trace contextRef="#ctx0" brushRef="#br1" timeOffset="53878.3873">9049 7435 0,'53'-80'15,"-53"80"1,0 27 0,0 52-1,0 80 1,53-106-1,0 26-15,26 1 16,-52-80 15,79-27-15,-54-52-1,1-27 17,-26-26-17,-80 52 1,-26 27-1,-133 27 32,159 26-31</inkml:trace>
  <inkml:trace contextRef="#ctx0" brushRef="#br1" timeOffset="54324.4319">9472 6959 0,'212'52'16,"-53"107"-1,-27 53 1,-105-80-1,-54 27 17,1-27-17,-27-52 1,0-1-1,26-26 1,-26-27 0,27 27-1,0-53 1,-1 27-1,27-1-15,0-26 47</inkml:trace>
  <inkml:trace contextRef="#ctx0" brushRef="#br1" timeOffset="56890.6885">17674 7541 0,'0'-27'16,"0"27"-1,-26-26 16,-80 52-15,27 54 0,79-28-1,79 1 16,1-53-15,-28 0 0,1-105-1,-53 25 1,-26 27 15,-27 27-31,-26 26 16,-107 79 15,160-26-16,26 26 1,0-26-16,79-26 31,27-1-15,-53-26-16,0-26 15,-27-54 1,1 28 0,-54-1-1,1 0 1,-27 0-1,-53 53 1,53 0 0,0 0-16,-26 79 15,53-26 16,52-26-31,53 52 32,54-53-17,-1-26 1,-53 0-1,-79-26-15,53-53 32,-53 26-17,-26-27-15,-54 54 16,1-1-1,-53 27 1,0 80 15,79-1-15,26-26-1,107 26 1,25-52 15,107-27-15,-159-80 15,-27 28-15,-52-54-1,-80 53 1,53 53 15,-53 0-15,27 79-1,53 1 1,26-28-1,105-25 17,28-1-17,-80-52 1,-27-53-1,-26-1 17,0 54-17,-79 26 16,-1 53-15,54 0 0,26-1-1,53-52 16,26 0-15,-52 0-16,-1-26 16,-26-27-1,0 27 1,-26-1-1,-1 27 1,-52 0 0,52 53-1,1 26 1,26-52-1,106-27 1,-53 0 0,-27-27-1,0 1 1,-26-27-1,-26 27 1,0-1 0,-54 27-1,1 27 1,26 26-1,53-27-15,0 0 16,53 1 0,53-27-1,-27 0 1,-53-27-1,-26-52 17,-79 53-17,26-1-15,27 27 16,-54 27-1,54 26 1,26 26 15,106-53-15,-27-26-1,-26-26 17,-53-1-17,-26-25 1,-27-1-1,-27 79 1,80 1 0</inkml:trace>
  <inkml:trace contextRef="#ctx0" brushRef="#br1" timeOffset="57462.7456">17754 7911 0,'26'0'31,"-26"27"-15,27 105-1,-1 0 17,1-53-17,26-52 1,-53-1-1,0-26-15,0-26 63,26-80-48,1 53 1,25 0 0,28-53-1,-1 27 16,-79 79 16</inkml:trace>
  <inkml:trace contextRef="#ctx0" brushRef="#br1" timeOffset="67061.7055">19950 3175 0,'26'-79'0,"80"290"63,-132 27-16,105-264 15,106-27 0,-185 53-46</inkml:trace>
  <inkml:trace contextRef="#ctx0" brushRef="#br1" timeOffset="67308.7301">20347 3069 0,'0'0'16,"26"80"-16,-26 25 16,0 1-1,27 26-15,-27-52 16,-27-27-1,27-27 1,0 1-16</inkml:trace>
  <inkml:trace contextRef="#ctx0" brushRef="#br1" timeOffset="67972.7965">20611 3122 0,'27'53'15,"-27"0"-15,26 53 16,1-53-1,-27 52 1,0-52-16,0-26 16,0-27-1,0-53 16,0-106-15,26 0 0,80 54 15,-27 78-16,1 27 1,-80 53 0,-27 53 15,-52-53 0,0-27-15,26-26-1,53 0 1,26 27 31,80-1-32,26 27 1,27 0 15,-106-27-15</inkml:trace>
  <inkml:trace contextRef="#ctx0" brushRef="#br1" timeOffset="79990.9982">3149 4180 0,'0'-26'16,"0"26"0,0 26 15,-27 54-16,27-27 1,27 26 0,-1 0-1,54-52 1,-54-1-1,1-26 1,-1 0 0,27-79-1,-27 26-15,-26 0 16,27-79-1,-54 79 1,27 27 0,-26-1 15,26 54-16,0 25 17,26 1-32,-26 80 15,53 25 1,-26-52-1,-1-53 1,-26 26 0,0 27-1,-26-79 1,-27 26-1,26-53-15,-52 26 16,0-26 0,-1 0-1,27 0 1,27-26-1</inkml:trace>
  <inkml:trace contextRef="#ctx0" brushRef="#br1" timeOffset="80625.0617">3704 4022 0,'159'-27'0,"-132"80"31,-27 27-16,-53 25 1,0-52 0,0-26-1,0-1 16,53-26-15,0-26 15,26-1-15,54 27-1,26-26 1,0-1 15,-54 1 0</inkml:trace>
  <inkml:trace contextRef="#ctx0" brushRef="#br1" timeOffset="80944.0935">4048 4498 0,'53'0'16,"0"0"0,27-27-1,-27 27 1,0-26-1,-53 26 1,26-26-16</inkml:trace>
  <inkml:trace contextRef="#ctx0" brushRef="#br1" timeOffset="81154.1146">4101 4657 0,'80'-27'0,"26"27"15,-80-26 1,27 26-1</inkml:trace>
  <inkml:trace contextRef="#ctx0" brushRef="#br1" timeOffset="81645.1637">4710 4154 0,'26'106'15,"-26"-27"1,0 1-1,-26-54 1,-1 27 0,-25 0-1,52-27 1,-27-26-1,27 0 1,53 0 15,26 0-15,-26 0-16,-26-26 15,26 26 1,52 0 0,-105 0 15,27-27-16</inkml:trace>
  <inkml:trace contextRef="#ctx0" brushRef="#br1" timeOffset="81923.1915">4974 4154 0,'0'106'15,"0"26"1,0 0 0,0-52-1,0-27-15,0 0 31,0-1-15,0-52 0,0 0 15</inkml:trace>
  <inkml:trace contextRef="#ctx0" brushRef="#br1" timeOffset="82530.2521">5239 4339 0,'-26'132'31,"26"-26"-15,0-26-16,-27-27 16,27 26-1,0-26 1,-26-27-1,26-26 1,0 0 15,0-79-15,-27 0-1,27-27-15,53-53 32,-26 27-17,52 52 1,-26 54-16,0-1 15,132 80 17,-132 0-17,-27 0 1,-52 27-1,0-1 1,-54-26 0,27-27-1,-26 1 1,-1-1-1,54-26-15,0 0 16,-1 0 0</inkml:trace>
  <inkml:trace contextRef="#ctx0" brushRef="#br1" timeOffset="82844.2836">5874 4233 0,'79'106'15,"-26"0"17,0 0-17,0-53 1,0 0-1,-26-27 17,-1-26-17</inkml:trace>
  <inkml:trace contextRef="#ctx0" brushRef="#br1" timeOffset="83126.3118">6218 4101 0,'-106'132'15,"53"27"1,-26-53 0,0 26-1,52-105 1,1-1 15</inkml:trace>
  <inkml:trace contextRef="#ctx0" brushRef="#br1" timeOffset="95618.5609">5451 5821 0,'0'0'15,"0"0"16,26 0-15,-26-27 0,0 1-1,27-1-15,-27 1 31,0 0-15,0-1-16,0 1 16,26-1-1,-26-26 1,0 27-1,0-1 1,0 1 0,0-1-1,0 1 1,27 0 15,-27 26-15,0-53-1,0 53-15,26-27 16,-26 1-1,0 26 1,0-27 0,0 1-1,0 26 1,27-27-1,-27 1 1,0 26 0,0-27-1,0 1 1,0 26-16,26-27 15,-26 1 1,26 26 15,-26-26-15,27-1 15,-27 27-15,0-26-1,26-27 1,-26 53-1,0-27 17,0 1-17,0-1 1,0 1 15,27-1-15,-27 27 15,26-53 0,-26 53-15,0-52-1,0 25 16,0 1-15,-26-27 0,26 0-1,0 26 1,0 1-1,-27-53 17,27 26-17,-26 0 1,26 26-1,0 1 1,0-27 0,-27 0 15,27 27-16,0 26-15,0-27 16,-26 1 0,26-1-1,-26 27 1,26-53-1,-27 53 1,27-26 0,-26-1-1,-1 27 1,1-26-1,26 26 1,-27-27-16,-26 27 16,27 0 15,-1-26-31,-52 26 31,79-27-15,-53 27-1,27 0 1,-1 0-16,1 0 15,-27 0 1,26 0 0,1 0-1,-27 27 1,26-27-1,1 0 1,0 0 0,-27 0-1,26 0 1,-52 26-1,52 1 1,-52-27 15,53 26 0,-27 1-15,26-1 0,1 1-1,-1 26 1,-26 0 15,53-1-15,0-25-1,0 52 1,0 1 15,0-27-15,0 26-1,27 0 1,-27 1 15,0-80-15,26 79 15,-26-53-16,27 54 1,-27-54 0,26 1-1,1 52 16,-27-52-15,26 26 0,1-1-1,-1 1 16,-26-26-15,26 26 0,1 26 15,-1-52-16,-26 26 1,27-1 15,-27-25-15,26 26-1,1 0 1,-27-27 15,0 27-15,26 0-1,-26-27 1,27 1 0,-27 26 15,26-27-16,1 27 17,-1-26-17,0-1 1,1 1-1,26-27 17,-27 0-17,1 0 1,26 0-1,-27-27 17,54 1-17,-54-1 1,27 1-1,-27-27 1,27-27 31,-26 54-32,-27-53 1,26 26 0,-26 26-1,0 1 1</inkml:trace>
  <inkml:trace contextRef="#ctx0" brushRef="#br1" timeOffset="96705.6696">9102 4604 0,'0'26'15,"0"1"1,26 52-1,1-53 1,-27 27 0,0 27-1,0-27 1,0-27-16,0 1 15,0-27 17,0 0-17,26 0 1,1 0-1,26 0 1,0 0 0,-27-27-1,27 27-15,26 0 31,-52-26-15,-1 26 0,-26 0-1</inkml:trace>
  <inkml:trace contextRef="#ctx0" brushRef="#br1" timeOffset="96975.6966">9446 4630 0,'26'27'16,"-26"26"-1,0 105 1,27-78-1,-27-1 1,0-26 0,0 0-1,0-53 1,0 0-16,26 0 31</inkml:trace>
  <inkml:trace contextRef="#ctx0" brushRef="#br1" timeOffset="97578.7568">9684 4789 0,'0'79'0,"27"27"32,-1-26-32,-26-1 15,26 27 1,-26-27-1,0 1 1,0-54 0,0-26-1,-26 0 1,26-26-1,0-54-15,-26-52 16,-1-27 15,27 0-15,27 53-1,-1 80 1,106 26 15,-52 53-15,-27 26 15,-27 1-15,-52-27-1,-80-27 1,26 1 15,1-27-15,26 0-1,27 0 1</inkml:trace>
  <inkml:trace contextRef="#ctx0" brushRef="#br1" timeOffset="97884.7874">10160 4762 0,'159'0'16,"-80"0"-1,1 0-15,-1-26 32,-79 0-17,0 26-15,-26 0 16</inkml:trace>
  <inkml:trace contextRef="#ctx0" brushRef="#br1" timeOffset="98103.8094">10213 4895 0,'27'0'16,"52"0"-1,-26 0 1,26-27-1,-52 27 1,26 0-16,-27 0 31</inkml:trace>
  <inkml:trace contextRef="#ctx0" brushRef="#br1" timeOffset="99008.8999">11324 4657 0,'-132'-106'15,"26"26"17,-26 54-17,26 26 1,-52 79-1,131 1 17,27-27-17,132 26 1,1-53-1,-28-26 1,-52 0 15,0-26-15,-26-27-1,-1 27 17,-52 26-1,-1 26-16,-105 53 1,79 1 15,0-1-15,53 1-1,106-27 1,-27-27 0,-26-26-1,0 0 1,27-26-1,-28-1 1,-25 1 0,-1-1-16,-26-26 31,0-79-16,-26 79 1,-27 27 0,-26 26-1,-1-27 1,54 27-1,-1 0-15</inkml:trace>
  <inkml:trace contextRef="#ctx0" brushRef="#br1" timeOffset="103771.3761">8970 5398 0,'264'-53'15,"107"26"1,-80-26 0,-106 27 15,-132-1-16,-27 27 1</inkml:trace>
  <inkml:trace contextRef="#ctx0" brushRef="#br1" timeOffset="104188.4177">9816 5398 0,'0'105'15,"53"-78"1,27-1 0,25-26-1,-25 0 1,-54-26-1,1-1-15,-27-26 32,0 1-17,-27 52-15,27-27 16,0 54-1,0-1 1,0 27 0,27 26-1,-1 1 1,1-27-1,-1-27 1,-26 0 0</inkml:trace>
  <inkml:trace contextRef="#ctx0" brushRef="#br1" timeOffset="104531.4521">10981 5186 0,'0'26'16,"79"-26"-1,106 0 16,0-26-15,-52 26 0,-54-27-1,-53 27 1</inkml:trace>
  <inkml:trace contextRef="#ctx0" brushRef="#br1" timeOffset="104923.4913">11245 5371 0,'-26'53'16,"79"-27"-1,26 1 16,80-54-15,-106-25 0,-27-1-1,-26 26 16,0 1-15,-26 26 0,26 79-1,53 53 1,-27-26 15,0-26-31,-26-54 16,0 0-1,-26-52 16</inkml:trace>
  <inkml:trace contextRef="#ctx0" brushRef="#br1" timeOffset="105397.5387">9287 4657 0,'0'53'15,"133"132"1,52 0-16,0-53 15,53 80 1,-106-106 0,-52-27 15</inkml:trace>
  <inkml:trace contextRef="#ctx0" brushRef="#br1" timeOffset="106125.6115">10293 6350 0,'53'212'31,"26"-27"-16,-53-79 1,1-53 0,-27-53 15,-27-27-16,1-105 1,-27 26 0,27-26-1,-1-27 1,27 53-1,27 53 1,25 53-16,54-26 31,27 79-15,-54 0-16,-26 52 31,-80 1-15,-78-79-1,52 26 1,-53-53-16,26 0 31,28 0-15,25-27-16</inkml:trace>
  <inkml:trace contextRef="#ctx0" brushRef="#br1" timeOffset="106295.6285">11086 6271 0,'186'-27'16,"-134"27"0,28 0-1</inkml:trace>
  <inkml:trace contextRef="#ctx0" brushRef="#br1" timeOffset="106299.6289">11404 6244 0</inkml:trace>
  <inkml:trace contextRef="#ctx0" brushRef="#br1" timeOffset="106304.6294">11404 6244 0</inkml:trace>
  <inkml:trace contextRef="#ctx0" brushRef="#br1" timeOffset="106484.6474">11033 6403 0,'186'0'16,"-81"0"-1,-25-53 16</inkml:trace>
  <inkml:trace contextRef="#ctx0" brushRef="#br1" timeOffset="107596.7586">11854 6112 0,'26'0'15,"-52"26"48,26-26 77,0 0-78,0 0-46,0 27 62,0-54-31,53 1-47,0-27 15,52 26 1,-52 54 0,0 52-1,-53 1 1,0 26-1,-79-27 1,26-26 0,-106 26-1,106-79-15,-26 0 16,79 0-1,-53 0-15,26-26 16,27-1-16,-26 1 16,26-1-16,26 1 15,54 26-15,-80 0 16,132-27-16,-79 27 15,79 0-15,-132 0 16,133 0 0,-133 27-16,53-27 0,-27 0 15,0 0-15,-26-27 16,0 27-1,27 0-15,-27 0 16,0-26-16,0 26 16</inkml:trace>
  <inkml:trace contextRef="#ctx0" brushRef="#br1" timeOffset="119092.9081">7779 9446 0,'0'0'15,"-26"0"1,26 26-1,-27-26-15,1 27 16,-1 25 0,-26-25-16,0 26 15,53 26 1,-53-26-1,27 53-15,26-27 16,-26 1 0,-1 26-1,27-27-15,27 27 16,-1 0-1,0-27 1,1-26-16,26 0 16,0-53-1,0 26 1,0-26-16,26 0 31,-79 0-31,0 0 16,0-26 15</inkml:trace>
  <inkml:trace contextRef="#ctx0" brushRef="#br1" timeOffset="119859.9848">10213 9260 0,'159'133'16,"26"78"0,-52-52-1,-54 0 1,-53 79 15,-26-79-15,-53 0-1,-26-80 1,53-26-1,-27 0 1,26-53 0</inkml:trace>
  <inkml:trace contextRef="#ctx0" brushRef="#br1" timeOffset="120541.0529">9128 10398 0,'27'27'31,"-1"78"-15,1 1 0,-27-26-1,0-27 16</inkml:trace>
  <inkml:trace contextRef="#ctx0" brushRef="#br1" timeOffset="139501.5477">8097 9869 0,'0'0'16,"53"-27"-1,79-52 17,0 158-1,-79-26-16,-27 0 1,-26 0-16,0 27 16,0-1-1,-52 0-15,-1-26 16,0 0-1,-27-53 1,1 27-16,0-27 16,52 0-1,-26-27 1,27-26-16,26 0 31,79 27-15,1 26-1,-1 0-15,0 26 16,-26 27-1,27-53 1,-54 27-16,-26-1 16,26-26-1,-26 0 16,0 0-31,0 0 47</inkml:trace>
  <inkml:trace contextRef="#ctx0" brushRef="#br1" timeOffset="141464.744">8044 10901 0,'0'-27'46,"79"54"-14,80 132-1,-53-107 0,-80-25 0</inkml:trace>
  <inkml:trace contextRef="#ctx0" brushRef="#br1" timeOffset="141716.7692">8361 10795 0,'-159'132'16,"133"-52"-1,0-27-15,-54-27 16,80 0-1,-26 1 1</inkml:trace>
  <inkml:trace contextRef="#ctx0" brushRef="#br1" timeOffset="145878.1853">9737 9790 0,'0'0'15,"0"0"1,-26 0 0,-1 26 15,-26 53-16,0 1 1,27-27 0,26 53 15,26-27-16,-26-26 1,27 26 0,-1-52-1,27-1 16,0 1-15,53-54 15,-53 27-15,0-79-1,-27 52 1,27-79 0,-27 54 15,-26-1-16,0-27 1,0 27 15,0 27-15,0-1-1,-26-26 1,0 27 0,-1 0 15,-26 26-16,27-27 1,-27 1 0,0 26-1,26 0-15,27 0 16,-26 0-1,26 0 17</inkml:trace>
  <inkml:trace contextRef="#ctx0" brushRef="#br1" timeOffset="153218.9193">18521 7461 0,'27'0'16,"-27"-26"-1,0 79 1,0 0-1,0 26 1,26-26 0,-26 0-16,0-27 15,0 1 1,27-27-1</inkml:trace>
  <inkml:trace contextRef="#ctx0" brushRef="#br1" timeOffset="153570.9544">19209 7408 0,'0'80'15,"-26"-1"1,52-26-16,-26-27 15,0 1-15,0-27 16,27 26 0,-27 1-16</inkml:trace>
  <inkml:trace contextRef="#ctx0" brushRef="#br1" timeOffset="154421.0394">19976 7461 0,'0'53'15,"27"79"1,-1-79-1,1-26 1,-27-1 0</inkml:trace>
  <inkml:trace contextRef="#ctx0" brushRef="#br1" timeOffset="155080.1054">17278 6800 0,'291'-27'16,"-106"-26"-1,-79 27 1</inkml:trace>
  <inkml:trace contextRef="#ctx0" brushRef="#br1" timeOffset="155387.1361">17331 6085 0,'238'-26'15</inkml:trace>
  <inkml:trace contextRef="#ctx0" brushRef="#br1" timeOffset="155681.1655">17357 5318 0,'291'0'16,"-185"0"-1</inkml:trace>
  <inkml:trace contextRef="#ctx0" brushRef="#br1" timeOffset="156229.2203">16722 7355 0,'-26'265'16,"26"-212"0</inkml:trace>
  <inkml:trace contextRef="#ctx0" brushRef="#br1" timeOffset="156524.2498">15796 7435 0,'-26'159'16,"26"-107"-1,0 1 1,26-26-16</inkml:trace>
  <inkml:trace contextRef="#ctx0" brushRef="#br1" timeOffset="156813.2787">15108 7461 0,'-26'185'15,"52"-132"-15,-26 27 16</inkml:trace>
  <inkml:trace contextRef="#ctx0" brushRef="#br1" timeOffset="157335.3309">17436 8705 0,'133'0'16,"25"0"-1,-52 0 1</inkml:trace>
  <inkml:trace contextRef="#ctx0" brushRef="#br1" timeOffset="157585.3559">17304 9313 0,'185'0'15,"-79"0"-15,0-26 16</inkml:trace>
  <inkml:trace contextRef="#ctx0" brushRef="#br1" timeOffset="157838.3811">17304 9737 0,'212'-27'16,"-133"1"-1,0 26-15</inkml:trace>
  <inkml:trace contextRef="#ctx0" brushRef="#br0" timeOffset="164268.024">19236 7514 0,'-27'0'0,"27"0"31,0 0-15,-26 53-1,26-26 1,-27-1-16,27 27 16,27-27-1,-1-26-15,1 27 16,-27-54-1,26 27 1,0-26-16,1-27 16,-27 27-1,-27-27-15,27 26 16,-52 27-1,25 0 1,-26 0-16,27 27 16,-27-1-1,53 80 1,-27-80-1,54 1 1,-1-27 0,54 26-16,-54-26 15,27-26 1,-27 26-1,1-27-15,-1 1 16,1-27 0,-27 27-1,-27-27-15,1 26 16,-1 27-1,-25-26 1,-28 52-16,27-26 16,27 53-1,-1-26 1,1 25-1,105 54 17,-52-106-17,52 0 1,-26-26 15,0-27-15,-53-26-1,0-1 1,-27 27-1,-52 53 1,0 0 15,26 53-15,26 0-1,27 26 17,27-26-17,79 0 1,-1-53 15,-52-53-15,-26-26-1,-27 0 16,-27-1-15,-26 80 0,-52-26-1,-1 52 1,79 54 15,1-1-15,26 0-1,79-52 1,27-1 15,0-79-15,-80 0 15,-26-52-16,-53 52 1,1 26 0,-28 27 15,27 53-16,0 27 1,53-1 0,80-53 15,-27 1-16,26-54 1,-53-26 0,1 1-1,-27-1 16,-53 53 1,0 26-17,27 27 1,26-27-1,26 1 1,-26-27 0,27 0-1,-1-27 1,-26 1-1,26 0 1,-52 26-16,26 0 31,-53 26-15,53-26-1,-26 26-15,52 27 32,1-26-17,-1-27 1,0-27-1,1 1 1,-54-1 0,27 1-1,-26 26-15,0 0 31,-1 0-15,1 0-16,26 26 16,0 1-1</inkml:trace>
  <inkml:trace contextRef="#ctx0" brushRef="#br0" timeOffset="164786.0759">19262 7990 0,'0'27'0,"0"52"31,26 27-15,-26 0-1,27-27 1,-1-26 15,-26-26-15,0-27 31</inkml:trace>
  <inkml:trace contextRef="#ctx0" brushRef="#br0" timeOffset="165070.1043">19288 8043 0,'80'0'15,"-1"-26"-15,-26 26 16,0 0-1,26 0 1,-79 0-16,27 0 16,-1-27-1,-52 54 1</inkml:trace>
  <inkml:trace contextRef="#ctx0" brushRef="#br0" timeOffset="165325.1298">19288 8229 0,'0'0'0,"27"0"15,26 0 1,0 0-16,0-27 16,-27 27-1,27-26 1,-26 26-16,-27 0 15,26-27 1</inkml:trace>
  <inkml:trace contextRef="#ctx0" brushRef="#br0" timeOffset="177325.3296">17489 7646 0,'0'0'16,"0"0"-1,0-26 1,0 26-1,0 0 1,0-26 0,0 26-1,0-27-15,0 1 16,0-1-1,0 1 1,0-1 0,27-26-16,-27 27 15,0 26 1,0-27-16,26-26 15,-26 53 1,27-52 0,-27-1-16,53-27 31,-27 54-16,0-1 1,1 1 0,-1-27-1,27 0 1,-26 27-1,26-1 1,-27 1 0,27-27-1,26 0 1,-26 26-16,27 1 15,-1 0 17,-26-1-32,0 1 15,79-27 1,-52 26-1,78 1 17,-78-1-17,-27 1 1,52 26-1,-25-27 1,-54 27-16,80-26 16,0 26 15,-53-27-31,26 27 15,27-26 1,-26 0 0,-28-1-1,28 27 1,26 0-1,-1-26 1,-25 26 0,-1 0 15,1 0-16,-28 0 17,-52 0-17,27 0 1,-54-27 31,1 1-16,-27-27-16,-26-27 1,-1 54 0,54-1-1,52 27 16,107 53 1,-1 0-1,-53 0-16,-26 0 1,-26-26 0,-1-27 15,-52 26-16,-27 27 1,-27-27 0,54 1-1,-27-1 1,27-26-1</inkml:trace>
  <inkml:trace contextRef="#ctx0" brushRef="#br0" timeOffset="179436.5408">17622 7673 0,'26'26'15,"-26"1"1,26-1-16,-26 1 15,27-1 1,-1 27 0,1 0-16,-1 0 15,1 26 1,-1-26-16,27 0 15,-26 0 1,26 0 0,-1 0-16,-25-27 15,26 27 1,-27 0-1,54-53-15,-80 27 16,79-1 0,-26 1-1,26 25-15,54 1 31,-107-26-15,27-27-16,0 26 16,-27-26-1,27 27 1,27-1-16,-27-26 15,-1 27 1,-25-27 0,52 26-16,-26-26 15,-26 0 1,52 27-16,-26-27 15,-27 26 1,54-26 0,-1 0-16,-26 0 15,27 27 1,-1-27-1,-26 0-15,185 26 47,-53 27-16,-53-27-15,-26-26 15,-106 0 47,0-79-62,0-27 15,-26 0 0,-1 80 32,107 79-32,-27 26 0,26-52 0,-53-1 0,-52 1 16,26-27-47,0 26 16,-26 0-1,-27 1-15,26-1 16,-79 27 15,106-26-31,-26-27 16,26 0-1</inkml:trace>
  <inkml:trace contextRef="#ctx0" brushRef="#br0" timeOffset="198203.4173">15637 5583 0,'27'26'62,"-27"54"-31,0 25 1,0 54-17,0-53 16,26 0 1,1-27-1,-1 27 0,1 0 0,-27-53-31,0-27 16,0 54 15,0-54-31,0 27 16,0 0 15,26 0-16,-26 0-15,0-27 16,0 54 0,0-28-1,0-25 1,0 26-1,0-27 1,0 54 0,0-54-1,0 1-15,0 52 31,26-53-15,-26 1 0,0-1-1,0 27 1,0 0-1,0-26 1,27-1-16,-27 27 16,0 0 15,0-27-31,0 1 15,0 52 1,26-26 0,-26 0-1,0-26 1,0 105-1,0-79 1,27 132 31,-27-132-32,0 0 1,0 53 0,0-54-1,0 1 1,0 53 15,0-53-15,0 27-1,0-28 1,0 28 15,0-1-15,0 27-1,0-79 1,-27 78 15,27-25-15,0-27 15,-26 0-16,26 52 1,0-78 0,0 52-1,-27 1 16,27-54-15,0 53 0,0-52-1,0-1-15,0 27 31,0-26-15,0-27-16,0 26 31,0-26 16,27-53-31,52 0-1,-79 27 1,53-27-1,-53-26 1,27 52 0,-27 27-1,26-26 1,-52 26 15,26 26-15,-27 1-1,27 25 1,0 28 15,0-54-15,0 1-16,0 26 31,0-53-16,0 0 1,-26 0 31,-1 0-32,-52 0 17,0-27-32,79 27 15,-53 0 1,0-26-1,26 26 1,27 0 0,-26 0 15,-1 0-16</inkml:trace>
  <inkml:trace contextRef="#ctx0" brushRef="#br0" timeOffset="199541.551">15558 5530 0,'26'0'16,"54"79"0,52 53-1,0 1 16,-52-80-15,-27-27 0,-53-26-1,0 0 16,0 0-15,-27-53 0,-26 0-1,0 27 1,-26-27-1,-27 0 1,53 27 0,0-27-1,27 26 1,-1 27-1,1 0 1,26 0 0,-27 0-1,1 27 1,-1-1-1,1 27-15,-27-27 32,27 1-17,26-27-15,-27 26 16,27 1-1,-26-27 1,26 0 0,0 26 30,26-26-30</inkml:trace>
  <inkml:trace contextRef="#ctx0" brushRef="#br0" timeOffset="214037.0005">9234 12118 0,'159'132'16,"-106"-52"-16,26-1 16,-26 0-1,-26 1 1,-1-1-16,1-52 15,-1 25 1,1-52 0,-27 27-16,0-27 31</inkml:trace>
  <inkml:trace contextRef="#ctx0" brushRef="#br0" timeOffset="214420.0388">9631 11986 0,'0'79'16,"-26"-26"-1,-80 106 1,-26-1 15,52-25-15,27-1-1,0-79 1,27-53 31,52-27-32</inkml:trace>
  <inkml:trace contextRef="#ctx0" brushRef="#br0" timeOffset="214839.0807">9790 12277 0,'26'-27'16,"54"27"-1,-1-26 17,0 26-32,-26 0 15,-26 0 1,-1 0-1,-26-27 1</inkml:trace>
  <inkml:trace contextRef="#ctx0" brushRef="#br0" timeOffset="215104.1072">9896 12409 0,'79'-27'15,"0"27"1,-52 0-1,-1 0 1,-26 0-16,27 0 16,-27 0-1,26-26 1</inkml:trace>
  <inkml:trace contextRef="#ctx0" brushRef="#br0" timeOffset="215763.1731">10531 12224 0,'53'0'0,"185"-27"31,-132 1 0,-53 26 0</inkml:trace>
  <inkml:trace contextRef="#ctx0" brushRef="#br0" timeOffset="216472.244">11298 12039 0,'0'264'31,"79"-26"0,-26-26 0,-53-186-15,-26 1 0,26-1-16,0-26 15,0 0 1,0-26-16,-27-54 15,27 1 1,-53-53 0,27-1-16,0 28 15,26-1 1,0 26-1,26 1-15,53 26 16,27 0 15,-26 27-15,-27 52-16,26 27 15,-53 0 1,1 0-16,-1 0 16,-26-27-1,0 1 1,-26 26-16,-27-53 15,0 26 1,0 1 0,-26-27-16,52 26 15,-52 1 1,26-27-1,26 0-15,1 0 16,26 0 0,26 0-1</inkml:trace>
  <inkml:trace contextRef="#ctx0" brushRef="#br0" timeOffset="219104.5072">9208 13600 0,'0'0'15,"106"132"1,52 0-1,54 53 1,-133-105 0,-26-1 15,0-26-16,-53-53 17</inkml:trace>
  <inkml:trace contextRef="#ctx0" brushRef="#br0" timeOffset="219454.5422">9684 13520 0,'-26'53'16,"-1"0"-16,1 53 16,-27 0-1,53-27-15,0-26 16,-80 26-16,80-79 15,-52 80-15,-1-27 16,26 0 0,27-27-16,0-26 15,-26 0-15</inkml:trace>
  <inkml:trace contextRef="#ctx0" brushRef="#br0" timeOffset="219754.5722">9922 13732 0,'106'-27'16,"26"1"15,-52-1-15,-54 27-1</inkml:trace>
  <inkml:trace contextRef="#ctx0" brushRef="#br0" timeOffset="219998.5966">9975 13864 0,'53'0'16,"26"0"-1,-26 0 1,0-26 0,0-1-1,-53 27 16</inkml:trace>
  <inkml:trace contextRef="#ctx0" brushRef="#br0" timeOffset="220398.6366">10531 13732 0,'185'0'15,"-79"0"1,26 0 0,27-27-1,-106 27 1,-27-26-1,-26 26-15,0 0 63</inkml:trace>
  <inkml:trace contextRef="#ctx0" brushRef="#br0" timeOffset="223428.5385">11642 13520 0,'0'0'47,"-26"0"-16,26-26 203,0 26-125,0 0 172,0 0-281,0 0 125,0 0-94,0 0-31,0 0 16,26-27-16,0 27 0,1 0 15,26-26-15,-53 26 16,53 0-16,0-27 0,-53 27 16,53 0-16,-27 0 0,-26 0 15,79 0-15,-79 0 0,53 0 16,-53 27-16,0-1 15,27 1-15,26 26 0,-53-27 16,0-26-16,0 53 0,0 0 16,0-27-16,0 27 15,0-26-15,-27 26 0,27-27 16,-26 27-16,-1-26 0,-26-1 15,53 0-15,-26 1 0,-27-27 16,0 26-16,27-26 16,-1 27-16,1-27 0,-133 26 15,159-26 1,-79 0-1,79 0-15,-27 0 0,1 0 16,-1-26-16,27 26 0,-26-27 16,26 27-16,-27 0 0,27 0 15,0-26-15,0 26 0,0-27 16,0 27-16,0-52 15,27 52-15,-27 0 0,53 0 16,-27 0-16,-26-27 0,53 27 16,-26 0-16,-1 0 15,0-26-15,27 26 0,-26 0 16,-1 0-16,27 26 0,-26-26 15,26 0-15,-53 27 0,53-27 16,-27 26-16,-26-26 16,26 0-16,27 26 0,-53-26 15,27 0-15,-27 53 0,53-26 31,0-1 110</inkml:trace>
  <inkml:trace contextRef="#ctx0" brushRef="#br0" timeOffset="226772.8729">8837 13203 0,'0'26'16,"0"27"0,0 0-1,0 0 1,0 79-1,27 27 1,-1 79 0,-26-53-1,0-52 1,0-1 15,0-26-15,0-53-1,-26 26 16,26-26-15,-27-27 0,27 27 15,0-53 0,27-26 16,52 26-32,54 0 1,25-27 15,54 27-15,-80 0-1,53 0 1,27-26 15,-80 26-15,27 0-1,26 0 1,-52-27 0,25 27-1,1 0 1,-53 0-1,-27 0 1,80 0 0,0 0-1,-53-26 1,0 26-1,52-26 1,1 26 0,-80-27-1,27 27-15,0 0 16,-27 0-1,-26 0 1,0 0 0,53-26 15,-79 26-16,25 0-15,-25 0 16,-27 0 0,26 0-1,-26 0 48,0-27-48,-26 1 1,-1-54-1,1 27 1,26 27 0,-26-80-1,-1 27 1,27-1-1,-26-78 1,26 52 0,-27 26 15,27 1-31,0 0 15,0-1 1,0-52 0,0 79-1,0 27 1,0-27-1,0-27 1,0 54 0,0-1-16,0 1 15,0 0 16,0 26-31,0 0 16,0 0 46,0 0-46,-26 0 0,-1 0-1,1 0 1,-27 0-1,0 0 1,-26 26 0,-27-26-1,26 26 1,-52-26-1,0 27 1,52-27 15,-52 26-15,53-26-1,-106 0 17,79 27-1,26-27-16,1 0 1,-27 0 0,53 26-1,0-26 16,-79 0-15,79 0 0,-53 0 15,0 27-16,80-27 1,-53 0 0,-54 0 30,80 0-30,0 0 0,1 0 15,-1 0-16,0 0 1,0-27 0,0 27-1,26 0 1,1 0-1,-27 0 1,27 0 0,-54 0-1,54 0 1,-27 0-1,-26-26 1,-1 26 0,54 0-1,-54 0 1,27 0-1,-26 0 1,53 0 0,-1 0-1,-26 26 1,0-26-1,27 0 1,-1 0-16,1 0 31,-27 0-15,53 0-16,-53 0 15,27 27 1,-27-27 0,53 0-1,-27 0 16,1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6T18:26:22.580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6165 9551 0</inkml:trace>
  <inkml:trace contextRef="#ctx0" brushRef="#br0" timeOffset="35.0035">6165 9551 0,'0'0'15,"27"27"-15</inkml:trace>
  <inkml:trace contextRef="#ctx0" brushRef="#br0" timeOffset="1382.1381">3996 4683 0,'0'0'0,"0"0"16,0 27 15,79 78-16,27 28 1,-27-27 0,-26-27-16,0-26 15,0 0 1,-27 0-16,-26-27 15,27-26 1,-27 0 0,0-26-1,0-54 1,0-26-1,0 1-15,0-1 16,0 0 0,0 53-16,0-132 31,26 158-16,-26 1 1,27 26-16</inkml:trace>
  <inkml:trace contextRef="#ctx0" brushRef="#br0" timeOffset="1722.1721">4816 4895 0,'185'-53'31,"-159"-53"-15,-52 0 15,-80 53-16,27 53 1,52 106 0,1 26-1,79 27 16,26-79-15,53-28 0,54-52-1</inkml:trace>
  <inkml:trace contextRef="#ctx0" brushRef="#br0" timeOffset="2061.2061">5266 4498 0,'26'212'16,"53"-27"-1,-52-53 16,26-26-15,-27-80 0,-26-52 15,-26-133-16,-1 0 1,54 1 0,26 105-1,26 0 1,0-27-1</inkml:trace>
  <inkml:trace contextRef="#ctx0" brushRef="#br0" timeOffset="2279.2279">5901 4286 0,'26'185'15,"27"54"1,-27-54-1,1-79 1,-27-53-16,26-1 16,-26-25 15,-26-27-31</inkml:trace>
  <inkml:trace contextRef="#ctx0" brushRef="#br0" timeOffset="2636.2635">5795 4815 0,'185'-26'0,"-26"-1"16,-54 27-1,-25 0 1,26 0-1,-53-26 1,-53-27 0,0-26-1,-133-1 1,54 80-1,26 106 1,53 53 0,0 0 15,106-53-16,26-54 1,0-52 0</inkml:trace>
  <inkml:trace contextRef="#ctx0" brushRef="#br0" timeOffset="2851.2851">6668 4524 0,'132'133'16,"27"52"0,53-26-1,-160-80 1,28-53-1</inkml:trace>
  <inkml:trace contextRef="#ctx0" brushRef="#br0" timeOffset="3092.3092">7250 4419 0,'-79'79'16,"-54"185"-1,1-78 1,26-107 0,106-26-1,-26-27 1,26-26-1,26 0 1</inkml:trace>
  <inkml:trace contextRef="#ctx0" brushRef="#br0" timeOffset="3782.3782">4445 6800 0,'27'317'31,"-27"-105"-16,53-53 1,-27-133 0,-26 1-1,0-133 16</inkml:trace>
  <inkml:trace contextRef="#ctx0" brushRef="#br0" timeOffset="3979.3979">4366 6800 0,'212'-27'0,"26"27"31,-106-26-15,-79 52 0</inkml:trace>
  <inkml:trace contextRef="#ctx0" brushRef="#br0" timeOffset="3980.398">5001 6773 0</inkml:trace>
  <inkml:trace contextRef="#ctx0" brushRef="#br0" timeOffset="3992.3992">5001 6773 0</inkml:trace>
  <inkml:trace contextRef="#ctx0" brushRef="#br0" timeOffset="4474.4473">4472 7064 0,'79'0'15,"106"-26"1,-26-1-1,-80 1 1,-79 26 0,27 0-1,-1 26 1,1 54-1,-1-1 1,1 27 0,26-27-1,-27-52 1,27-27-16,-26-27 15,-1-52 1,0-27 0,1 27-1,-54-53 1,-105 52 15,79 80-15,-26 27-16,52 26 31,-26 26-16</inkml:trace>
  <inkml:trace contextRef="#ctx0" brushRef="#br0" timeOffset="5118.5118">5874 6959 0,'-53'-53'31,"-26"132"-15,26 53 0,26 27 15,160-80-16,-27-79 1,79-26 0,-106-80-1,-52-79 16,-54 26-15,27 133 0,0 105 15,79 186 0,-26-212-15,80-27 15,-1-26-16,-79-132 1,-53-53 0,-53 26 15,53 185 0,0 107-15,0-28-1,0-25-15,26 26 31,54-27-15</inkml:trace>
  <inkml:trace contextRef="#ctx0" brushRef="#br0" timeOffset="5538.5538">7197 6773 0,'-53'-26'15,"-26"79"1,-27 26-16,27 53 31,52-52-15,27-27-16,79-27 15,80 1 1,0-27 0,-53 26-1,-53 1 1,0 25-1,-80 1 1,-26-26 0,-53-1-16,1 1 31,-28-27-16,27 0-15,54 0 16</inkml:trace>
  <inkml:trace contextRef="#ctx0" brushRef="#br0" timeOffset="6046.6046">4551 8731 0,'-26'185'0,"79"159"31,-27-185-15,-26-79-1,0-54 1,-26-26 15</inkml:trace>
  <inkml:trace contextRef="#ctx0" brushRef="#br0" timeOffset="6327.6327">4445 8811 0,'186'-106'0,"-1"159"16,-53 26-1,0 27 1,-26 79-1,-53-26 1,-53-80 0,-53-26-1,-53-26 1,-52-1-1,105-26-15,-27-26 16,1-27 0,26 26-1</inkml:trace>
  <inkml:trace contextRef="#ctx0" brushRef="#br0" timeOffset="6527.6527">5292 8811 0,'159'211'15,"-106"-78"1,26 52-1,-52-79 1,-1-80-16</inkml:trace>
  <inkml:trace contextRef="#ctx0" brushRef="#br0" timeOffset="6529.6529">5636 9472 0</inkml:trace>
  <inkml:trace contextRef="#ctx0" brushRef="#br0" timeOffset="6534.6534">5636 9472 0</inkml:trace>
  <inkml:trace contextRef="#ctx0" brushRef="#br0" timeOffset="6855.6855">5583 8864 0,'159'291'16,"-80"-133"0,-52-52-1,-1-106 32,-52-132-31,-1-53-1,54-27 16,26 186-15,26 52 0</inkml:trace>
  <inkml:trace contextRef="#ctx0" brushRef="#br0" timeOffset="7101.7101">6271 9128 0,'132'-53'15,"-132"-132"1,-53 106-1,27 79 1,-54 79 15,28 80-15,52 26-1,0-106 1,52-26-16,81 0 31</inkml:trace>
  <inkml:trace contextRef="#ctx0" brushRef="#br0" timeOffset="7337.7336">6906 8811 0,'-26'-27'16,"-54"133"0,1 53-1,52-53 1,1-27-16,105 0 15,27-26 17,26-53-32,-26-26 15</inkml:trace>
  <inkml:trace contextRef="#ctx0" brushRef="#br0" timeOffset="7569.7569">7223 8493 0,'0'79'16,"0"27"0,27 80-1,-1 25 1,1-105-1,-27-27 1,26 1 0,1-80-1</inkml:trace>
  <inkml:trace contextRef="#ctx0" brushRef="#br0" timeOffset="8105.8105">6880 8811 0,'238'-27'0,"-80"27"31,1 0-15,-27 27-1,-105 131 1,26 28 15,-27-107-15,1 0-1,-27-105 17,0-1-17,-27-131 1,80-80-1,0 105 1,-26 80 15,25 53 0,-25 53-15,26 80 0,-53 52 15,0-53-16,0-79 1,26-27 0,-26-26-16</inkml:trace>
  <inkml:trace contextRef="#ctx0" brushRef="#br0" timeOffset="8315.8315">8202 8705 0,'133'106'16,"-80"-27"0,52 53-1,28 1 1,-54-28-1,0-52-15</inkml:trace>
  <inkml:trace contextRef="#ctx0" brushRef="#br0" timeOffset="8562.8561">8890 8705 0,'-132'291'31,"53"-79"-15,26-107-16,0 28 15,0-80 1,53-1-1</inkml:trace>
  <inkml:trace contextRef="#ctx0" brushRef="#br0" timeOffset="8818.8817">8044 8387 0,'26'0'62</inkml:trace>
  <inkml:trace contextRef="#ctx0" brushRef="#br0" timeOffset="17281.728">8150 4075 0,'-133'661'62,"213"-476"-46,-27-132-1,52-26 1,-52-1-1,27 1-15</inkml:trace>
  <inkml:trace contextRef="#ctx0" brushRef="#br0" timeOffset="17693.7692">8652 4313 0,'-26'26'16,"-1"54"0,27 25-1,0 28-15,27-54 16,-1-26-1,54-27 1,-28 1-16,-25-27 16,52-27-1,-52 1-15,26-27 16,-53-53-1,-27 0 1,-52-26 0,-27 26-16,27 106 15,26-26 1,-27 26-16,80 0 15,0 26 1,27 1 0,-27 26-16</inkml:trace>
  <inkml:trace contextRef="#ctx0" brushRef="#br0" timeOffset="17902.7901">9234 4524 0,'27'238'16,"-1"-105"15,1-80-16</inkml:trace>
  <inkml:trace contextRef="#ctx0" brushRef="#br0" timeOffset="18268.8267">9393 4260 0,'27'0'16,"78"238"15,28-53 0,-28-132 0,-52-159 1,-79-211-1,-159 184-16,-53 160 32,211-27-47,1 26 16</inkml:trace>
  <inkml:trace contextRef="#ctx0" brushRef="#br0" timeOffset="18553.8551">9578 3889 0,'291'53'16,"-158"27"-1,52 105 1,-79 53-1,-106-79 1,0-53 0,-27-1-1,-52 1 1,26-79 0,26-1-16,1 1 31</inkml:trace>
  <inkml:trace contextRef="#ctx0" brushRef="#br0" timeOffset="20607.0605">17410 4762 0,'-27'0'0,"27"0"16,-26 80 0,52-27-1,54-27 1,-27 1-1,26-27 1,-26-27 0,-53-26-1,0 27-15,-79-54 31,-27 80-15,79 0-16,27 27 16,-53 52-1,80-26 1,26-26-1,26-27 1,1 0 0,-1-106 15,-79 53-31,-27 0 15,-78 0 1,52 0 0,0 80-1,26-1 1,1 80-1,26-27 1,26-26 0,54-53-16,26 27 15,-54-80 16,-25 0-31,-27 26 16,-106-78 0,0 52-1,-105 79 32,184 53-31,54-26-1,105 27 1,0-54-1,0-52 1,-105-54 15,-54 27-15,-105-52-1,26 78 17,27 54-17,53 26 1,52 79-1,53-53 1,107-52 15,-107-54-15,-53-52 15,-105-1-15,-80 1-1,106 79 1,0 0-1,27 132 17,26-52-17,106-1 1,-27-79-1,1 0-15,-1-26 32,-26-27-17,-53-27-15,-53 27 16,-132-52 15,105 105-15,1 0-1,26 53 1,53 79-1,53-79 1,26 0-16,1-27 16,26-52-1,-27-27 1,-53 0-1,-26 0 1,-105-26 0,-1 79-1,26 0 1,54 26-16,26 0 31</inkml:trace>
  <inkml:trace contextRef="#ctx0" brushRef="#br0" timeOffset="21097.1094">17833 5080 0,'53'106'16,"27"-27"-1,-1 27 17,-26 26-17,0-52 1,-53-54-1,0-158 48,79 0-48,1 26 1,25 26 15,-78 80-15,-27 0 15</inkml:trace>
  <inkml:trace contextRef="#ctx0" brushRef="#br1" timeOffset="38226.8223">20638 556 0,'0'53'31,"0"52"-15,0 1-1,0-26 1,53 25-1,-27-25 1,1-54 0,26 1-1,-27-27 1,80-53-1,-106 53 1,79-80-16,-79 1 16,27-53 15,-27 79-31,0 0 15,0-53 17,-27 106-17,54 0 16,-27 0-15,53 79 0,52 1-1,-105-27 1,53-53-1,-26 53 1,-1-53 0,-52 0 15,26-27-16,-53-26 1,26-26 0,1 26-1,-27-26 1,0 79-1,-26 0 17,52 0-32,-26 26 15,27 1 1,0-27-1</inkml:trace>
  <inkml:trace contextRef="#ctx0" brushRef="#br1" timeOffset="38793.879">20426 556 0,'53'0'16,"26"53"-1,-52-1 1,-1-25-16,1-1 15,-1 1 1,-26-27 46,-26-27-46,26 1 0,-27-1-1,27 1 1,-26 26-1,26-26-15,-53 52 32,0-26-17,-26 53 1,52-53-1,27 26 1</inkml:trace>
  <inkml:trace contextRef="#ctx0" brushRef="#br1" timeOffset="42447.2443">3228 1058 0,'-26'-53'16,"26"53"31,26 0-32,27 106-15,27 27 16,52-1-1,-79-53 1,0-26 0,26-26-1,-53-1 1,-26-26 15</inkml:trace>
  <inkml:trace contextRef="#ctx0" brushRef="#br1" timeOffset="42751.2746">3546 952 0,'-27'80'31,"1"26"-31,-1 0 16,-26 26-1,1-26 1,25-27 0,27-52-1,-53-1 1,53-26-1</inkml:trace>
  <inkml:trace contextRef="#ctx0" brushRef="#br1" timeOffset="43294.329">3678 767 0,'79'-79'16,"1"52"-1,-1 27 1,-52 27-1,-27 52 1,0 1 0,-27-27-16,-52 26 15,26-26 16,26-27-15,27-26 0,27-26-1,105-27 16,-26 26-15,-53 1 0,-27 26 30</inkml:trace>
  <inkml:trace contextRef="#ctx0" brushRef="#br1" timeOffset="43558.3554">4154 1296 0,'80'0'16,"78"-26"-1,-78 0 16,-1 26-15</inkml:trace>
  <inkml:trace contextRef="#ctx0" brushRef="#br1" timeOffset="43752.3748">4287 1455 0,'53'-26'16,"26"26"0,-26-27-16,26 1 15,1-1 16</inkml:trace>
  <inkml:trace contextRef="#ctx0" brushRef="#br1" timeOffset="43764.376">4631 1349 0</inkml:trace>
  <inkml:trace contextRef="#ctx0" brushRef="#br1" timeOffset="43767.3763">4631 1349 0</inkml:trace>
  <inkml:trace contextRef="#ctx0" brushRef="#br1" timeOffset="44113.4109">5054 952 0,'0'53'16,"0"0"-16,26 0 15,-26 27 1,0-27 0,0-27-1,-26 0 1,26-26-1,0 0 17,53 0-17,26-26 1,1 0-1,-1-1 1,-53 27 0,1-26-16</inkml:trace>
  <inkml:trace contextRef="#ctx0" brushRef="#br1" timeOffset="44351.4347">5318 900 0,'27'132'16,"-27"0"-1,53-52 1,-27 25 15,-26-78-15,27-27-1</inkml:trace>
  <inkml:trace contextRef="#ctx0" brushRef="#br1" timeOffset="44893.4889">5768 979 0,'27'212'31,"-27"-80"-16,26-26 1,-26 0 0,0-80-1,0-52 32,0-54-31,-26-26-16,26-52 31,26 25-16,1 54-15,-1 26 16,27 0 0,26 53-1,-26 27 1,0 52 15,-53 27-15,-26-27-1,-27-26-15,-27 0 16,1-53-1,53 26 1,-1-26 0</inkml:trace>
  <inkml:trace contextRef="#ctx0" brushRef="#br1" timeOffset="45410.5406">6350 900 0,'27'52'0,"-27"1"16,26 0-1,27 53 1,79-53-1,-79-26 1,-26-27-16,52-53 16,-52-80-1,-1-52 16,-26 132-15,0 80 31,53 105-16,-26 0-15,25 1-1,1 25 16,-132-105-15,0 0 0,-54-53 15,80 0-16</inkml:trace>
  <inkml:trace contextRef="#ctx0" brushRef="#br1" timeOffset="49917.9912">6006 2910 0,'-26'27'15,"79"-106"48,-27 26-48,1 26 1,-27-26 0,26 27-16,-26-27 15,27 0 1,-27 53-1,0-27-15,0-25 16,0 25 0,26-26-1,-26 27-15,0-1 16,0 1-1,0-1-15,0 1 16,0-27 15,27 26-31,-27 27 16,0-26-1,0 0 1,0-1-16,0 1 16,0-1-1,0 1 1,0-1-1,0 27-15,0-26 16,0-1 0,0 1-1,0-1-15,0 27 16,0-26-1,0 0 1,0-1-16,26 27 16,-26-26-1,0-1-15,0 1 31,0-1-15,0 1-16,0-1 16,0 1 15,26-27-16,-26 27 17,0-27-1,0 0 0,27 0 0,-54 0 0,27 0-15,-26-26 31,0-27-16,-1 79 0,27-52-15,-26-1 15,26 54 0,-27-27 0,1 0 1,-1 0-1,1 0-16,-27 53 1,26-26 0,1 26-1,0-27 1,-27 27-1,26-26 1,-26 26 0,27 0-1,-27 0 1,26 0-1,-25 0-15,-28 0 32,27 0-17,0 26 1,27-26-16,-80 27 31,80-27-15,-80 26-1,79 1 1,-79-1-1,80 1 1,-27-1 0,27-26-16,-27 27 15,0-1 16,26 1-31,1-27 16,-1 52 0,1 1-1,-1-26 1,1 26-1,0 26 1,26 1 0,0-1-1,26 80 16,0-80-15,1 27 15,-1-27-15,27 27-1,0-27 17,-26 1-17,26-27 1,-1 53-1,1-27 1,-26-26 0,26 53 15,-27-53-16,1-27 1,26 80 15,-27-53-15,-26 0-1,27 0 17,-1 0-17,0-27 1,80 27-1,-106-53 17,80 26-17,52-26 1,-53-26 0,-26 0-1,-26 26 1,-1 0-1,27-53 1,0 0 15,-53 53-31,0-27 16,26 1-1</inkml:trace>
  <inkml:trace contextRef="#ctx0" brushRef="#br1" timeOffset="50838.0833">9605 1032 0,'0'53'15,"0"53"1,0-27-1,-27 0-15,1 54 32,-1-107-17,27 1-15,0-1 16,53-26-1,27-26 1,-1-1 0,-26 27-1,0-53 1,-27 27-1,1 26 1</inkml:trace>
  <inkml:trace contextRef="#ctx0" brushRef="#br1" timeOffset="51079.1073">9816 1005 0,'-26'53'15,"26"80"-15,26-1 16,1 27 0,-1-53-1,-26-54 1,27 1-1,-27-26 1</inkml:trace>
  <inkml:trace contextRef="#ctx0" brushRef="#br1" timeOffset="51650.1645">10107 1270 0,'0'106'16,"0"53"0,0-1 15,0-52-16,0-26 1,-26-54 0,26-26 30,0-79-30,0-133 0,0 53-1,53 27 1,53 53 15,0 52-15,-1 106 15,-78 54-16,-133-27 17,53-53-17,-106-27 1,106-26-1,0 0 1,27-26 15</inkml:trace>
  <inkml:trace contextRef="#ctx0" brushRef="#br1" timeOffset="51849.1844">10742 1323 0,'159'-27'16,"-53"1"-1,-53 26 1,-27 0-1,-26 0 1</inkml:trace>
  <inkml:trace contextRef="#ctx0" brushRef="#br1" timeOffset="51855.185">11086 1270 0</inkml:trace>
  <inkml:trace contextRef="#ctx0" brushRef="#br1" timeOffset="51859.1853">11086 1270 0</inkml:trace>
  <inkml:trace contextRef="#ctx0" brushRef="#br1" timeOffset="52049.2043">10690 1482 0,'105'0'16,"-25"0"-1,-1-27-15,0 1 16,-52 26 15,26-27-31</inkml:trace>
  <inkml:trace contextRef="#ctx0" brushRef="#br1" timeOffset="52526.2521">11536 1005 0,'-26'80'15,"26"26"1,-27 26-1,54-26 1,26-53 0,0-27-1,79 1 1,53-54-1,-79-79 1,-80 53 0,1-52-1,-54 25 1,-78 54-1,52 26-15,-80 106 16,107-54 0,26 28-1,0-27 1,53 26 15,-27-79-15,-26 0 15</inkml:trace>
  <inkml:trace contextRef="#ctx0" brushRef="#br1" timeOffset="54451.4446">9472 1852 0,'0'0'15,"239"0"1,-28-26 0,1-27 15,-27 26-16,-106 27 1,-52 0 0</inkml:trace>
  <inkml:trace contextRef="#ctx0" brushRef="#br1" timeOffset="54878.4873">10134 2037 0,'-27'80'0,"160"-27"31,-54-27-15,53-52-1,-105-27 1,-27-53 0,-27 53 15,1 53-16,26 0 1,0 79 0,79 133 15,-26-106-16,-53-80 1,0 1 0,0-27 15,0-53-16</inkml:trace>
  <inkml:trace contextRef="#ctx0" brushRef="#br1" timeOffset="55200.5195">11457 1693 0,'159'0'16,"-54"0"-1,28 0 1,78-26 0,-131 26-1,-1-27 1,-79 27-16</inkml:trace>
  <inkml:trace contextRef="#ctx0" brushRef="#br1" timeOffset="55613.5608">11827 1958 0,'106'79'16,"26"-79"-1,-52 0 1,-1-26 0,-52-1-16,-1-78 31,-26 78-16,-26 27-15,26 0 16,-27 27 0,27 78-1,0-25 1,0 26-1,0-1 1,0-25 0,0-54-1,0 1-15,0-54 47</inkml:trace>
  <inkml:trace contextRef="#ctx0" brushRef="#br1" timeOffset="56181.6176">9790 1244 0,'106'132'16,"52"132"-1,28 1 1,-1 52 0,-106-158 15,1-53-16,-54-79 1</inkml:trace>
  <inkml:trace contextRef="#ctx0" brushRef="#br1" timeOffset="56960.6955">10478 2910 0,'0'106'0,"0"-26"16,26 78-1,1-25 1,-1-28-1,-26-52 1,0 0 0,-26-26-1,26-54 1,-27 1-1,27-80 1,-26-106 0,26 133-1,0-27 1,79 27-1,27 26 1,-27 53 0,-52 0-16,79 79 31,-106 27-16,-53 0 17,-27-106-17,-25 53 1,25-27 15,54-26-15,-27-26-1</inkml:trace>
  <inkml:trace contextRef="#ctx0" brushRef="#br1" timeOffset="57177.7172">11272 3016 0,'158'-26'31,"-105"26"-16,0 0 1</inkml:trace>
  <inkml:trace contextRef="#ctx0" brushRef="#br1" timeOffset="57380.7375">11245 3149 0,'79'0'0,"54"0"16,-27-27 15,-53 27-15,-27 0-16,0-26 15</inkml:trace>
  <inkml:trace contextRef="#ctx0" brushRef="#br1" timeOffset="66427.6421">12065 2778 0,'-26'80'15,"26"25"1,26-25 0,-26 26-1,0-54 1,0 54-1,27-53 1,-54 0-16,27-26 31,0-54-15,0 1-1</inkml:trace>
  <inkml:trace contextRef="#ctx0" brushRef="#br1" timeOffset="66662.6656">12462 2725 0,'0'53'15,"0"0"-15,0 0 16,27 0 15,-27-53-31,0 26 16,0 1-1</inkml:trace>
  <inkml:trace contextRef="#ctx0" brushRef="#br1" timeOffset="66852.6846">12277 3069 0,'212'-26'31,"-133"-1"-16,-26 27 1,-27 0 0</inkml:trace>
  <inkml:trace contextRef="#ctx0" brushRef="#br1" timeOffset="66859.6853">12647 3016 0</inkml:trace>
  <inkml:trace contextRef="#ctx0" brushRef="#br1" timeOffset="66864.6858">12647 3016 0</inkml:trace>
  <inkml:trace contextRef="#ctx0" brushRef="#br1" timeOffset="67280.7274">12462 3228 0,'80'-27'16,"-54"27"0,0 27 15,-26 26-16,-26 26 1,-27-26 0,0 0 15,53-53 0,27 0-15,78-26-1,-25 26 16,-27-27-15,-27 27 0,-26 0 15</inkml:trace>
  <inkml:trace contextRef="#ctx0" brushRef="#br1" timeOffset="73989.3982">8599 6324 0,'0'0'78,"0"0"-62,-26 26 0,-54 53-1,1 27 1,53 0-16,-27 0 15,-27 79 1,80 0 0,0-79-1,27-53 1,79 53-1,26-53 1,-106-27 0,80 1-1,-53-27 1,-53 0-1,0 0 63</inkml:trace>
  <inkml:trace contextRef="#ctx0" brushRef="#br1" timeOffset="74800.4793">11086 6112 0,'344'291'31,"-106"0"0,-185-26 1,-158-80-1,-81 0-16,54-53 17,79-79-1</inkml:trace>
  <inkml:trace contextRef="#ctx0" brushRef="#br1" timeOffset="85293.5285">9896 7276 0,'26'185'32,"-26"-79"-17,0-79 1,-26-1-1,-1 0 1</inkml:trace>
  <inkml:trace contextRef="#ctx0" brushRef="#br1" timeOffset="86177.6168">10372 6615 0,'0'26'15,"26"106"1,-26 27 15,0-53-31,0-27 16,0 1-1,0-27 1,0-53-1,0 0 1,0 0 15</inkml:trace>
  <inkml:trace contextRef="#ctx0" brushRef="#br1" timeOffset="86592.6584">10690 7064 0,'-27'0'16,"27"0"-1,27 27 1,-1-1 0,0-26-1,-26 0 1,27 0-1,-54-53 1,27 27-16,-26 26 16,0 0-1,-1 26 1,80 1-1,-53-1 1,26-26 0,-26-26 15,0-1-16</inkml:trace>
  <inkml:trace contextRef="#ctx0" brushRef="#br1" timeOffset="87105.7097">10954 6588 0,'27'0'0,"-27"106"16,0 26 15,0-52-16,-27-27 1,27-53 15,0-27-15,53-52 15,26 79-15,27-27-1,-26 54 1,-54 105 15,-26-53-15,-79 27 15,-54-79-16,107-27 1,-27-27 0</inkml:trace>
  <inkml:trace contextRef="#ctx0" brushRef="#br1" timeOffset="87374.7365">10901 6588 0,'132'0'16,"27"-53"-1,-79 53 1,-28 0-16,1-26 31,-53 26-15</inkml:trace>
  <inkml:trace contextRef="#ctx0" brushRef="#br1" timeOffset="91875.1866">9102 6747 0,'-26'-27'15,"-1"27"-15,27 0 16,-26 27 15,-1 26-15,1 26-16,-1-26 15,27 79 1,27-52 0,-1-27-1,54-27 1,-28-26-1,54 0 1,-26 0 0,-54-26-1,80-80 1,-80 53-1,1 0 1,-27-26-16,-79-1 31,26 1-15,-53 26-1,26 53 1,1 0 0,0 0-1</inkml:trace>
  <inkml:trace contextRef="#ctx0" brushRef="#br1" timeOffset="95159.515">17251 4022 0,'0'0'15,"27"-27"1,52 27-1,27 0 1,0-26 0,-53 26-16,-1 0 15</inkml:trace>
  <inkml:trace contextRef="#ctx0" brushRef="#br1" timeOffset="95422.5413">17436 3281 0,'186'0'15,"-54"-27"1,-26 1-1</inkml:trace>
  <inkml:trace contextRef="#ctx0" brushRef="#br1" timeOffset="95669.5659">17436 2619 0,'186'-26'0,"-107"26"15,0-27 1</inkml:trace>
  <inkml:trace contextRef="#ctx0" brushRef="#br1" timeOffset="96210.6201">18653 4762 0,'80'159'15,"-54"-79"1,1-54-1</inkml:trace>
  <inkml:trace contextRef="#ctx0" brushRef="#br1" timeOffset="96429.6419">19368 4762 0,'26'106'16,"-26"-26"0,0-27 15</inkml:trace>
  <inkml:trace contextRef="#ctx0" brushRef="#br1" timeOffset="96625.6616">20082 4762 0,'0'80'16,"0"52"-1,27-79 1,-27-26 0</inkml:trace>
  <inkml:trace contextRef="#ctx0" brushRef="#br1" timeOffset="97231.7221">16748 4683 0,'0'79'16,"0"1"-1,0-27 1,0 0 15</inkml:trace>
  <inkml:trace contextRef="#ctx0" brushRef="#br1" timeOffset="97476.7466">16087 4710 0,'-26'185'31,"26"-132"-15,0-27 0</inkml:trace>
  <inkml:trace contextRef="#ctx0" brushRef="#br1" timeOffset="97683.7674">15426 4736 0,'-27'185'0,"1"-105"31,26-54-16</inkml:trace>
  <inkml:trace contextRef="#ctx0" brushRef="#br1" timeOffset="98139.813">17410 5715 0,'132'0'16,"106"26"0,-132 1 15,-79-27-16</inkml:trace>
  <inkml:trace contextRef="#ctx0" brushRef="#br1" timeOffset="98328.8319">17331 6138 0,'264'27'15,"-132"-27"1</inkml:trace>
  <inkml:trace contextRef="#ctx0" brushRef="#br1" timeOffset="98334.8324">17727 6165 0</inkml:trace>
  <inkml:trace contextRef="#ctx0" brushRef="#br1" timeOffset="98339.833">17727 6165 0</inkml:trace>
  <inkml:trace contextRef="#ctx0" brushRef="#br1" timeOffset="98546.8537">17251 6615 0,'132'0'15,"54"0"1,-54 0-1,-79 0 1</inkml:trace>
  <inkml:trace contextRef="#ctx0" brushRef="#br1" timeOffset="98888.8879">17172 7197 0,'132'0'15,"0"0"1,27 0 0</inkml:trace>
  <inkml:trace contextRef="#ctx0" brushRef="#br1" timeOffset="107501.7491">17569 3625 0,'0'0'78,"0"0"-47,-27 0-15,27 0-1,0 26 1,0 1 0,27-27-1,-1 0 1,-26 0-1,0 0-15,0 0 16,0-27 0,0 1-1,-26-1 1,-1 1-1,1 26-15,26 0 16,0 0-16,-27 26 16,27 1-1,0-1-15,0 1 16,0-27-16,0 26 15,27 1 1,-27-27 0,26 0-16,1 0 15,-27-27-15,0 27 16,0-26-16,0-1 15,0 1 1,0-27-16,-27 53 16,1-27-16,26 27 15,-53 0 1,53 27-16,0-27 15,-27 26-15,27 27 32,0-26-17,0-1-15,27-26 16,-27 27-16,26-27 15,1 0-15,-1 0 16,-26-27 0,0 27-16,0-53 15,0 53-15,-26 0 16,26-26-1,-53-1 1,53 27-16,-27-26 16,27 26-16,-26 0 15,-1 26 1,1 1-16,26-27 15,0 53-15,0-53 16,0 26-16,159 27 62,-133-185 1,-211 79-16,159 212 15,211-106 0,-212-239 1,-105 213-1,158 132 1,160-133-32,-160-79-16,1 27 1,-27-27 0,-27 26-16,-26 1 15,0-1 16,27 27-31,-54 27 16,80-1 0,-26 27-16,26-26 15,0 26 1,0-27-1,79 0-15,-52-26 16,26 0 0,0 0-1,0-26-15,-53 0 16,0-27-1,0 0 1,-27 26-16,-26 1 16,53 26-1,-26-27-15,-1 27 16,1 27-1,26-1 1,0 27 0,0-26-1,26-27 1,27 26-1,-26-26-15,-1 0 16,1-26 0,-27-1-1,0 1-15,0-27 16,-27 53-1,-26-27 1,53 27-16,-79 53 31,79 0 0,26-26 1,1-54 30</inkml:trace>
  <inkml:trace contextRef="#ctx0" brushRef="#br1" timeOffset="121525.1513">17992 3466 0,'0'159'0,"-26"-53"15,26-1-15,26-25 32,-26-27-17,0-27-15,0 1 16</inkml:trace>
  <inkml:trace contextRef="#ctx0" brushRef="#br1" timeOffset="121737.1725">17992 3519 0,'132'-27'15,"1"27"1,-54 0 0,-53 0-1,1 0 1</inkml:trace>
  <inkml:trace contextRef="#ctx0" brushRef="#br1" timeOffset="121914.1902">18071 3704 0,'53'0'0,"80"0"31,-28-26-16,-25 26-15</inkml:trace>
  <inkml:trace contextRef="#ctx0" brushRef="#br1" timeOffset="121922.191">18442 3678 0</inkml:trace>
  <inkml:trace contextRef="#ctx0" brushRef="#br1" timeOffset="121927.1915">18442 3678 0</inkml:trace>
  <inkml:trace contextRef="#ctx0" brushRef="#br1" timeOffset="124635.4622">15399 1746 0,'0'-26'0,"0"26"47,27 79-31,-27 53 15,0 80-16,0-27 1,26-26 0,0 0 15,1-53-16,-27-27 1,53 27 0,-27 0-1,27-27 16,27 106 1,-27-79-17,-1-27 1,1 54 15,0-54-15,0 1-1,-26-54 1,26 27-16,-27 0 15,0 26 1,1-52 0,-1 26-1,1 0 1,52 26-1,-52-26 1,-1-27 0,1 27-1,52 79 1,-53-79-1,1-53 1,26 27 0,0 52-1,-27-79 1,1 27-16,26-1 31,-1 1-15,-25-1-16,26 0 15,0 1 1,0-27-1,26 26 1,-52-26 0,25 27-1,1-27 1,0 0-1,80 26 1,-107-26 0,80 27-1,0-27 16,-53 0-15,26 0 0,-26-27 15,26 27-16,1 0 1,52-26 0,-79-1-1,53 27 1,26-53 15,-53 27-15,80-80 15,-80 27-16,1 26 1,-1-26 0,1-54 15,-28 54-16,28-27 1,-27-26 15,0 26-15,0 0-1,0-79 1,-1 53 0,1-54 15,-26 1-16,-1-26 17,1 78-17,-1 54 1,-26-1-16,27-52 15,-27 0 1,0 79 0,0-26-1,0-54 1,0 1-1,0 79 1,0 0 0,0-26-1,0 26 1,0 26-1,0 27-15,0-26 16,26 26 46,-26 53-46,53-27-16,0 107 31,53-28-15,-53-25-16,0-1 15,-27-26 1,1-53 0,-54-53 30,1-53-30,-54-26 0,27 53-1,27-1 1,-1 54-1,-52-27 1,53 27 15,-54 26-31,27 26 16,-53-26-1,1 26 1,78-26 0,-26 0-1,53 0 1</inkml:trace>
  <inkml:trace contextRef="#ctx0" brushRef="#br1" timeOffset="125654.5642">15346 1667 0,'27'0'0,"78"106"31,54 26-15,-79-26-1,-27-27 1,-53-79 31,0-53-16,-106-105-16,53 52-15,0 53 16,0 0 0,-26 53-1,26 0 1,0 26-1,-53 54 1,-26 52 15,79-106-15,53 1-16,0-1 15</inkml:trace>
  <inkml:trace contextRef="#ctx0" brushRef="#br1" timeOffset="894369.8286">15796 13652 0,'26'0'0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8T17:19:07.073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6297 15346 0</inkml:trace>
  <inkml:trace contextRef="#ctx0" brushRef="#br0" timeOffset="29.0029">6297 15346 0</inkml:trace>
  <inkml:trace contextRef="#ctx0" brushRef="#br0" timeOffset="2991.2991">9234 1270 0,'53'79'63,"371"398"-1</inkml:trace>
  <inkml:trace contextRef="#ctx0" brushRef="#br0" timeOffset="3342.3342">9631 1217 0,'0'27'16,"-26"-1"-1,26 27 1,-53 53-16,26 26 15,-52 0 1,79-26 0,-26 0-16,-1 0 15,1-53 1,26 0-16,-27-27 15,27-52 1</inkml:trace>
  <inkml:trace contextRef="#ctx0" brushRef="#br0" timeOffset="3849.3849">9737 926 0,'132'-106'15,"-52"80"-15,25-27 16,-25 53 15,-54 79-15,-52 27-1,-54 26 1,1-26 15,0-53-15,52-26-1,27-27 1,53-27 0,79-52 15,-26 52-16,-53 27 1,-26 0 31</inkml:trace>
  <inkml:trace contextRef="#ctx0" brushRef="#br0" timeOffset="4158.4158">10160 1482 0,'106'0'0,"-26"0"16,-1-27-1,-26 27 1,26-26 0,-79 26-1</inkml:trace>
  <inkml:trace contextRef="#ctx0" brushRef="#br0" timeOffset="4344.4344">10187 1640 0,'79'0'15,"1"0"1,-54 0-16,53-26 15</inkml:trace>
  <inkml:trace contextRef="#ctx0" brushRef="#br0" timeOffset="4346.4346">10451 1614 0</inkml:trace>
  <inkml:trace contextRef="#ctx0" brushRef="#br0" timeOffset="4354.4354">10451 1614 0</inkml:trace>
  <inkml:trace contextRef="#ctx0" brushRef="#br0" timeOffset="4695.4695">11060 1270 0,'0'106'0,"26"-53"16,-26 0 0,-26 26-1,-1-26 1,27-27-1,-26 1 1,26-27 0,26 0 15,80-27-16,27 1 1,-54 0 0,0-27 15</inkml:trace>
  <inkml:trace contextRef="#ctx0" brushRef="#br0" timeOffset="4960.496">11298 1217 0,'26'106'15,"1"53"1,-1-1 15,1 1-15,-27-79-1,26-54 1</inkml:trace>
  <inkml:trace contextRef="#ctx0" brushRef="#br0" timeOffset="5531.5531">11695 1349 0,'26'106'15,"1"27"1,52 52 0,-26-79-1,-26-27 1,26 27-1,-53-27 1,26-52 0,-26-27-1,-26-53 1,-1-106-1,1 27 1,26-1-16,0-52 31,79 79-15,-26 27-16,0 52 15,26 27 1,27 133 15,-80-80-15,-26 26-1,-52-26 1,-28 26 0,1-79-1,26 27-15,-53-54 16,53 27 15,53-53-31,27 27 16</inkml:trace>
  <inkml:trace contextRef="#ctx0" brushRef="#br0" timeOffset="6069.6069">12489 1270 0,'26'79'16,"27"27"0,0-26-1,26-54 16,-26-26-15,0-79 0,-53-80-1,0-26 1,-26 158 15,26 27 0,26 159-15,1-27-1,131 186 32,-131-186-31,26 0-1,-106-26 1,-79-79 0,52-1 15,1-52-16,52-27 1</inkml:trace>
  <inkml:trace contextRef="#ctx0" brushRef="#br0" timeOffset="6836.6836">9605 1773 0,'26'26'15,"1"80"1,52-53 0,-26-27-1,-27-26 16</inkml:trace>
  <inkml:trace contextRef="#ctx0" brushRef="#br0" timeOffset="7693.7693">9367 3096 0,'0'53'0,"0"26"15,53 27 1,79 0 0,-53-106-1,-26 0 1,0 0-16,0-106 31,-53 0-15,0 0-16,-27 53 15,1-26 1,26 105 15,0 54-15,53 25-1,0 81 1,0 52-1,-27 0 17,-52-132-32,-27 26 15,-27-53 1,28-52-1,-28-27 1,-79 0 0,54-79-1,25-27 1,80 0-1,0-106 1</inkml:trace>
  <inkml:trace contextRef="#ctx0" brushRef="#br0" timeOffset="8072.8072">9896 2752 0,'211'-53'15,"-131"79"1,-80 1 0,26 26-16,-79 52 31,0-25-16,-26-27-15,26-53 16,53 26 0,-26-26-1,52 0 1,-26 0-1,79-26 1,27-27 0,-53 53-1,-26-27-15,26 27 31</inkml:trace>
  <inkml:trace contextRef="#ctx0" brushRef="#br0" timeOffset="8264.8264">10266 3201 0,'106'0'16,"-27"-26"-1,54-27 1,-80 53 0</inkml:trace>
  <inkml:trace contextRef="#ctx0" brushRef="#br0" timeOffset="8266.8266">10637 3122 0</inkml:trace>
  <inkml:trace contextRef="#ctx0" brushRef="#br0" timeOffset="8276.8276">10637 3122 0</inkml:trace>
  <inkml:trace contextRef="#ctx0" brushRef="#br0" timeOffset="8437.8437">10372 3334 0,'132'-27'16,"-26"1"0,-26-54 15</inkml:trace>
  <inkml:trace contextRef="#ctx0" brushRef="#br0" timeOffset="8758.8758">11139 2910 0,'27'80'16,"-27"-1"-1,-27 27 1,27-27-1,-26-79 1,52 27 0,-26-27-1,53 0 1,53-27-1,-80 1 1,54-1 0,-27 1-1,0 0 1</inkml:trace>
  <inkml:trace contextRef="#ctx0" brushRef="#br0" timeOffset="8983.8983">11324 2858 0,'53'158'31,"-26"-78"-31,-1 25 15,1-25 1,-1 52 0,1-79-1,-1-53 1</inkml:trace>
  <inkml:trace contextRef="#ctx0" brushRef="#br0" timeOffset="9532.9532">11801 3016 0,'26'133'16,"1"25"-1,-1 54 17,27-53-17,-26-80 1,-27-26-1,-27-53 1,-52-79 0,52-186 15,27 0-16,133 80 1,-54 79 15,0 80-15,1 52-1,-27 160 17,-106-81-17,-27-52 1,-52 27 15,-27-54-15,80-52-1</inkml:trace>
  <inkml:trace contextRef="#ctx0" brushRef="#br0" timeOffset="9789.9789">12489 2831 0,'158'185'31,"-78"-79"-15,-1-79 0,-26-1-16,0 0 15,-53 1 1</inkml:trace>
  <inkml:trace contextRef="#ctx0" brushRef="#br0" timeOffset="10058.0057">12727 2752 0,'-53'53'16,"0"132"0,0 0-1,27-53 1,-1-52-16,1-27 15,26-53 17</inkml:trace>
  <inkml:trace contextRef="#ctx0" brushRef="#br0" timeOffset="11149.1148">9367 1349 0,'0'27'0,"79"52"31,-79-26-31,53 27 16,26-1-1,-26 0 1,0-52 0,0 26-1,-27-27 1,-26-26-1,0 27 1,0-27 0,27 0 15,-27 0 16,0-53-32,26 0 1</inkml:trace>
  <inkml:trace contextRef="#ctx0" brushRef="#br0" timeOffset="26707.6705">4895 2593 0,'0'0'15,"27"0"1,78-27 0,81 27-1,-54 0 1,0 0-1,53 0 1,-132 0-16,27 0 16,-54-26-1,27 26-15,-53 0 16,27 0-1,-54 0 1</inkml:trace>
  <inkml:trace contextRef="#ctx0" brushRef="#br0" timeOffset="26957.6955">4948 2910 0,'79'-26'0,"1"26"15,-1-26 1,-26 26-16,0 0 16,0-27-1</inkml:trace>
  <inkml:trace contextRef="#ctx0" brushRef="#br0" timeOffset="27409.7407">5662 2725 0,'159'0'0,"-159"27"16,0-1 0,27 27-16,-54-26 15,1 78 1,-54-25-1,-78-1 17,78-52-17,1-27 1,-1-27 15,80-26-15,53 0-1,53 27 1,-26 52-1,25-26 17,81 53-1,-133-53-16,-27-26 1</inkml:trace>
  <inkml:trace contextRef="#ctx0" brushRef="#br0" timeOffset="28155.8153">2567 2566 0,'185'27'16,"133"-27"-1,-107 0 1,-79-27-1,1 27 1,-80 0 0,-27 0-1,-52 0 1</inkml:trace>
  <inkml:trace contextRef="#ctx0" brushRef="#br0" timeOffset="28405.8403">2699 2858 0,'159'-53'0,"-27"53"15,-52 0 1,-1 26 0,-53 27-1,-52 0 1,-1-27-1,-25 1 1</inkml:trace>
  <inkml:trace contextRef="#ctx0" brushRef="#br0" timeOffset="29662.966">2673 2831 0,'79'0'16,"106"-26"-1,-52 26 1,-81 0-16,-25 0 31,-54 0-15,-78 0 15,-1 0-31,0 0 16,0 0-1,53 26 1,53-26-1,0 0 1,106 0 0,79 27-1,-79-27 1,-27 0-16,-26-27 47,-132 27-32,-53 0 1,26-26-1,-53 26 1,133 26 0,-1-26 15,80 0-31,79 0 15,27 0 17,-53 0-32,-27-26 15,-79 26 16,-79 0-15,-27 0-16,0 0 16,-79 0 15,159 0-16</inkml:trace>
  <inkml:trace contextRef="#ctx0" brushRef="#br0" timeOffset="30310.0307">3440 2752 0,'132'0'16,"-132"0"-1,27 26-15,-27 54 16,0 25 15,-27-25-31,-52-27 16,26-27-1,-53 53 1,53-79-1,0 0 1,0-52 0,53-1 15,0 26-31,80 1 15,-27 26 1,79 0 0,-79 26-1,53 54 16,-53-54-15,-27 0 0,-26-52-1,0 26 48</inkml:trace>
  <inkml:trace contextRef="#ctx0" brushRef="#br0" timeOffset="31510.1507">5768 1482 0,'0'0'16,"0"26"0,-26 54-1,-1 158 1,-52 26-1,-27-26 1,0 27 0,-26 0-1,26-107 1,80-52-1,-27-53-15,53 0 16,0-53 15,0-27-15,0-25-1</inkml:trace>
  <inkml:trace contextRef="#ctx0" brushRef="#br0" timeOffset="32010.2007">5345 1482 0,'26'238'15,"27"0"1,27-26-1,-27 26 1,52 26 0,-25-78-1,-27-81-15,-27-25 16,1 26-1,-27-27 1,0-79 0,0 26-1,-27 1 1,27-54 15</inkml:trace>
  <inkml:trace contextRef="#ctx0" brushRef="#br0" timeOffset="33311.3308">5477 4921 0,'0'0'16,"53"80"-16,-26-27 15,52 52-15,0 1 16,1 0-1,-54-53-15,27 0 16,-26 26-16,-1-26 16,0-26-1,-26-1 1,0-26-16</inkml:trace>
  <inkml:trace contextRef="#ctx0" brushRef="#br0" timeOffset="33583.358">5953 4842 0,'-105'212'16,"-1"-80"0,53-53-16,-53 54 15,80-54-15,-54 27 16,27-27-1,27-52 1,26-27-16,26-27 31</inkml:trace>
  <inkml:trace contextRef="#ctx0" brushRef="#br0" timeOffset="34149.4146">6165 4657 0,'106'-80'0,"53"54"32,-106 105-1,-186 106 0,1-79 0,79-79 0,185-54 1,107-26-1,-134 27 0</inkml:trace>
  <inkml:trace contextRef="#ctx0" brushRef="#br0" timeOffset="34660.4657">4392 5292 0,'106'0'16,"27"0"0,-54 0-1,0-27 1,-52 27-16,-1 0 15,1 0 1</inkml:trace>
  <inkml:trace contextRef="#ctx0" brushRef="#br0" timeOffset="34869.4866">4419 5450 0,'185'0'32,"-79"0"-17,0-26 1</inkml:trace>
  <inkml:trace contextRef="#ctx0" brushRef="#br0" timeOffset="41850.1846">3546 5080 0,'0'0'0,"-27"26"62,54 54-46,-27 26-1,26 0 1,27-54-16,-26-52 16,25 27-1,1-27 1,-26-27-1,26 1 1,-27-53 0,1-27-1,-27 53 1,26 0-16,-26-26 47,-26 79-16,26 0-15,0 26-1,0 106 1,26-26-1,1 0-15,-27 0 16,26 0 0,-26 26-1,-26-79 1,-27 0-1,0 0 1,-53-27 0,53-26-1,0 0 1,0-26-1,-26-27 17,79 26-17,0 1 1</inkml:trace>
  <inkml:trace contextRef="#ctx0" brushRef="#br0" timeOffset="45884.588">2884 1746 0,'0'0'15,"0"0"-15,0 27 0,27 211 32,-27 0-1,-27-132 0</inkml:trace>
  <inkml:trace contextRef="#ctx0" brushRef="#br0" timeOffset="46873.6869">2805 4815 0,'0'-53'16,"0"53"15,0 0 0,0 80-15,0 52-1,0-26 1,0-27 0,26-26-1,-26-26-15,0-27 16</inkml:trace>
  <inkml:trace contextRef="#ctx0" brushRef="#br0" timeOffset="47178.7174">2461 5424 0,'132'26'0,"27"-26"31,-53-26-31,-27 26 16,54 0 0,-107 0-1,0 0 1,-26 0 15</inkml:trace>
  <inkml:trace contextRef="#ctx0" brushRef="#br0" timeOffset="47638.7634">2673 5636 0,'158'-27'15,"-105"27"1,27 27 0,-80 78-1,-27 1-15,-26-53 16,-26 53-1,-27-53 1,53-27 0,27 1-1,-54-54 1,27 1-1,27-1 1,26 1-16,26-27 31,80 27-15,-79 26-1,26 26-15,105 53 32,-105-79-17,-26 27 1,-27-27-1</inkml:trace>
  <inkml:trace contextRef="#ctx0" brushRef="#br0" timeOffset="48587.8583">1800 5371 0,'132'27'16,"0"-54"-1,-53 27 1,-79 0 15,-26 0 0,-53 0-15,-54 0 15,54 0-15,53 0 31,52 0-47,53 0 15,1 0 1,-27 0-1,79 0 1,-132 0 15,-27 0-15,1 0-1,-53 0 1,-27 0-16,53 0 16,0 0-1,27 0 1,26 0-1,26 0 1,53 0 0,1 27-16,-1-27 15,-26 0 1,0 0-1,-27-27-15,-26 27 16</inkml:trace>
  <inkml:trace contextRef="#ctx0" brushRef="#br0" timeOffset="56881.6876">2646 7302 0,'0'0'15,"80"133"1,78 52 0,-25 0-1,-54-26 16,-53-80-15,1-52 0</inkml:trace>
  <inkml:trace contextRef="#ctx0" brushRef="#br0" timeOffset="57143.7138">3149 7250 0,'-106'211'15,"0"-26"1,27-52-1,26-1 1,26-26 0,1-106-1</inkml:trace>
  <inkml:trace contextRef="#ctx0" brushRef="#br0" timeOffset="57522.7517">3493 6985 0,'185'0'15,"-159"53"1,-26 26 0,-52 1-1,-1-27-15,-27 26 31,-26-53-15,80 1-16,26-27 16,0-27 15,79 27-16,-26-26 1,0-1 0,79 27-1,-79 0 1</inkml:trace>
  <inkml:trace contextRef="#ctx0" brushRef="#br0" timeOffset="57749.7744">3704 7567 0,'212'0'31,"-106"-26"-15,-27 26 0,-52-27-1</inkml:trace>
  <inkml:trace contextRef="#ctx0" brushRef="#br0" timeOffset="57932.7927">3731 7673 0,'106'26'16,"79"-26"-1,-53-26 1</inkml:trace>
  <inkml:trace contextRef="#ctx0" brushRef="#br0" timeOffset="57937.7932">4154 7673 0</inkml:trace>
  <inkml:trace contextRef="#ctx0" brushRef="#br0" timeOffset="57941.7936">4154 7673 0</inkml:trace>
  <inkml:trace contextRef="#ctx0" brushRef="#br0" timeOffset="58465.846">4816 7302 0,'158'0'16,"-25"-26"-1,-80 26 1,26-26-16</inkml:trace>
  <inkml:trace contextRef="#ctx0" brushRef="#br0" timeOffset="58734.8729">5715 6800 0,'-26'238'16,"52"-79"0,1-27-1,-27-79 1,0-53 15</inkml:trace>
  <inkml:trace contextRef="#ctx0" brushRef="#br0" timeOffset="58938.8933">5318 7514 0,'212'-26'15,"-27"26"1,1-27 0,-134 27-1</inkml:trace>
  <inkml:trace contextRef="#ctx0" brushRef="#br0" timeOffset="59375.937">5557 7673 0,'185'-53'15,"-106"79"1,-52-26-1,26 53 1,-53 53 0,-27-26-1,-26-1-15,-53 0 16,1-26-1,-1-26 1,53-27 0,0 0-1,53-27 1,26 1-1,27-27 1,27 26 0,78 27-1,-25 27 1,52-27 15,-159 0-31,54-27 16</inkml:trace>
  <inkml:trace contextRef="#ctx0" brushRef="#br0" timeOffset="59956.9951">6456 7276 0,'0'26'16,"0"80"-1,0 27 16,80-54-15,52-79 0,-26 0-1,0-106 1,-80 0-1,-26-52 17,-26 131-17,26 27 32,0 159-31,105 132 15,-25-132-16,-54 79 17,1-106-17,-54-79 1,-132-27-1,1-52 1,52 0 15,0-1-15</inkml:trace>
  <inkml:trace contextRef="#ctx0" brushRef="#br0" timeOffset="69684.9678">5980 6641 0,'0'0'16,"0"-26"-1,0 26 17,-27-27-17,1 1 1,0-1-16,-27 1 15,0 26 1,26-27-16,-52 27 16,26-26-1,0 26 1,0 0-16,-26 0 15,-1 0 1,54 26 0,-53 1-16,52-1 15,-52 27 1,26-53-1,26 27-15,-52 26 32,52-27-32,1 0 15,-27 1 1,53 52-1,-26-79-15,-1 53 16,1 0 0,-1-26-1,27 25-15,-26-25 16,26 26-1,-27 0-15,27-27 16,-26 27 0,26-26-1,0-1-15,-27 27 16,27-27-1,0 27 1,-26-26-16,26 26 16,0 53 15,0-27-16,0-53-15,26 27 16,-26 27 0,27 105 15,-1-53 0,1-52 0,-1-1-15,54 0 15,52-26 0,-53 27 0,107-28 1,-54-25-1,0-27 0,0-27 0,1 1 0,-80-27 1,26-26-17,-26-1 16,0-25 1,0-1 14,-27 26-30,1 54 0,-27-27-1,0 27-15,26-1 16,-26-52-1,0 26 1,27 26 0,-27-26-1,26 0 1,-26 27-1,0 0 1,0-27 0,0-27-1,0 54 1,0-1-16,0-26 15,0-52 17,-26 78-17,26 1-15,0-54 31,-27 54-15,27-1-16,-26-26 16,-1 1-1,1-1 1,-1 53-1,1-27 1,-1-26 0,-26 0-1,53 27 1,-26-1-1,0 1 1,-1-27 0,-26 0 15,27 27-16,-27 26 1,26-27 0</inkml:trace>
  <inkml:trace contextRef="#ctx0" brushRef="#br0" timeOffset="70386.0379">9684 7250 0,'0'105'16,"-26"-25"-1,26-27-15,-27 26 16,27-26 15,0-53-31,0 0 16,27 0-1,26 0 1,-1 0-1,1-26 1,27-1 0,-54 1-1,1-1 1</inkml:trace>
  <inkml:trace contextRef="#ctx0" brushRef="#br0" timeOffset="70644.0637">9922 7197 0,'0'185'16,"27"-26"-1,-27-1 17,0-78-17,26-27 1</inkml:trace>
  <inkml:trace contextRef="#ctx0" brushRef="#br0" timeOffset="71209.1202">10240 7302 0,'-27'133'0,"27"26"16,-26-1 0,26 1 15,0-53-16,0-27 1,-27-79 15,27-106-15,0-79-1,27-79 17,52 105-17,1 79 1,52 28-1,-53 52 1,-26 158 15,-79-52-15,-1-53-1,-79 26 1,1-26 0,25-53-1,54 27-15,-27-54 31,26 27-15,1-53-16</inkml:trace>
  <inkml:trace contextRef="#ctx0" brushRef="#br0" timeOffset="71401.1394">10901 7435 0,'159'0'0,"-80"0"16,1 0 0</inkml:trace>
  <inkml:trace contextRef="#ctx0" brushRef="#br0" timeOffset="71407.14">11219 7435 0</inkml:trace>
  <inkml:trace contextRef="#ctx0" brushRef="#br0" timeOffset="71411.1404">11219 7435 0</inkml:trace>
  <inkml:trace contextRef="#ctx0" brushRef="#br0" timeOffset="71608.1601">10848 7567 0,'106'27'0,"-53"-27"16,26 0-1,1-27 1</inkml:trace>
  <inkml:trace contextRef="#ctx0" brushRef="#br0" timeOffset="71961.1954">11695 7382 0,'238'-27'16,"-132"27"-1,-80-26 16</inkml:trace>
  <inkml:trace contextRef="#ctx0" brushRef="#br0" timeOffset="72262.2255">12515 6932 0,'0'238'16,"0"-158"-1,27-1 1,-27-53-1,-27 27 1,27-53 0,0 0 15</inkml:trace>
  <inkml:trace contextRef="#ctx0" brushRef="#br0" timeOffset="72529.2522">12224 7488 0,'79'0'0,"27"0"15,-26 0 1,25 0 0,1-27-1,-53 27 1,-26 0-1,-27 0 1</inkml:trace>
  <inkml:trace contextRef="#ctx0" brushRef="#br0" timeOffset="73031.3024">12515 7673 0,'106'-27'16,"-80"54"-16,27-27 15,-26 79 1,-27 54 0,-27-80-1,-52 26 1,-53 0 0,52 1-1,27-80 1,0 0-1,27 0 1,0-80 0,26 27-16,26 27 15,53-1 1,-26 27-1,0 0 1,79 53 0,-79-53 15,27 53-16,-27-53-15,-27 0 16,-26 0 15,-26-26-15,26-1-1</inkml:trace>
  <inkml:trace contextRef="#ctx0" brushRef="#br1" timeOffset="87198.719">9552 7832 0,'0'0'0,"106"0"15,158 26 1,54-26 15,-133 0-15,-79 0-1,-27 0 17,-79 0-17</inkml:trace>
  <inkml:trace contextRef="#ctx0" brushRef="#br1" timeOffset="87444.7436">10160 8096 0,'-106'159'0,"106"-80"16,27-79-1,105 27 16,-52-27-15,25-27 0,-52-52 15</inkml:trace>
  <inkml:trace contextRef="#ctx0" brushRef="#br1" timeOffset="87662.7654">10425 8123 0,'0'26'15,"0"54"1,0 25 0,0-25-16,-27 52 15,27-79 1,-26-27-1,26-26 1</inkml:trace>
  <inkml:trace contextRef="#ctx0" brushRef="#br1" timeOffset="88843.8835">12912 7541 0,'159'0'16,"-27"26"-16,27-26 16,0 0-1,-27 0 1,-26 0-16,-53 0 15,-1 0 1,-52 0 0,0 0-1</inkml:trace>
  <inkml:trace contextRef="#ctx0" brushRef="#br1" timeOffset="89121.9113">13309 7752 0,'-27'53'16,"27"-26"-16,27-1 15,-1 27 1,54-26 0,26-27-1,-1 0 1,-52-27-1</inkml:trace>
  <inkml:trace contextRef="#ctx0" brushRef="#br1" timeOffset="89341.9333">13706 7726 0,'0'53'16,"-27"79"-1,1 106 1,-1-132 0,27-27-1,0-52 32</inkml:trace>
  <inkml:trace contextRef="#ctx0" brushRef="#br1" timeOffset="93006.2997">9420 7223 0,'211'291'47,"398"820"-1,-477-978 32</inkml:trace>
  <inkml:trace contextRef="#ctx0" brushRef="#br1" timeOffset="93802.3793">10028 10028 0,'0'106'16,"-26"-1"0,26 28-16,0-1 15,0-26 1,0 0-16,0-53 15,0-1 1,0-25 0,0-1-16,0-26 15,-27 0 1,27 0-1,0-53 1,-26-52-16,26-1 16,0-53-1,0 0 1,79-105-1,53 184 17,54 213-1,-160 52 0,-158 0 0,-54-132 0</inkml:trace>
  <inkml:trace contextRef="#ctx0" brushRef="#br1" timeOffset="94006.3997">10531 10186 0,'397'-26'16,"-265"0"15</inkml:trace>
  <inkml:trace contextRef="#ctx0" brushRef="#br1" timeOffset="94206.4197">10716 10292 0,'79'53'15,"1"-53"1,-1-26-1,-26 26-15,26 0 16,-52-27 0</inkml:trace>
  <inkml:trace contextRef="#ctx0" brushRef="#br1" timeOffset="94211.4202">11113 10292 0</inkml:trace>
  <inkml:trace contextRef="#ctx0" brushRef="#br1" timeOffset="94216.4207">11113 10292 0</inkml:trace>
  <inkml:trace contextRef="#ctx0" brushRef="#br1" timeOffset="94894.4885">11774 10028 0,'53'0'31,"132"0"-16,1-27 1,-107 27 0,-53 0-1,1 0 32</inkml:trace>
  <inkml:trace contextRef="#ctx0" brushRef="#br1" timeOffset="96949.694">13468 6826 0,'0'106'0,"0"53"31,26 26-15,-26-106-1,27-52 1</inkml:trace>
  <inkml:trace contextRef="#ctx0" brushRef="#br1" timeOffset="98283.8274">12912 9419 0,'0'159'15,"0"26"1,0-53 0,0-105-1,26 26 1,-26-27-1,0-26 32</inkml:trace>
  <inkml:trace contextRef="#ctx0" brushRef="#br1" timeOffset="98565.8556">12621 10186 0,'26'0'0,"-26"0"16,133 0-1,25-26 1,-78 26 0,-1 0-1,1 0 1,-54 0-1,1-26 1,-27 26 0</inkml:trace>
  <inkml:trace contextRef="#ctx0" brushRef="#br1" timeOffset="99588.9579">13203 10530 0,'27'0'0,"-27"0"31,0-26-15,0-27-1,-27-26 1,-52 52 0,52 1-16,-52-1 15,-1 54 1,28 26-1,-1 0 1,53 0 0,-27-1-1,54-25 1,26-1-1,-1 1 1,28-27 0,132-53 15,-212 26-16,26 1-15,0 0 16,-26 26 0,-26 0 15,0 26-16,-27 0 1,-27 27 0,1 53-1,-1-53 1,80 0 15,0 0-15,53 0-1,27-53 1,79-27 31,-80 1-32,0-27 1,-26-26-1,-26 26 1,-27-27 15,-27 54-15,-79-27-1,80 27 1,-53 26 15,52 0-15,27 0-1</inkml:trace>
  <inkml:trace contextRef="#ctx0" brushRef="#br1" timeOffset="109457.9447">12303 12277 0,'133'449'15,"-107"-316"1,1-80-1,-27 26 1,0-105 31,0-54-32,0-79 1,26 54-16,1-54 16,-1-26-1,0 105 1,-26 54-1,0 26 1,53 0 0</inkml:trace>
  <inkml:trace contextRef="#ctx0" brushRef="#br1" timeOffset="110132.0121">12780 12647 0,'26'0'0,"27"0"15,0-53 1,26-106 0,-52 106-1,-27 1 1,-27-1-1,-26 53 1,1 79 0,25 0-16,1 107 15,26-28 1,26-105-1,53 0 1,54-53 0,26-53-1,-1-105 16,-105-54-15,-53 0 0,-26 186 15,-1 79-16,27 105 1,0 54 15,53-106-15,-26-27-1,-27-79 17,0 0-17,-27-106 1,-26-52-1,80-28 1,26 107 0,132-27 30</inkml:trace>
  <inkml:trace contextRef="#ctx0" brushRef="#br1" timeOffset="110351.034">14076 12039 0,'0'396'15,"0"-184"1,0-159 0,-26 0-16,26 0 31</inkml:trace>
  <inkml:trace contextRef="#ctx0" brushRef="#br1" timeOffset="110690.0679">13864 12541 0,'186'-53'16,"-54"27"0,27-1-1,-80 1 1,-26-27-1,-26 0 1,-27-79 0,-53 132-1,0-27 1,-53 80-1,26 132 1,80-79-16,-26 27 16,79-28-1,79-25 1,-26-80-1,-27 0 1</inkml:trace>
  <inkml:trace contextRef="#ctx0" brushRef="#br1" timeOffset="110898.0887">14791 12171 0,'52'53'15,"28"105"1,52 54 15,-26-80-15,-53-105-1,26-27 1</inkml:trace>
  <inkml:trace contextRef="#ctx0" brushRef="#br1" timeOffset="111111.11">15134 12065 0,'-158'317'15,"52"-105"1,0-80-1,53-52 1</inkml:trace>
  <inkml:trace contextRef="#ctx0" brushRef="#br1" timeOffset="111297.1286">15531 12224 0</inkml:trace>
  <inkml:trace contextRef="#ctx0" brushRef="#br1" timeOffset="111304.1293">15531 12224 0</inkml:trace>
  <inkml:trace contextRef="#ctx0" brushRef="#br1" timeOffset="111309.1298">15531 12224 0</inkml:trace>
  <inkml:trace contextRef="#ctx0" brushRef="#br1" timeOffset="111434.1423">15584 12409 0,'-26'26'0</inkml:trace>
  <inkml:trace contextRef="#ctx0" brushRef="#br1" timeOffset="112111.21">12462 13838 0,'0'79'15,"27"159"17,-27-53-17,26-79-15,-26-53 16,-26 27-1,26-80 1,0-27 0</inkml:trace>
  <inkml:trace contextRef="#ctx0" brushRef="#br1" timeOffset="112297.2286">12462 13944 0,'159'-27'16,"-53"27"0,-27-26-1</inkml:trace>
  <inkml:trace contextRef="#ctx0" brushRef="#br1" timeOffset="112304.2293">12806 13891 0</inkml:trace>
  <inkml:trace contextRef="#ctx0" brushRef="#br1" timeOffset="112310.2299">12806 13891 0</inkml:trace>
  <inkml:trace contextRef="#ctx0" brushRef="#br1" timeOffset="112794.2783">12489 14155 0,'0'0'0,"79"0"16,-26-26-16,53 26 31,-27-27-15,-52 1-16,-27 26 15,26 26 1,27 80-1,-53-26 1,53-1 0,0 0-1,-27-79 1,1 0-1,26 0 1,0-132 0,52 0-1,-78 52 1,-54 27-16,-105-52 31,53 105-15,26 26-1,26 0 1,27 27-1,0 0 1</inkml:trace>
  <inkml:trace contextRef="#ctx0" brushRef="#br1" timeOffset="113375.3364">13970 14023 0,'-106'-79'16,"27"105"-1,-27 133 1,106-53 15,53-1-15,79-78-1,1-27 1,-1-27 0,-53-158 15,-52 53-16,-27 53 1,0 79 15,26 105-15,1 1-1,105 27 17,-52-133-17,-1-53 1,-53-133 15,-26 81-15,0 52-1,0 79 16,27 80-15,-27 0 0,0-27-1</inkml:trace>
  <inkml:trace contextRef="#ctx0" brushRef="#br1" timeOffset="113729.3718">15082 14076 0,'132'-265'15,"-159"212"1,-52 27 0,0 26-1,-54 79 1,54 54-1,79-81 1,0 1-16,106 0 16,53 0-1,-107-26 1,28-1-1,-54 27 1,-52-26 0,-54-1-1,1-26 1,-53 0-1,0 0 1</inkml:trace>
  <inkml:trace contextRef="#ctx0" brushRef="#br1" timeOffset="114186.4175">12330 15161 0,'26'185'15,"27"27"1,-26-80 0,-27-26 15,0-53-16</inkml:trace>
  <inkml:trace contextRef="#ctx0" brushRef="#br1" timeOffset="114468.4457">12489 15187 0,'291'53'31,"-212"79"-16,-52-26 1,-27 0 0,-53-53-1,-27 26 1,27-52-1,-53-27-15,27 0 16,-27-53 0</inkml:trace>
  <inkml:trace contextRef="#ctx0" brushRef="#br1" timeOffset="114682.4671">13018 15214 0,'132'105'15,"-132"1"1,0 0-16,27-27 15,-27-26 1</inkml:trace>
  <inkml:trace contextRef="#ctx0" brushRef="#br1" timeOffset="114993.4982">13256 15240 0,'132'212'16,"-79"-80"15,-53-79-15,0-27-1,0-79 32,0-79-31,80 0-1,-1 26 1</inkml:trace>
  <inkml:trace contextRef="#ctx0" brushRef="#br1" timeOffset="115272.5261">13891 15505 0,'106'0'0,"-27"-106"31,-26 0-15,-79 27 0,-54 79-1,27 79 16,0 27-15,0 26 0,80-53-1,52-52 1</inkml:trace>
  <inkml:trace contextRef="#ctx0" brushRef="#br1" timeOffset="115538.5527">14791 15161 0,'-53'0'16,"-27"0"-16,-78 132 15,52 0 17,79-52-32,27-1 15,53 0 1,132-26-1,-52-26 1,-1-54 0</inkml:trace>
  <inkml:trace contextRef="#ctx0" brushRef="#br1" timeOffset="115789.5778">15134 14790 0,'0'265'16,"27"-54"0,-27-25-1,0-133 1,0 0-1,26-1 1,-26-25 0</inkml:trace>
  <inkml:trace contextRef="#ctx0" brushRef="#br1" timeOffset="116167.6156">14764 15266 0,'185'-26'16,"-26"26"0,-27 0-1,-79 53 16,0 53-15,-26 0 0,-27-27-1,0-53 1,0-52 31,-27-53-32,54-54 1,52-25-1,-26 105 17</inkml:trace>
  <inkml:trace contextRef="#ctx0" brushRef="#br1" timeOffset="116351.634">15690 15187 0,'0'185'31,"-26"-52"-15,-1-107 0,54 1-1</inkml:trace>
  <inkml:trace contextRef="#ctx0" brushRef="#br1" timeOffset="116356.6345">15664 15558 0</inkml:trace>
  <inkml:trace contextRef="#ctx0" brushRef="#br1" timeOffset="116360.6349">15664 15558 0</inkml:trace>
  <inkml:trace contextRef="#ctx0" brushRef="#br1" timeOffset="116565.6554">16087 15187 0,'132'106'16,"-132"0"-1,80 26 1,-27-26-1,-27-80 1,53 27-16,-52-53 16</inkml:trace>
  <inkml:trace contextRef="#ctx0" brushRef="#br1" timeOffset="116815.6804">16404 15161 0,'-105'211'15,"-1"-78"-15,26-1 31,1-53-15,26-26-16,53-53 16</inkml:trace>
  <inkml:trace contextRef="#ctx0" brushRef="#br1" timeOffset="117002.6991">16722 15240 0,'26'0'15,"1"26"1</inkml:trace>
  <inkml:trace contextRef="#ctx0" brushRef="#br1" timeOffset="117010.6999">16775 15266 0</inkml:trace>
  <inkml:trace contextRef="#ctx0" brushRef="#br1" timeOffset="117018.7007">16775 15266 0</inkml:trace>
  <inkml:trace contextRef="#ctx0" brushRef="#br1" timeOffset="117134.7123">16722 15505 0,'0'0'31</inkml:trace>
  <inkml:trace contextRef="#ctx0" brushRef="#br1" timeOffset="117635.7624">15611 13732 0,'0'53'31</inkml:trace>
  <inkml:trace contextRef="#ctx0" brushRef="#br1" timeOffset="117799.7788">15611 14049 0,'0'0'31</inkml:trace>
  <inkml:trace contextRef="#ctx0" brushRef="#br1" timeOffset="117807.7796">15611 14049 0</inkml:trace>
  <inkml:trace contextRef="#ctx0" brushRef="#br1" timeOffset="117814.7803">15611 14049 0</inkml:trace>
  <inkml:trace contextRef="#ctx0" brushRef="#br1" timeOffset="121693.1681">16696 11562 0,'-106'106'16,"0"106"15,79-1-16,1 1 1,105 53 15,1-159-15,52-27-1,-53-53 1,-52-26 0,-27-26 46</inkml:trace>
  <inkml:trace contextRef="#ctx0" brushRef="#br1" timeOffset="122569.2557">17172 11800 0,'-106'159'31,"80"0"-15,-1-53-16,54-27 16,78 0-1,-25-52 1,-1-27-1,0 0 1,27-132 0,-53-1-1,-26 54 1,-54-27-1,-105 27 1,0 26 0,26 53-16,53 0 15,0 53 1,53-27-1,53 54 17,26-80-17</inkml:trace>
  <inkml:trace contextRef="#ctx0" brushRef="#br1" timeOffset="122773.2761">17807 12118 0,'26'238'15,"-26"-159"1,0 1 0,0-1-1,0-52 1,27-27-1,-27 0 1</inkml:trace>
  <inkml:trace contextRef="#ctx0" brushRef="#br1" timeOffset="123130.3118">18177 11827 0,'0'0'0,"-26"106"16,26 26-1,0 27 1,79-53 0,-26-54-1,26-25 1,-26-27-1,53-53 1,-53-53 0,0 0-16,-79-52 15,-107 52 16,27 79-31,-26 27 16,26 0 0,27 27-1</inkml:trace>
  <inkml:trace contextRef="#ctx0" brushRef="#br1" timeOffset="123450.3438">18548 11536 0,'370'185'0,"-264"-53"16,-80 1-1,27 52 1,-53-26 0,-53-54-1,-26-25-15,0-27 16,-1 0-1,27-27 1,53 1 0</inkml:trace>
  <inkml:trace contextRef="#ctx0" brushRef="#br1" timeOffset="125549.5537">17542 4789 0,'27'26'15,"-27"1"1,26-1 0,27 1-1,-27-1 1,-26-52 15,0-27-31,-52 0 16,-1 26 15,-27 27-31,54 27 15,26 52 1,-27 1 0,107-54 15,-27 1-16,-27-54 1,1-105 15,-80 79-15,-27 26-1,54 54 17,26 52-17,0 1 1,106-27 15,-53-53-15,26 0-1,-79-133 1,-53 54-1,-26 52 1,-1 27 15,1 80 0,79-1-15,106 1 0,-27-80-1,27 0 1,-53-80 15,-53 1-15,-106-1-1,27 54 16,-1 52-15,27 54 0,53 52 15,27-105-16,79-1 1,-1-79 15,-78 0-15,-80-26-1,-26 26 17,26 53-17,26 26 1,-52 80-1,79-53 1,79-26 15,54-1-15,-81-52-1,-25-27 1,-80-53 15,-26 53-15,-1 53 15,1 79-15,52 27-1,80-79 1,80 26 15,-54-80-15,-53 1-1,-26-27 1,0 26-16,-79-26 15,0 53 17,79 0-17,0 27-15</inkml:trace>
  <inkml:trace contextRef="#ctx0" brushRef="#br1" timeOffset="126153.6141">17727 5212 0,'27'0'16,"-27"53"-1,26-26 1,1 52-1,-1 0 1,1-52 0,-27-1-1,26 1 1,-26-27-1,0-27 48,27 1-63,-27-53 31,26-1-15,27 1-16,26-1 31,-52 54-16,-27 26 1,0 0 0,26 0 15</inkml:trace>
  <inkml:trace contextRef="#ctx0" brushRef="#br1" timeOffset="138757.8744">5583 3916 0,'0'0'31,"0"26"-31,0 54 16,-26-1 0,26-26-1,0 26-15,26-26 16,1 0-1,-1-26 1,27-1 0,0-26-1,-27-26 1,1-1-16,-1-26 15,1-26 17,-1 26-32,1 0 15,-1-26 1,-26-54-1,0 54 1,-26 53 0,26-1-1,-27 27 1,27 0 15,27 27-15,-1 25-1,53 28 1,-52-54-1,-1 27 1,1 0 0,-1-26-1,-26-27 1,0 0-16,0-27 15,-26-26 17,-1 0-32,1 0 15,-27-52 16,26 78-15,1 27 0,0 0-16,-54 0 15,27 27 16,0-27-15</inkml:trace>
  <inkml:trace contextRef="#ctx0" brushRef="#br1" timeOffset="139302.9289">5557 3810 0,'53'106'0,"-27"-27"15,53 1 16,-79-54 1,0-52-1,-26-27 0,-27 0-15,27 26-1,-27 1 1,0-1 15,0 54-15,0-27-16,26 0 15,-78 53 16,105-53-15,0 26 0</inkml:trace>
  <inkml:trace contextRef="#ctx0" brushRef="#br1" timeOffset="143298.3284">16775 13256 0,'-27'0'31,"27"26"-16,-26 1 1,-27 78 0,0 1-1,27 26 1,-1-26-1,27 53 1,27-27 0,26-79-1,0 0-15,-1-26 31,28 26-15,-54-53-16,1 0 16,-1 26-1,-26-26 48,0-26-48</inkml:trace>
  <inkml:trace contextRef="#ctx0" brushRef="#br1" timeOffset="144141.4127">18997 13097 0,'186'212'31,"-107"-27"-16,-53-53 1,-26 27 0,-26 26 15,-27-106-16,-53-26 1,53 27 0,27-54 15,-1-26 16</inkml:trace>
  <inkml:trace contextRef="#ctx0" brushRef="#br1" timeOffset="151886.1871">17992 14102 0,'0'27'16,"53"-1"0,-27 27-1,-26 0 1,0 0-1,-26 26 1,-1-52 0,27-1-1,-26-26-15</inkml:trace>
  <inkml:trace contextRef="#ctx0" brushRef="#br1" timeOffset="155534.5519">6483 7223 0,'-27'0'31,"1"159"0,52-27 0,54-79 1,78-53-1,28-132 0,-160-1-15,0 28 15,-52 78-16,26 27-15,-26 0 16,26 0 15,0 53-15,0 0-16,0 0 15,0 0 1,-27-27-16,1 54 16,-1-80-1,1 26 1,-1 1-1,-26-27-15,0 26 16,27-26 0,-27 0-16,0 0 15,27 0 1,-1-26-1,1-1-15,-1 1 16,1-1 0,26-26-1,-27 27-15,27-27 16,-26 26-1,26 1 1,0 52 15,26-26-15,-26 53-16,53 0 15,27-26 1,-1-1 0,-26 1-16,0-1 15,26-26 1,-26 0-1,-26 0-15,52-79 32,-26-27-17,-80 27 1,-25 52-1,-1 1 32,53 26-31,0 79-1,0 27 1,79 26 15,-26 0-15,26 1-1,-52-54 1,-27 27 0,-27 0 15,1-53-16,-27 0 1,26-27 0,-52-26 15,-53 0-16,52 0 17,1-26-17,79-1 1,0 27 31,0 27-32,79-1 1,1 1-1,-1-27 1,53 0 0,-52 0-1,-54 0 1,1 0-1,-1-27 1,-26 27 0,-26-106-1,26 53 1,-53-79-1,0 0 1,26 52 0,1 1-1,0 26 1,-27-53-1,26 53 1,1 53-16,-27-106 16,53 106 15,-27-26-31,1 0 15,-1-1 1,27 1 0,0-1-1,0 1 1,0 26 62,0 0-47,0 0 16,0 0 0</inkml:trace>
  <inkml:trace contextRef="#ctx0" brushRef="#br1" timeOffset="156492.6477">6827 7144 0,'26'0'0,"-26"0"31,0 53-31,0 26 15,0-26 1,27 26 0,-27-52-1,0 26 1,0-27-1,-27 1 1,1-1 0,-27-26-16,26 27 31,-52-27-16,52-27-15,-52 27 16,53-53 0,-54 0-1,27-26 16,53 79-15,-26 0 0,26 0 15,26 26-16,-26 27 1,53 0 0,0 0-1,26-53 1,-26 0-1,27 0 1,-27-26 0,0-27-1,-27 26-15,-26-52 16,0-27-1,-26 53 1,26 27 0,-27 26 15,27 26 0,0 27-15,0 0-16,27 26 15,-27-26 1,-53 0 15,26-53-15,-26 0-1</inkml:trace>
  <inkml:trace contextRef="#ctx0" brushRef="#br1" timeOffset="159202.9187">18521 14314 0,'0'53'15,"27"-27"1,-1-26-16,27 27 15,-27-27-15,27 26 16,-26-26 0,-1 0-16,-26-26 15,27 26-15,-27 0 16,0-27-1,0 1-15,0-27 16,-27 27-16,1 26 16,26 0-1,0 0 16,26 0-15,1 79 0,-1-26-16,1 0 15,-1 0 1,1 0-1,-27-1 1,-27 1 0,1-26-16,-1-1 15,-26 1 1,-26-27-16,26 0 15,27 26 1,-27-52 0,26 26-16</inkml:trace>
  <inkml:trace contextRef="#ctx0" brushRef="#br1" timeOffset="160627.0611">17939 13520 0,'27'0'31,"-1"-26"-15,80 26 15,-27-27-15,1 1-1</inkml:trace>
  <inkml:trace contextRef="#ctx0" brushRef="#br1" timeOffset="160895.0879">18653 13150 0,'0'0'0,"27"79"31,-1 27-15,1-27 0,-27-26-1,0-26 16,-53-27-15</inkml:trace>
  <inkml:trace contextRef="#ctx0" brushRef="#br1" timeOffset="161099.1083">18336 13652 0,'53'0'15,"53"-26"1,52-27-1,-78 53 1,-1-26-16,-26-1 16,-26 27-1,-1 27 1</inkml:trace>
  <inkml:trace contextRef="#ctx0" brushRef="#br1" timeOffset="161879.1863">18892 13758 0,'0'0'31,"-27"0"-15,1-26-1,-27-1-15,-27 1 32,1 52-17,26 1-15,0 26 16,27 0-1,52-27 1,1 1 0,26-1-1,26-52 1,27-27-1,-80 53 1,1-27 0,-27 27 15,-27 0-16,1 0 1,-27 0 0,26 80-1,1-27 1,26-27-1,0 27-15,26-27 16,54-26 0,-1 0-1,-26-26 1,-27-27-1,1 0 1,-54 0 0,27 27-1,-52-27 1,-1 26-1,26 27-15,-26 0 32,53 0-1</inkml:trace>
  <inkml:trace contextRef="#ctx0" brushRef="#br1" timeOffset="165149.5133">17172 13388 0,'0'0'15,"0"0"-15,-27 26 16,27-26 0,0 53-16,-26-26 15,-1 79 1,1-54-1,26 54 1,-26-53-16,26 0 16,0-26-1,0-1-15,26 1 16,27-27-1,-27 26 1,27-26-16,-26-26 16,-1-1-1,1 1 1,-1-1-16,1-26 15,-27 0 1,0-79 0,0 106-1,0-27 1,0 26-16,0 1 15,-27-27 1,1 26 0,26 1-1,-27 26 1,-26-27-1,-26 27 1,52 0 0,27 0-16,-26 0 31</inkml:trace>
  <inkml:trace contextRef="#ctx0" brushRef="#br1" timeOffset="184669.4651">17569 6191 0,'-27'0'31,"27"0"0,0 0-15,27 27-1,-1-27 1,1 0 0,-1 0-16,-26 0 15,0-27 1,0 1-16,-26-1 15,-54 1 1,54 26 0,-1 26-16,1-26 15,26 53 1,0-26-1,26-1-15,27 1 16,27-27 0,-80 0-1,26-27 1,0 1-1,-26-54-15,-26 80 16,-27-53 0,0 53-1,27-26-15,-1 26 16,1 26-1,26 1 1,0 26-16,0-27 16,79 27-1,-52-26 1,-1-27-1,53-27 1,-52-52 0,-27 52-1,0-26 1,-159 27 15,80 26-15,52 26-16,1 27 15,-1-26 1,54 26-1,26-27 1,-27-26 0,107 0-1,-81-26 1,-25-27-1,-1 26-15,-52-26 32,-80 27-17,27 26-15,79 0 16,-80 0-1,54 26 1,52 54 15,1-54-31,-1 1 16,54-1 15,-1-52-15,-53-27-1,-26-27 1,-79 54 15,26 26-15,27 0-1,26 79 1,0-52-1,26-1 17</inkml:trace>
  <inkml:trace contextRef="#ctx0" brushRef="#br1" timeOffset="185502.5484">17013 7567 0,'185'-26'15,"27"-27"-15,132 26 16,-106-26 15,-132 27-31,-80 26 16,1-27-1</inkml:trace>
  <inkml:trace contextRef="#ctx0" brushRef="#br1" timeOffset="186091.6073">18389 7355 0,'26'0'16,"1"0"-1,-1 0 1,1-26 0,-1-1-1,-26 27 16,-26 27-15,26 52 0,0 27-1,0-53 1,26-26-16,-26-1 15,27 0 1,-27-26-16,0 27 16</inkml:trace>
  <inkml:trace contextRef="#ctx0" brushRef="#br1" timeOffset="186299.6281">18362 7752 0,'133'-26'15,"-54"-1"1,-26 1-1,-53 26 1,26-27-16</inkml:trace>
  <inkml:trace contextRef="#ctx0" brushRef="#br1" timeOffset="187033.7015">18415 7382 0,'-79'79'15,"53"-79"1</inkml:trace>
  <inkml:trace contextRef="#ctx0" brushRef="#br1" timeOffset="187772.7754">17966 6085 0,'0'186'16,"26"-81"15,-26-78-15,0-1-1,0-52 32</inkml:trace>
  <inkml:trace contextRef="#ctx0" brushRef="#br1" timeOffset="187978.796">17886 6032 0,'106'-26'0,"0"0"31,-27 26-15,1 0 0,-80-27 15</inkml:trace>
  <inkml:trace contextRef="#ctx0" brushRef="#br1" timeOffset="188204.8186">17939 6138 0,'53'27'0,"-27"-27"16,54 0-1,-1-27 1,-26 27-16,-26 0 15,-27 0 1,26 0 0</inkml:trace>
  <inkml:trace contextRef="#ctx0" brushRef="#br2" timeOffset="196549.653">17674 4921 0,'0'0'78,"0"0"-63,-26 0-15,0 0 16,-1 0-1,-52 27 1,52-27-16,-26 0 16,0 26-1,-26 1 1,26-1-16,-26-26 15,26 53 1,0-53 0,0 26-16,0 27 15,27-26 1,-27-1-16,-53 80 31,79-79-15,-25 26-16,25-1 15,1 1 1,-27-26-1,26 52 1,-26 1 0,53-28-1,-53-25-15,27 79 16,-27-53 15,27 26-31,-1-53 16,-26 80-1,27-26 1,-27-27-1,53 0 1,-27 79 0,-52 27 15,53-80-31,26 27 15,-53 26 1,26 0 0,-26-52-1,53-1 1,-53 0-1,27 27 1,-1-26 0,1-1-16,-53 27 15,52 26 16,1-52-31,-27-1 16,0 53 0,0-26-1,53-53 1,-53-53-1,27 79 1,105-132 46,106-26-46,-26 26 0,-27-26-1,-52 52 16,-80 27-15,0 0 31,-80 80-32,-26-54 1,27 54 0,-53-28 15,79-25 0,26-27-15,-52-27-1,0-25 1,-1-1-1,-26 26 17,80-26-17,-1 53 1,27 0 46</inkml:trace>
  <inkml:trace contextRef="#ctx0" brushRef="#br2" timeOffset="198441.8422">17542 5054 0,'-26'0'16,"52"0"15,54-27-15,25 27 15,1 0-16,27 27 1,-28-1 0,-25 27-1,26-27 1,52 54 15,-25-1-15,-54-26-1,27 26 16,26 27-15,-53 0 0,27 0 15,-26-27-16,-1 54 1,0-54 0,-26 0 15,0 27-15,27 53-1,-1-80 1,-52 27-1,25-26 1,-25-1 0,-1 27-1,27 26 1,27 53 15,-80-105-31,0 25 16,26-25 15,-26-27-31,27 0 15,-1 26 1,-26 0 0,0-26-1,0 0 1,0 27-1,-26-27 1,26-1 0,26-25-16,-26-1 15,0-79 32,79-26-47,-26 0 16,27-107 15,-27 134-16,-53 25 1,0 27-16,0 0 47,-53 53-32,0 53 1,26-53 0,1 26-1,-1 1 16,1-28-15,26-52 0,-79 27 30,-80-80-14,53 27-17,27-27 1,52 26-1,1-26 1,-1 53 15,27-26 0</inkml:trace>
  <inkml:trace contextRef="#ctx0" brushRef="#br2" timeOffset="215142.5121">14896 3731 0,'0'0'16,"27"0"-1,-1 0 1,80 0-1,0 0 1,-53 0 0,26 0-16,1 0 31,52-27-16,-53 27-15,1 0 16,26 0 0,-27 0-1,0 0 1,-26 0-1,53 0 1,0 0 0,0 0 15,-27 0-16,27 0 1,-27 0 15,1 0-15,-27 0-1,52 0 1,-25 27 0,-1-27 15,27 0-16,26 0 1,1 0 0,-1 0 15,-53 0-16,80 0 17,-27 0-17,-52 0 1,25 0-1,54 0 17,-53 0-17,-27 0 1,54 0 15,-27-27-15,-1 27-1,54 0 1,-53-26-1,26 26 17,-79 0-32,27 0 15,105-27 16,-79 1-15,-27 26-16,0 0 16,54-27-1,-28 27 1,-25 0-1,52 0 1,-26 0 0,-27-26-1,-26 26 1,0 0-1,27 0 1,-1-27 0,-79 27-1,26 0-15,1 0 31,-27 0 1,-27 53-17,1 0 1,-27 53-1,0-53 1,27 0 0,26-27-1,-27-26 1,1 0 15,52-53 0,1-26-15,26 0-1,-27-1 1,27 27 0,-27 27 15,-26-1 0,0 27 0,-53-26-15,-26-53 15,-27 52-15,27 1-1,-1-1 16,54 1-15,0 26 0</inkml:trace>
  <inkml:trace contextRef="#ctx0" brushRef="#br2" timeOffset="215925.5904">14870 3810 0,'79'106'15,"27"0"1,26-53 0,-105 0-1,26-27-15,-27 0 31,1-26-15,-54 0 0</inkml:trace>
  <inkml:trace contextRef="#ctx0" brushRef="#br2" timeOffset="216196.6175">15029 3466 0,'-27'53'0,"1"79"15,-1 1 1,1-54-1,-1-53 1,-26 27 0,53-53 15,0-26-16</inkml:trace>
  <inkml:trace contextRef="#ctx0" brushRef="#br2" timeOffset="225541.5519">17913 15134 0,'0'0'0,"0"0"16,0 0 0,0 27-16,-27-1 15,27 1-15,0-1 0,0 27 16,0 0-16,0 0 0,27 0 15,-27 0-15,0-27 16,26 1-16,-26-1 0,27-26 16,-1 26-16,-26-26 0,26 0 15,-26 27-15,27-27 0,-27 0 16,26 0-16,1-27 15,26-25-15,-27 25 16,1 27-16,-27-53 0,26 0 16,1 27-16,-27-27 15,0 26-15,0-26 16,0 1-16,0 52 15,0-27-15,0-26 16,-27 53-16,27-26 0,0 26 31,0 0-15,0 0-1,0 0-15,0 0 0,0 53 16,0-53-16,0 53 16,27-27-16,-1 53 15,1-52-15,-27 26 16,26-27-16,-26 54 15,0-27-15,0-1 16,0 1-16,-26 27 16,26-27-16,0 0 0,0-27 15,-27 27-15,27 0 16,0-53-16,-26 53 15,-27 0-15,53-53 16,-27 26-16,-26-26 0,27 53 16,-27-53-16,26 26 15,27-52-15,-79 26 16,79-26-16,-106-54 15,106 80 1,-26-53-16,-1 27 16,27 26-16,0-27 15,-26-26-15,26 27 16,0 0-16</inkml:trace>
  <inkml:trace contextRef="#ctx0" brushRef="#br2" timeOffset="225904.5882">18627 15266 0,'185'-52'0,"80"25"63</inkml:trace>
  <inkml:trace contextRef="#ctx0" brushRef="#br2" timeOffset="226183.6161">18786 15399 0,'238'26'31,"-53"-79"0,-158 53-15,-27 0-16,26 0 16,-26-26 30</inkml:trace>
  <inkml:trace contextRef="#ctx0" brushRef="#br2" timeOffset="234850.4827">14870 16801 0,'-27'0'16,"27"106"15,0-27-31,27 1 16,26 25-1,0-52 1,-27-53-1,1 0 1,52-26 0,-26-80-1,0 53 1,-53 0-16,26-53 15,-52 54 17,-1 52-32,27-27 15,-26 27 1,26 53 15,0 26-15,26 1-1,-26 52 1,27 0-1,-1-26 1,-26-53-16,-26 26 16,-1 27 15,-26-53-16,-52-26 1,25-27 0,-26-27 15,27-26-16,26-26 1,53-1 0</inkml:trace>
  <inkml:trace contextRef="#ctx0" brushRef="#br2" timeOffset="235113.509">15531 16960 0,'133'-27'16,"-54"1"0,0-1-1,-52 27 16</inkml:trace>
  <inkml:trace contextRef="#ctx0" brushRef="#br2" timeOffset="235365.5342">15531 17145 0,'80'-26'0,"-27"26"16,26-27 0,-26 1-1,-27-1 1,-26 27-1,27 0-15</inkml:trace>
  <inkml:trace contextRef="#ctx0" brushRef="#br2" timeOffset="235658.5635">16166 16933 0,'80'-26'15,"-1"26"1,0-27 0,-26 27-1,0-26 1</inkml:trace>
  <inkml:trace contextRef="#ctx0" brushRef="#br2" timeOffset="236389.6366">16828 16695 0,'0'212'31,"0"-133"-15,0 27-16,0 0 15,0 0 16,0-53-31,0-27 16,-27 1 0,27-107 15,0 1-16,0-27 1,0-79 0,27 26-1,-1 53 1,27 53-16,80-26 31,-54 52-15,0 54-1,-52 26 1,-1 26-1,-26 27 1,0-53 0,-79 0-16,-1-27 31,-25 27-16,52-26-15,-27-27 16,27 0 0,27 0-1,-1 0 1,1 0-1,52 0 32,1 0-31,105-27 15</inkml:trace>
  <inkml:trace contextRef="#ctx0" brushRef="#br2" timeOffset="248398.8374">19897 14790 0,'79'265'15,"-79"-186"17,0-52-32,0-1 15,0-26 16</inkml:trace>
  <inkml:trace contextRef="#ctx0" brushRef="#br2" timeOffset="248633.8609">19685 15266 0,'159'-26'16,"-27"26"0,-52-26-1,52-1 1,-106 27-1,-26 0 1</inkml:trace>
  <inkml:trace contextRef="#ctx0" brushRef="#br2" timeOffset="249408.9384">20373 15399 0,'-26'0'15,"-1"-27"1,-26 1 0,-52-1-1,52 27 1,0 0-16,-27 53 15,54 27 17,26-54-32,0 1 15,79-27 1,27 0-1,-53 0 1,0-53 0,-27 26-1,1-26 1,-27 53-1,0-26-15,0 26 32,-53 53-1,0 0-31,53 0 15,-53 79 1,27-53 0,26-26-1,26-26 1,53-27-1,80 0 1,-106-53 0,27 0-16,-54-27 15,-26 28 1,-26 25-1,-54-26 1,27 27 0,-26 26-1,52 0 16,27 0-15</inkml:trace>
  <inkml:trace contextRef="#ctx0" brushRef="#br2" timeOffset="251742.1717">17780 3916 0,'0'-27'16,"27"107"-1,-27-27 1,53-27 15,-27 27-15</inkml:trace>
  <inkml:trace contextRef="#ctx0" brushRef="#br2" timeOffset="251982.1957">17966 3942 0,'0'27'16,"-27"26"-1,1 26 1,-27-26 0,53 0-16,-53 0 15,53-27 1,-27 1-1,27-27 1</inkml:trace>
  <inkml:trace contextRef="#ctx0" brushRef="#br2" timeOffset="252649.2624">18204 4048 0,'0'-26'16,"-27"26"-1,27-27 1,0 27-16,-26 0 16,-1 0-1,27 27 1,-26 26-16,-1-53 15,27 26 1,0 1-16,27-27 16,-1 0-1,54-27 1,-80 27-16,26-26 15,1-1 1,-27 27 0,0-26-1,0 52 16,-53 159 1,53-132-17,26-26 16,1-27-15,26 0 0,-27-80-1,-26 27 16,-53 1-15,0 25 0,27 27-1</inkml:trace>
  <inkml:trace contextRef="#ctx0" brushRef="#br2" timeOffset="262014.1988">17489 3704 0,'0'53'16,"0"-26"-1,0-27 1,27 0 0,-27 0-1,0-27 1,0 27-1,-27-26 1,-26-1 0,27 27 15,26 27-31,26 26 15,27-27 1,0 0 0,-26-26-1,-1 0 1,-26-26-1,-79-80 17,26 53-32,0 53 15,26-26 1,27 105 15,0-26-15,53-26-16,0 25 31,0-25-16,-26-27-15,-27 0 16,26-53 0,-26-53-1,0 80 1,-26-1-1,-1 1 1,1 26 0,26 159 30,0-107-30,53-25 0,0-54-1,-27-25 16,0 25-15,-52-52 0,-27 79-1,27 0 1,26 26 15,0 54-15,26-54-1,53 0 1,1-78 15,-80-1-15,-53-27 15,-26 80-16,26 0 1,26 80 0,27-54 15,27-26-16</inkml:trace>
  <inkml:trace contextRef="#ctx0" brushRef="#br2" timeOffset="266656.663">11748 11562 0,'-53'80'16,"53"52"-1,0 53 1,0 80-1,0 26 1,26 26 0,1 80 15,-27-159-16,0 27 1,0 52 15,0-131-15,-27-1-1,27 79 1,0-78 0,-26 184 15,-1-132-16,1-53 17,26 1-17,-53 52 1,27-106-1,26-53 1,-27-52 0,27-1-1,0 1 1,0-1-1,0-26 17,0 0-17,27 0 16,105-26 1,-26-1-17,26 27-15,53-26 16,-26 26-1,-27 0 1,-26 0 0,79 0-1,-26 0 1,-27 0-1,1 0 1,52-27 0,79 27-1,-105 0 1,0-26-16,53-1 15,26 1 17,-79 26-32,-27-27 15,185 1 16,-158 0-15,26 26 0,-52-27-1,-1 1 1,80-1 15,-54 27-15,1-26-1,-27 26 16,-26 0-15,26 0 0,1 26-1,-54 1 1,53-1-1,186-26 32,-133 27-31,0-1-1,27 0 17,-53-26-17,-1 27 1,1 26-1,0-27 1,0-26 0,52 27 15,-105-1-16,53-26 1,53-26 15,-1 26-15,133-27-1,27 1 17,-107-1-17,-26 1 1,106-1-1,-79-52 17,-27 79-17,-53-26 1,-52 26-1,-81 0 1,-25 0 15,-27-27 0,-53-52-15,-53-239 31,80 133-32,-27-53 1,0-132 0,-27 52-1,28 54 1,-28-80 15,1 79-15,-1-53-1,28 1 16,-54 52-15,26 1 0,54 105-1,-27 27-15,-26-186 31,79 133 1,-27 79-32,27-26 15,-26-27 1,-27 27-1,26 52 1,1 28 0,26-28-1,-53 1 1,53 79-1,-53-27-15,-53 27 32,-26 0-17,52 27-15,-78-27 16,-107 53-1,-26-27 1,-159 54 15,265-28-15,-132-25-1,-54 26 1,133-27 0,53 1-1,-106-1 1,-27 1-1,107-27 1,25 26-16,-52 1 16,-26-1 15,-54 27-16,27-27 1,0 27 0,-26 0 15,-186 0 0,212-26-15,-53-27-1,132 0 1,-26 0 15,-53 0-15,132 0-1,54 0 1,-81 0 15,80 0-15,1 0-1,-28 0 1,1 0 15,26 0-15,-211 26 15,184 1-16,107-27 1,-27 26 15,27-26-15,26 0 31,26 0-32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08T17:25:00.039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8758 14817 0,'0'-27'16,"0"54"31,-26 158-32,52 0 16,0-132-15,27 0 0,53-27 15,-79-52-16,52-80 1,-26-106 0,-53 27 15,0 159-31,0-54 31,-26 80 0,26 53-31,0 53 16,26-27-1,0 80-15,-26-26 16,27-1 0,-27-26-1,0 0-15,0-1 16,-27-25-1,1-1 1,-27-26-16,0-27 16,0 1-1,-53-27 1,27 26-16,0-52 15,-1-27 1,27 0-16,27 0 16,26-132 15,0 79-31</inkml:trace>
  <inkml:trace contextRef="#ctx0" brushRef="#br0" timeOffset="535.0535">9367 14367 0,'79'-53'16,"80"27"0,-80 26-1,-52 79 1,-80 27-1,-53 0 17,26-54-17,28-52 1,52 0 15,0 0-15,79-26-1,80 0 16,-80 26-15,-53-27 0</inkml:trace>
  <inkml:trace contextRef="#ctx0" brushRef="#br0" timeOffset="780.078">9605 14949 0,'185'0'16,"-53"-27"-1,-79 27-15,26-26 16,-26 0-1</inkml:trace>
  <inkml:trace contextRef="#ctx0" brushRef="#br0" timeOffset="972.0972">9684 15055 0,'132'26'16,"1"-52"0,-80-1-1,-1 1-15</inkml:trace>
  <inkml:trace contextRef="#ctx0" brushRef="#br0" timeOffset="975.0975">10054 15002 0</inkml:trace>
  <inkml:trace contextRef="#ctx0" brushRef="#br0" timeOffset="982.0982">10054 15002 0</inkml:trace>
  <inkml:trace contextRef="#ctx0" brushRef="#br0" timeOffset="1339.1339">10557 14579 0,'27'52'0,"-27"28"15,0 52 1,0-79-1,-27 26 1,-52-26 0,79 0-1,0-53 16,0 0-15,106 0 0,0-26-1,-1-1 1,-25 27-1,26-26 1,-54-1 0,-25 1-1</inkml:trace>
  <inkml:trace contextRef="#ctx0" brushRef="#br0" timeOffset="1582.1582">10848 14605 0,'27'53'16,"-27"53"-16,26 26 16,1 53-1,-1-79 1,-52-27-1,26-26 1,0-26 0,26-27-1</inkml:trace>
  <inkml:trace contextRef="#ctx0" brushRef="#br0" timeOffset="2128.2128">11324 14737 0,'0'185'16,"27"107"15,-54-134-16,27 1 1,0-53 0,0-80 15,-26-105 0,26-186-15,26 27-1,54 27 1,105 78 15,-79 107-15,26 79-1,-26 185 16,-185-159-15,-54 27 0,-105-53 15,79-27-16,107-26 1,-1-79 0</inkml:trace>
  <inkml:trace contextRef="#ctx0" brushRef="#br0" timeOffset="2384.2384">12092 14684 0,'159'238'31,"-133"-132"-31,27-53 15,0 53 1,-27-79 0,1-1-1,-1-26 1</inkml:trace>
  <inkml:trace contextRef="#ctx0" brushRef="#br0" timeOffset="2769.2769">12462 14605 0,'-185'291'15,"106"-159"1,-1-26 0,27 0-1,-26-27 1,79-79-1,-26 0-15,26 0 47,0 0 31</inkml:trace>
  <inkml:trace contextRef="#ctx0" brushRef="#br0" timeOffset="3602.3602">8626 16589 0,'53'53'15,"-27"27"-15,53 26 16,27-1 0,-26 1-1,-27-26-15,-27-1 16,1-26-1,-1-27-15,-26-26 16,0 0 0</inkml:trace>
  <inkml:trace contextRef="#ctx0" brushRef="#br0" timeOffset="3890.389">9049 16431 0,'-79'158'15,"26"28"1,-27-28-1,-25 80 17,52-105-17,26-80 1,27-80 15</inkml:trace>
  <inkml:trace contextRef="#ctx0" brushRef="#br0" timeOffset="4322.4322">9446 16113 0,'159'27'15,"-133"52"16,-52 27-15,-107 26 0,54-105-1,53-1 1,-1-26-1,27 0 17,27-26-17,26-1 1,26 1-16,-26 26 15,53-27 1,-27 27 0,-53 0-1,1 0 1</inkml:trace>
  <inkml:trace contextRef="#ctx0" brushRef="#br0" timeOffset="4557.4557">9552 16801 0,'238'0'16,"-106"-26"-1,-52-1 1,-54 27 0,27-26-1,-27 26 1</inkml:trace>
  <inkml:trace contextRef="#ctx0" brushRef="#br0" timeOffset="4757.4757">9684 16986 0,'185'-26'15,"-105"-1"1,-1 1-1,0-1 1</inkml:trace>
  <inkml:trace contextRef="#ctx0" brushRef="#br0" timeOffset="5407.5407">10663 16404 0,'0'106'16,"0"53"0,-26 0 15,-1-133-16,27 0 1,80-26 15,25-26-15,54 0-1,-27-27 1,-52 53 0,-80-27-1</inkml:trace>
  <inkml:trace contextRef="#ctx0" brushRef="#br0" timeOffset="5674.5674">10981 16351 0,'0'106'31,"26"132"-15,0-79-1,-26-53 1,-26-53 15,26-27-15</inkml:trace>
  <inkml:trace contextRef="#ctx0" brushRef="#br0" timeOffset="6269.6269">11404 16536 0,'26'186'31,"-26"-54"-31,0 0 15,-26 27 1,26-27 0,0-52-1,-27-54 1,1-26-1,26-79 1,0 26 0,0-132-1,26-80 1,54 53-1,-54 107 1,54 52 0,-1 26-1,0 27 1,1 53-1,-27 106 1,-53-80 0,-80 27-1,-26-79 1,54-27-1,-107 52 1,26-52 0,54 0-1</inkml:trace>
  <inkml:trace contextRef="#ctx0" brushRef="#br0" timeOffset="6907.6907">12092 16431 0,'0'158'16,"79"54"15,-26-106-15,0-106-1,26 0 1,1-132 15,-27-27-15,-27-79-1,-26 211 1,0 1-1,-26 132 17,26 26-17,26 27 1,1 132 15,-1-159 0,-26-26-15,-26-53-16,26-27 15,-53 27 1,0-26 0,0-27-1,0 0 1,26-27-1,1 27 1,0 0 0,26-26-1,0 26 1</inkml:trace>
  <inkml:trace contextRef="#ctx0" brushRef="#br0" timeOffset="28257.8255">7118 5715 0,'0'0'31,"26"0"0,-26 0-15,0 53-1,79 0 1,-52 53-16,26-53 16,-27-27-1,27 0-15,-53 1 16,27-1-1,-27-26 1,0 0 0</inkml:trace>
  <inkml:trace contextRef="#ctx0" brushRef="#br0" timeOffset="28547.8545">7382 5662 0,'-26'27'16,"-1"52"-1,-26-26 1,27 26 0,-1-26-16,-25 53 15,25-80 16,1 1-31,26-54 16</inkml:trace>
  <inkml:trace contextRef="#ctx0" brushRef="#br0" timeOffset="40483.0479">3572 7355 0,'0'-53'15,"0"27"1,27 26 0,-27 0 15,-27 106 0,27 132-15,53-106-1,26-79 1,1-26 15,-1-54-15,1-79-1,-54-132 1,-26 106-1,-53 79 17,27 0-1,26 132 0,0 107-15,79 78-1,-52-26 1,-1-52-1,-79-1 17,-26-79-17,-27-27 1,-79-79-1,79-26 17,26-107-17</inkml:trace>
  <inkml:trace contextRef="#ctx0" brushRef="#br0" timeOffset="41059.1055">4154 6959 0,'159'-106'16,"-27"79"-1,-105 27 1,26 53-1,-53 53 1,-80 0 0,1-53-1,26 0 1,-26-27-1,52-26 1,54 0 0,-1 0-1,54-53 1,52 27-1,-79-1 1,-27 27-16,27-26 31,0 26-15,-53 132 15</inkml:trace>
  <inkml:trace contextRef="#ctx0" brushRef="#br0" timeOffset="41253.1249">4472 7488 0,'211'0'31,"-78"-27"-15,-80 1 0</inkml:trace>
  <inkml:trace contextRef="#ctx0" brushRef="#br0" timeOffset="41256.1252">4869 7435 0</inkml:trace>
  <inkml:trace contextRef="#ctx0" brushRef="#br0" timeOffset="41258.1254">4869 7435 0</inkml:trace>
  <inkml:trace contextRef="#ctx0" brushRef="#br0" timeOffset="41429.1425">4578 7594 0,'185'0'16,"-79"-27"-1</inkml:trace>
  <inkml:trace contextRef="#ctx0" brushRef="#br0" timeOffset="41763.1759">5398 7117 0,'53'185'15,"-53"-132"1,0 27-1,0-27 1,-27 0 0,1-53-1,26 26-15,26-26 31,54 0-15,-1-26 0,-26 26-16,53-27 15,26 1 16,-105 26-31</inkml:trace>
  <inkml:trace contextRef="#ctx0" brushRef="#br0" timeOffset="41993.1989">5821 7038 0,'27'132'16,"-27"0"-1,26 1-15,1 52 16,-27-53 15,0-79-31,0 0 16,26-53-1</inkml:trace>
  <inkml:trace contextRef="#ctx0" brushRef="#br0" timeOffset="42530.2526">6192 7302 0,'26'159'0,"-26"26"31,26 80-15,-26-106-1,0-80 1,0-26 31,-26-185-32,0-159 1,52 0 15,53 158-15,-26 54-1,133 26 1,-107 106 15,27 159 0,-186-80-15,-52-53-1,-27-52 1,-26-1 15,106-26-15,52-53-1</inkml:trace>
  <inkml:trace contextRef="#ctx0" brushRef="#br0" timeOffset="42809.2805">7012 7197 0,'132'132'16,"-79"27"-1,53-80-15,-27-26 16,53 53-1,-26-27 1,-53-79 0,-26 0-1</inkml:trace>
  <inkml:trace contextRef="#ctx0" brushRef="#br0" timeOffset="43077.3073">7462 7091 0,'-80'185'15,"-26"0"1,27-52-1,0-1-15,-27 0 16,79-52 15,27-80 0</inkml:trace>
  <inkml:trace contextRef="#ctx0" brushRef="#br0" timeOffset="47722.7718">6324 4286 0,'0'238'16,"0"-132"0,0-53-1,0-26-15,26-1 16,-26-52 31,-26-27-32</inkml:trace>
  <inkml:trace contextRef="#ctx0" brushRef="#br0" timeOffset="47967.7963">6297 4207 0,'0'-27'0,"80"1"16,-27 0-1,0 26 1,52 0-1,-25-27 1,-80 27 15</inkml:trace>
  <inkml:trace contextRef="#ctx0" brushRef="#br0" timeOffset="48226.8222">6244 4419 0,'106'26'16,"0"-26"-1,-26-26 1,-28 26 0,1-27-1,-26 1 1,-27 26-1</inkml:trace>
  <inkml:trace contextRef="#ctx0" brushRef="#br0" timeOffset="48607.8603">6985 3969 0,'-105'211'15,"52"1"1,0-27-1,53-79 1,79-53 0,27 0-1,-27-53 1,-52 0-1,-1 0-15,1 0 16,-27 0 15,0-27-15,26 27-16</inkml:trace>
  <inkml:trace contextRef="#ctx0" brushRef="#br0" timeOffset="49526.8876">7276 4233 0,'0'80'16,"-26"52"-1,52 80 16,-26-133-15,0-26 0,0 0-1,0-80 16,0-26-15,-26-52 0,26-1-1,-27-53 1,27 27-1,0 79 1,27 0 0,26 27-1,53-1 1,-106 54-1,53-1 1,-27 27 0,0 26-1,-26-26 1,-26 0-1,0 26 1,-27-26 0,0-53-1,26 0-15,1 27 16,-1-1 46,27-52-62</inkml:trace>
  <inkml:trace contextRef="#ctx0" brushRef="#br0" timeOffset="49866.8876">7753 4498 0,'0'79'0,"-27"-26"16,27 27-1,0-28 17,0-25-17,0-54 16</inkml:trace>
  <inkml:trace contextRef="#ctx0" brushRef="#br0" timeOffset="50297.8876">8123 4207 0,'0'-27'16,"-26"107"-1,26 79 1,26-27-1,53-106 1,-52 1 15,52-54-31,-52 27 16,26-132-1,-27 0 1,-26 79 0,-26-27-1,-54 1 1,27 79-1,0 0 1,1 0-16,-1 27 31</inkml:trace>
  <inkml:trace contextRef="#ctx0" brushRef="#br0" timeOffset="50588.8876">8599 3757 0,'291'159'15,"-238"-53"1,-26 26-1,-1 53 1,-105 0 0,26-105-1,-27-27-15,28-27 31,-1 1-15,53-27-16</inkml:trace>
  <inkml:trace contextRef="#ctx0" brushRef="#br0" timeOffset="53650.8876">5080 9313 0,'-26'265'0,"52"-133"16,1-26-1,-1 26 1,1-26 0,-27-26-1,0-80-15,0 26 31,-27-26-15,27-26-16,-26-1 16,-1-105-1,-26-53 1,27 79-1,-1 0 1,54-53 0,26 53-1,0 53 1,0 27-16,158 26 47,-184 79-32,26 1-15,-53-27 16,0 52-1,-53-52 1,-53-26 0,53-1-1,-26 1 1,-1-1-1,80-26 1,-26 0 0,-1-26-1</inkml:trace>
  <inkml:trace contextRef="#ctx0" brushRef="#br0" timeOffset="53821.8876">5848 9366 0,'158'0'16,"-105"-26"-1</inkml:trace>
  <inkml:trace contextRef="#ctx0" brushRef="#br0" timeOffset="53828.8876">6059 9340 0</inkml:trace>
  <inkml:trace contextRef="#ctx0" brushRef="#br0" timeOffset="53832.8876">6059 9340 0</inkml:trace>
  <inkml:trace contextRef="#ctx0" brushRef="#br0" timeOffset="53995.8876">5795 9578 0,'106'0'15,"52"-79"1</inkml:trace>
  <inkml:trace contextRef="#ctx0" brushRef="#br0" timeOffset="54433.8876">6403 9181 0,'0'27'0,"27"105"31,-27-53-15,0-79-1,0-26 1,0 26-1,79-53 1,-26 26-16,0 27 16,53-26-1,0 52 1,-27 27-16,-53 0 15,-26 27 1,0-28 0,-79 1-16,26 0 15,0-26 1,-26-1-1,26-26-15,-79 0 32,105-26-32,1-27 15</inkml:trace>
  <inkml:trace contextRef="#ctx0" brushRef="#br0" timeOffset="54668.8876">6430 9128 0,'132'-53'0,"-53"53"16,54-26-1,-54 26 1,0-27-16,-26 1 15,-26 26 1,-27 0-16,26-27 16</inkml:trace>
  <inkml:trace contextRef="#ctx0" brushRef="#br0" timeOffset="56241.8876">6615 8837 0,'26'0'15,"-26"0"1,0-26-1,27-1 1,-54-26 0,27 27-16,0-27 15,0-27 1,0 1-1,0 26 1,-26 27 0,26-54-1,0 27 1,0 27-1,0 0 1,-27-27 0,27 26-1,0 1 1,0 26-16,0-80 31,0 80 0,0-26-15,0 26-1,0 0 48,27 53-32,-1-27-31,27 27 16,-26-26-1,-1 26 1,-26-53-1,27 26 1,-27-52 31,0 26-32,-27-27 1,1-26 0,-27 53-1,26-53 1,1 53-1,-1-26 1,27 26 0,-52 26-1,-1-26-15,26 27 16,-26-1-1,27 1 1,-1-1 0,27-26-1</inkml:trace>
  <inkml:trace contextRef="#ctx0" brushRef="#br0" timeOffset="64009.8876">3572 11060 0,'0'-27'15,"-26"239"16,105 52-15,27-158 15,-53-159 0,79-132 1,-52-53-1,-80 132 0,-53 80 0,26 237 16,54-78-31,26-1-16,-27 0 15,27 1 1,-27-28-1,-26 28-15,0-54 16,-53-26 0,27 0-1,-27 0-15,0-27 16,-26 1-1,-1-1-15,1-26 16,0-26 0,26-54-1,26 1-15</inkml:trace>
  <inkml:trace contextRef="#ctx0" brushRef="#br0" timeOffset="64529.8876">4154 10795 0,'159'-26'0,"-53"-1"16,-53 27-1,0 79 16,-159 27 1,-53 0-17,133-79 32,132-54-16,26 1 0,0-1 1</inkml:trace>
  <inkml:trace contextRef="#ctx0" brushRef="#br0" timeOffset="64767.8876">4445 11271 0,'212'-26'31,"-106"26"0,-27-53 1</inkml:trace>
  <inkml:trace contextRef="#ctx0" brushRef="#br0" timeOffset="64964.8876">4551 11377 0,'27'0'16,"52"0"0,-26 0-16,0-26 15,-27-1 1,27 1-1</inkml:trace>
  <inkml:trace contextRef="#ctx0" brushRef="#br0" timeOffset="64968.8876">4842 11298 0</inkml:trace>
  <inkml:trace contextRef="#ctx0" brushRef="#br0" timeOffset="64971.8876">4842 11298 0</inkml:trace>
  <inkml:trace contextRef="#ctx0" brushRef="#br0" timeOffset="65331.8876">5371 10927 0,'0'133'15,"0"-81"1,-26 1 0,-1 0-16,27 0 15,-26-26 1,26-1-16,0 1 15,26-27 17,1-27-32,26 1 15,53 26 1,0-27-1,-1 27-15,-52 0 16,0-26 15</inkml:trace>
  <inkml:trace contextRef="#ctx0" brushRef="#br0" timeOffset="65597.8876">5689 10795 0,'-27'132'15,"27"53"1,0 1-1,0 52 17,-26-159-17,26-26 1</inkml:trace>
  <inkml:trace contextRef="#ctx0" brushRef="#br0" timeOffset="66321.8876">6086 11139 0,'-53'0'0,"53"53"16,0-27-1,26 27 1,27-53-1,-26 0 1,-1-53-16,-26 0 16,-26 0 15,-27 27-31,26 26 15,-52 26 1,79 27 0,0 0-1,26 0 1,27-53-1,0 0 1,-26-26 0,-27-1-16,-53-79 31,26 106-16,1 0 1,26 27 0,26-1-1,1 1 1,26-27-1,-53 0 1,26-27 0,-26 1-1,-26-1 1,-1 27-16,1 0 15,-1 27 17</inkml:trace>
  <inkml:trace contextRef="#ctx0" brushRef="#br0" timeOffset="66972.8876">6588 10848 0,'-26'132'15,"0"133"32,26-212-31,0-27-1,0-26 16,26-106-15,27 0 0,106 54-1,-80 52 1,0 26 15,-52 27-31,-1 0 16,-26 79-1,-79-52 1,79-28-1,-53-25 1,-79-1 0,52-52 15</inkml:trace>
  <inkml:trace contextRef="#ctx0" brushRef="#br0" timeOffset="67191.8876">6483 10874 0,'185'-26'0,"-26"-1"16,-106 27 0,26-26-1</inkml:trace>
  <inkml:trace contextRef="#ctx0" brushRef="#br0" timeOffset="67471.8876">7171 10795 0,'211'132'0,"-105"27"16,0-27-1,-27 1 17,-52-80-17,-27-53 1</inkml:trace>
  <inkml:trace contextRef="#ctx0" brushRef="#br0" timeOffset="67771.8876">7647 10610 0,'-106'211'32,"27"-25"-17,-27 52 1,53-132-1,0-27 1,26-26 15,27-80 0</inkml:trace>
  <inkml:trace contextRef="#ctx0" brushRef="#br0" timeOffset="68700.8876">3466 13203 0,'0'0'32,"27"132"-17,26 0 1,0-26-1,79 0 1,-26-106 0,-27-79-1,1-54 16,-54-52-15,-52-27 0,-1 186-1,1 26 1,26 106 15,0 53-15,132 184 15,-79-78-16,-106-133 1,0-52 0,-106-27 15,0-27-16,27-52 1,0-27 0,79 0 15,0-53-16</inkml:trace>
  <inkml:trace contextRef="#ctx0" brushRef="#br0" timeOffset="69143.8876">4181 12726 0,'238'-26'16,"-212"52"-1,-26 54 1,-79 105 0,0-132-1,-1-27 16,27 1-15,106-54 0,0 1 15,106 0-16,-53 26 1,-27-27 0</inkml:trace>
  <inkml:trace contextRef="#ctx0" brushRef="#br0" timeOffset="69369.8876">4525 13229 0,'185'-26'15,"-79"-1"1,-27 1-1,-26-1 1,-53 27-16</inkml:trace>
  <inkml:trace contextRef="#ctx0" brushRef="#br0" timeOffset="69556.8876">4551 13361 0,'106'0'16,"-27"0"0,54-26-1,-1 0 1</inkml:trace>
  <inkml:trace contextRef="#ctx0" brushRef="#br0" timeOffset="69562.8876">5001 13309 0</inkml:trace>
  <inkml:trace contextRef="#ctx0" brushRef="#br0" timeOffset="69567.8876">5001 13309 0</inkml:trace>
  <inkml:trace contextRef="#ctx0" brushRef="#br0" timeOffset="71260.8876">5504 13018 0,'0'0'31,"0"0"32,0 0-17,0 0-30,0 0 93,0 0-78,0-27 1,53 1-32,26-27 15,-26 26 1,26 1-16,-52 26 15,26 53 1,-53 26 0,0 27-16,-27 0 15,-26-27 1,-26 0-1,0-26-15,26-53 16,0 27 0,53-27-1,26 0 1,-26 0-16,80-27 15,25 27 1,81-26 0,-107 26-1,-26-27 1,0-25-16,0 52 15,-27-80 1,1 27 0,-1 0-16,-26-26 15,0 26 1,0 27-1,-26 26 1,26 0 0,-27 79-16,27 0 15,27 27 1,52-53-1,-26 26-15,26-52 16,-26-27 0,0 0-1,0-27-15,-27-131 31,1 52-15,-54 53 0,-52-26-16,0 26 15,-1 26 1,27 27-16,-26 0 15,0 27 1,26-1 0,26 1-16,27-1 15</inkml:trace>
  <inkml:trace contextRef="#ctx0" brushRef="#br0" timeOffset="71521.8876">6668 12806 0,'264'159'15,"27"52"17,-158-105-1,-80-106-16</inkml:trace>
  <inkml:trace contextRef="#ctx0" brushRef="#br0" timeOffset="71778.8876">7250 12594 0,'-79'265'16,"-80"132"15,0-186 0,133-184 1</inkml:trace>
  <inkml:trace contextRef="#ctx0" brushRef="#br0" timeOffset="74012.8876">2699 12568 0,'-26'370'31,"52"1"-15,27-80-16,-53-27 15,26 54 1,-52-133 0,26 27 15,-26-133-16,-27 0 1,53-52 15,26-27 0,53-27-15,133-79 0,26 54-1,397-54 16,-53 53 1,-185 26-17,-53 1 1,185-1 15,-158 1-15,-27 0-1,132 26 1,-211-27-1,-54 27 1,1 27 15,-106-27-15,26 0-1,27 0 17,-159 0-1,26 0 0,-52-27-31,26 1 16,-27-54-1,-26-79 1,53 54-1,-26-28 1,-1-131 0,-25 52-1,25 53 1,1 1-16,-1-54 31,27 0-15,0 106-16,0 27 15,0-80 16,0 133-15,0-1 0,0 27-1,0 0 1,-53-26-1,53 26 1,-53 0 0,-53 0-1,-26 0 1,26 26-16,1 1 15,-81-1 1,-25 1 0,52-1-1,27-26 1,-80 27-1,27-1 1,-212 1 31,185-27-32,1 26 1,-28 0 0,134 1-1,25-27 1,-52 0 15,0 26-15,52-26-1,-78 27 16,25-27-15,-52 26 0,26 1-1,27-27 1,26 26 15,-26-26 0,52 0-15,1 0-1,-53 0 1,26 0 0,0 27-1,-53-27 16,80 0-15,0 26 0,52-26 15,1 0-16,-1 0 1,-52 27 15,79-1 0</inkml:trace>
  <inkml:trace contextRef="#ctx0" brushRef="#br1" timeOffset="90429.8876">10875 7091 0,'-27'132'31,"1"159"0,79 238 0,-53 27 0,-27-53 1,-26 26-1,27-397-16,26 0-15,0 1 16,0-1 0,0 0-16,0-26 15,26 0 1,-26 0-1,27-27 1,-54-79 0,27 0-1</inkml:trace>
  <inkml:trace contextRef="#ctx0" brushRef="#br1" timeOffset="91176.8876">8784 8890 0,'80'0'16,"184"-26"15,1 26-15,26-27-1,106 1 1,-132 26 0,-1-27-1,159 27 16,-132 0-15,-26 0 0,106-26 15,-160 26-16,-26 0 1,1-27 0,-160 27 15</inkml:trace>
  <inkml:trace contextRef="#ctx0" brushRef="#br1" timeOffset="92564.8876">10928 8705 0,'-27'26'31,"27"1"-15,27-27-1,-1 26 1,-26-26 15,0-26-31,-26-27 16,-27 26-1,0 27 1,53 27-1,0-1 1,53 27 0,0 0-1,0-53 1,-1 0-16,-52-53 31,-79-53-15,26 80-1,0 26 1,27 0-1,-54 79 1,107-26 0,-1-26-16,54 26 31,-1-53-16,-26 0-15,-53-53 16,0-53 0,-79 26-1,-54 54 1,80 26-1,-26 53 1,53 79 0,26-79-1,79 0 1,106 0 15,-105-106-15,-80-26-16,0-1 15,-106 27 1,0 27-1,27 26 1,26 26 0,26 54-1,80 26 1,26-80-1,1 0 1,52-26 0,-79-79-1,-53 26-15,0 0 16,-106 0-1,-26 27 1,53 158 31,79-52-32,105-28 1,28-52 0,-80-79-1,-53 26 1,-80 0 15,1 53-15,52 53-1,27-26 1,53-1 15,-26-26-15</inkml:trace>
  <inkml:trace contextRef="#ctx0" brushRef="#br1" timeOffset="95190.8876">12436 8731 0,'26'27'62,"-26"-1"-46,53-26-16,-26 0 15,-27-53 16,0 0-15,-27 27 0,-26-1-1,53 54 1,0-27-1,-26 79-15,52-26 16,1-26 15,-1-27-31,1 0 16,-1-80 15,-52 1-15,-1 26-1,-26 53-15,53 0 16,-26 79 15,26-26-31,0 27 16,26-80-1,1 26-15,26 1 16,-27-54-1,-26 27 1,26-79-16,-26-1 16,-26 27-1,-53 27 1,52 26-16,1 0 15,26 26 1,-27 27-16,54 53 31,26-79-15,0-1-1,-27-52-15,0 26 16,-26-53 0,27 0-1,-54 0-15,-25 0 16,25 26-1,-26 54 1,53-27-16,-26 53 16,26-27-1,26 27-15,1-53 16</inkml:trace>
  <inkml:trace contextRef="#ctx0" brushRef="#br1" timeOffset="95572.8876">12462 8123 0,'0'-53'15,"27"238"32,-1-26-16,-26-133 1</inkml:trace>
  <inkml:trace contextRef="#ctx0" brushRef="#br1" timeOffset="95793.8876">12489 8017 0,'158'0'31,"-52"0"-15</inkml:trace>
  <inkml:trace contextRef="#ctx0" brushRef="#br1" timeOffset="95961.8876">12462 8176 0,'53'26'16,"0"-26"0,0 0-16,0-26 15,-27 26 1</inkml:trace>
  <inkml:trace contextRef="#ctx0" brushRef="#br1" timeOffset="95977.8876">12700 8176 0</inkml:trace>
  <inkml:trace contextRef="#ctx0" brushRef="#br1" timeOffset="95982.8876">12700 8176 0</inkml:trace>
  <inkml:trace contextRef="#ctx0" brushRef="#br1" timeOffset="96615.8876">9631 8387 0,'27'0'15,"52"80"1,106 52-1,-132-53 1,-26-52 0,-27-54 30,0-52-30,-27-27 0,27-26 15,27 132-16,-1-53 1</inkml:trace>
  <inkml:trace contextRef="#ctx0" brushRef="#br1" timeOffset="97926.8876">10875 8784 0,'0'0'16,"0"-26"15,-27-1-15,27 1-16,0-27 15,0 0 1,27-53-1,-27 53 1,26-26 0,1-1-1,26-25 1,-27 52-1,53 0 1,1-53 0,52 27-1,-79 26-15,26-27 16,27 27-1,106-26 17,-133 53-17,54-27 1,52 26-1,-27 27 1,-25-26-16,-27 26 16,52 0-1,-78-27 1,52 27 15,-132 0 31</inkml:trace>
  <inkml:trace contextRef="#ctx0" brushRef="#br1" timeOffset="98700.8876">10716 8758 0,'26'106'16,"1"-54"-16,26 28 15,-27-1 1,27 54-1,-26-28-15,26-52 16,-27 53 0,80-53-16,-27 0 15,27 0 1,0-27-1,0 1-15,-27-27 16,27 26 0,26-26-1,1 0-15,-28 0 16,1 0-1,0 0 1,26-26-16,-52 26 16,25 0-1,54 0 1,-79-27-1,-54 27 1,1 0-16,-27 0 47,-27 0-47</inkml:trace>
  <inkml:trace contextRef="#ctx0" brushRef="#br1" timeOffset="99042.8876">12700 9419 0,'133'106'31,"-54"-80"-15,-79 27 0,26-53 15,-52 27-16,0-1 1,-54 54 15,54-1-15,-1-53-1</inkml:trace>
  <inkml:trace contextRef="#ctx0" brushRef="#br1" timeOffset="99664.8876">12700 7250 0,'159'79'0,"-80"-79"16,-26 26 0,-26-26 15,-54 0 0,1 27-31,-53 26 16,26 0 15,53 0-31,-27-27 15,27-26 1</inkml:trace>
  <inkml:trace contextRef="#ctx0" brushRef="#br1" timeOffset="105293.8876">12594 9948 0,'0'159'32,"106"79"14,0-423 17,-106-27-1,0 186-46,-26 26-16,26 26 15,0 54 1,26-1 0,27 106 15,-26-105-31,-27-1 15,26-26 1,0-27 0,-26 54-16,0-54 15,-26 1 1,26-1-16,-26-26 15,-27 0 1,26 0 0,1-53-16</inkml:trace>
  <inkml:trace contextRef="#ctx0" brushRef="#br1" timeOffset="105755.8876">13124 9763 0,'79'0'16,"-79"27"-16,0-1 15,0 0 1,-26 1 0,-27-1-16,53 1 15,-27-1 1,1-26-1,26 27 17,26-54-17,27 1 1,79-27-1,-79 53 17,-26-27-17,-1 27 32</inkml:trace>
  <inkml:trace contextRef="#ctx0" brushRef="#br1" timeOffset="149771.8876">16669 6773 0,'0'0'47,"0"27"-47,27 132 16,-1-54-1,27 1 1,0-26-16,-27-28 15,27-52 1,0 27-16,-53-27 16,27-27-1,-1-25 1,1-28-16,-1-26 15,0 1 1,-26-28-16,-26 27 16,26 54-1,-26 25 1,26 1-1,0 211 17,52 53-17,28-79 1,-54-27-1,1 53 1,-27-53 0,-27-26-1,1-53 1,-27 27-1,-53-27 1,0-53 0,0 0-16,27-53 15,0-106 16,79 53-31</inkml:trace>
  <inkml:trace contextRef="#ctx0" brushRef="#br1" timeOffset="150310.8876">17331 6482 0,'105'-53'16,"54"0"-1,-132 80 1,-27 52-1,-80 54 17,-26-28-17,53-78 1,53-27 15,53-27-15,27 1-1,26 0 16,-54-1-15,1 27 0,-53 27 15</inkml:trace>
  <inkml:trace contextRef="#ctx0" brushRef="#br1" timeOffset="150545.8876">17701 6959 0,'79'26'15,"27"-26"1,26-26 0,-79-1-1,-26 27 16</inkml:trace>
  <inkml:trace contextRef="#ctx0" brushRef="#br1" timeOffset="150722.8876">17727 7117 0,'80'0'0,"-1"-26"16,27 26-1,-80-27 1</inkml:trace>
  <inkml:trace contextRef="#ctx0" brushRef="#br1" timeOffset="150728.8876">18018 7064 0</inkml:trace>
  <inkml:trace contextRef="#ctx0" brushRef="#br1" timeOffset="150734.8876">18018 7064 0</inkml:trace>
  <inkml:trace contextRef="#ctx0" brushRef="#br1" timeOffset="151095.8876">18653 6562 0,'27'132'0,"-27"0"16,-27-26-1,1-27 1,0-26 0,-1-26-1,27-1-15,27-26 31,105-26-15,-53 26 0,-26-53-16,26 26 31,-26 1-16,-53 26-15</inkml:trace>
  <inkml:trace contextRef="#ctx0" brushRef="#br1" timeOffset="151342.8876">18865 6456 0,'0'238'31,"0"-79"-31,27 26 16,-1-26 0,-26-54-1,0-78 1,-26-1-1</inkml:trace>
  <inkml:trace contextRef="#ctx0" brushRef="#br1" timeOffset="151927.8876">19156 6720 0,'53'133'16,"-26"52"0,-1-26-1,-26-54-15,26 54 31,-26-79-15,-26-1-16,26-26 16,0-53-1,-26 0 16,-1-79-31,27-27 16,27-106 0,-1-53-1,53 133 1,-26 26-1,27 1 1,-27 105 0,79 132 15,-132-26-16,-27 52 1,-52-25 0,0-107-16,-1 27 15,1-27 1,-27-26-1,80 0 1,-1-26 0,1 0-1,-1-54 1</inkml:trace>
  <inkml:trace contextRef="#ctx0" brushRef="#br1" timeOffset="152190.8876">19871 6641 0,'291'318'16,"-239"-160"15,1-105-15,0 27-1,-26-54 1,-1-26-1</inkml:trace>
  <inkml:trace contextRef="#ctx0" brushRef="#br1" timeOffset="152537.8876">20426 6588 0,'-132'185'16,"0"27"-1,-27-27 16,79-79-15,28-80 0,-1 27-1,79-53 48</inkml:trace>
  <inkml:trace contextRef="#ctx0" brushRef="#br1" timeOffset="166882.8876">17939 4075 0,'53'132'16,"106"80"-1,-106-80 16,0-79-15,-27 26 0,-26-52-1</inkml:trace>
  <inkml:trace contextRef="#ctx0" brushRef="#br1" timeOffset="167170.8876">18204 3969 0,'-80'159'15,"1"-1"17,-27 27-17,27-26 1,52-106-1,27-53 17</inkml:trace>
  <inkml:trace contextRef="#ctx0" brushRef="#br1" timeOffset="167420.8876">18468 4207 0,'106'0'15,"-27"0"1,1 0 0,-54 0-1,1 0 1</inkml:trace>
  <inkml:trace contextRef="#ctx0" brushRef="#br1" timeOffset="167634.8876">18415 4366 0,'80'26'0,"-1"-26"15,27-26 16,-53 26-31,-27-27 16,-26 27 0</inkml:trace>
  <inkml:trace contextRef="#ctx0" brushRef="#br1" timeOffset="167972.8876">19050 4260 0,'133'0'16,"-80"0"-1,-1-27 1</inkml:trace>
  <inkml:trace contextRef="#ctx0" brushRef="#br1" timeOffset="168637.8876">19659 4048 0,'0'212'0,"0"-106"16,0 105-1,26-105 1,-52-53-1,26-27 1,-27 27 0,1-79-1,0-27 1,-1-26-1,27-107 1,53-25 0,53 105-1,-27 27 1,80 26-1,-53 26 1,-27 27-16,-26 53 16,-53 132 15,-53-105-16,0-54 1,-26 27 0,-53-26-1,52-1 1,27-26-1,27 0 1,-1 0 0,1-26-1,26 26 1,0 0-1,0 0 17</inkml:trace>
  <inkml:trace contextRef="#ctx0" brushRef="#br1" timeOffset="173271.8876">17886 9525 0,'80'370'0,"-54"-211"16,0-27 15,-26-26-15,-26-79-1,0-27 1</inkml:trace>
  <inkml:trace contextRef="#ctx0" brushRef="#br1" timeOffset="173630.8876">17780 9472 0,'80'-79'16,"78"79"-1,28 0 1,-80 26-16,-27 27 16,-26 53-1,-80-27 1,-26 1-1,-26-54 1,-53 27 0,-1-27-1,54 1 1,0-1-1,52-52 1,1-1 0</inkml:trace>
  <inkml:trace contextRef="#ctx0" brushRef="#br1" timeOffset="173856.8876">18627 9499 0,'238'0'31,"-132"0"-16,-27-27 1</inkml:trace>
  <inkml:trace contextRef="#ctx0" brushRef="#br1" timeOffset="174106.8876">18653 9710 0,'133'0'16,"-27"-26"0,52-1-1,-105 1 1,-26 26-1</inkml:trace>
  <inkml:trace contextRef="#ctx0" brushRef="#br1" timeOffset="177657.8876">19500 9472 0,'-26'27'31,"370"-80"31</inkml:trace>
  <inkml:trace contextRef="#ctx0" brushRef="#br1" timeOffset="178273.8876">20214 9234 0,'0'106'15,"0"0"-15,0-1 16,0-25 0,80-27-1,-54-27-15,27 1 16,27-1-1,-27-26 1,26 0-16,0-26 16,1-27-1,-27-27 1,0 1-16,-27 26 15,-26 0 1,-26 27 0,-27-27-16,0 26 15,-27 27 1,27 27-16,0 26 15,1 79 17,52-53-17,0-26-15,0-26 16,26-1-1,-26 1 1,0-27-16,0 0 62,0 0 1</inkml:trace>
  <inkml:trace contextRef="#ctx0" brushRef="#br1" timeOffset="191847.8876">20876 9049 0,'-53'-53'0,"-132"0"31,-159-26 0,-185 26 0,211 53-15,107 0-16,25 0 15,-25 26 1,-1 1 0,-53-1-16,80 27 15,0-27 1,26 54-1,0-27-15,1 26 16,25-26 0,1 0-16,53 53 15,-53 52 16,105-78-31,1 26 16,26-1 0,26 1-1,27 0-15,53 0 16,79-53-1,-26 53 1,26-53-16,-26-27 16,26 1-1,53-27-15,0 0 16,0 0-1,0-27 1,-52 27-16,-1-26 16,0-1-1,0 27 1,0-26-16,27 26 15,-27-27 1,159-52 15,-211 52-31,25 1 16,1 0-1,-27-54 1,54-79 0,-54 1 15,-106-54 0,-26 27 0,-132 0 0,-53 26 1,-159 0-17,53 106 32</inkml:trace>
  <inkml:trace contextRef="#ctx0" brushRef="#br1" timeOffset="193033.8876">19738 8811 0,'0'-27'0,"0"-26"15,0 0 1,0 0-1,0-26 1,-26-27 0,-54 0-1,80 1 1,-26 25-1,-27-79 1,0 27 0,53 79-16,-26-26 15,-1-1 1,1 28-1,26 25 1,-27 1 0,1-1-1,26 1 16,0 26 1,0 0-17,0 26 16,26 27-15,54 0 0,-27-27-16,52 80 15,-52-79 16,-26-1-31,-27-26 16,0 27 0,-27-54 30,1 1-46,-53-27 16,26-27 15,26 54-15,1 26-1,-1-26 1,-26 52 0,27-26-1,-1 0-15,1 53 16,-1-27-1,-25 27 1,52-26 0,-27-27-1,1 26 1,26-26 46</inkml:trace>
  <inkml:trace contextRef="#ctx0" brushRef="#br1" timeOffset="196963.8876">16325 11271 0,'79'53'15,"80"397"48,-79-424-48,-27-52 1,-1-27-1,-25-53 1,26-26-16,-27 26 16,-26-26-1,27 26 1,-54 79-16,27 27 15,-26-26 1,26 79 0,0 53-1,0 0-15,53 185 31,-53-133-31,53-25 16,-53-1 0,26-26-1,-52-53-15,-1 26 16,-52-26-1,26-27 1,0 1-16,0-1 16,0-52-1,-26-27 1,-1-26-16,54-27 15</inkml:trace>
  <inkml:trace contextRef="#ctx0" brushRef="#br1" timeOffset="197372.8876">17172 10901 0,'185'26'0,"-211"107"31,-107-28 0,54-52 0,105-106 16,133 0-16,0 27-15</inkml:trace>
  <inkml:trace contextRef="#ctx0" brushRef="#br1" timeOffset="197594.8876">17516 11430 0,'238'0'16,"-132"-26"15</inkml:trace>
  <inkml:trace contextRef="#ctx0" brushRef="#br1" timeOffset="197772.8876">17516 11562 0,'132'0'16,"-79"0"-16,26-53 15,1 27 1,-27-1 0</inkml:trace>
  <inkml:trace contextRef="#ctx0" brushRef="#br1" timeOffset="197790.8876">17913 11456 0</inkml:trace>
  <inkml:trace contextRef="#ctx0" brushRef="#br1" timeOffset="197795.8876">17913 11456 0</inkml:trace>
  <inkml:trace contextRef="#ctx0" brushRef="#br1" timeOffset="198140.8876">18336 11033 0,'26'0'0,"-26"27"16,27 52-1,-27 0-15,-53 27 16,53-53 0,-26 0-1,26 0-15,26 0 16,27-53-1,-53 26-15,79-26 16,1-26 0,-1-27-1,-53 53-15,27-27 16,-53-25-1</inkml:trace>
  <inkml:trace contextRef="#ctx0" brushRef="#br1" timeOffset="198406.8876">18653 11007 0,'-26'53'0,"52"238"31,-52 53 0,0-186 0,-1-158 16</inkml:trace>
  <inkml:trace contextRef="#ctx0" brushRef="#br1" timeOffset="198951.8876">18971 11351 0,'-27'79'31,"54"-53"-15,-27 1-16,0-27 31,26-53-16,-52 0-15,26 27 16,0 26 0,-27 0-1,27 0-15,-26 53 16,26-27-1,0-26 1,26 26 0,-26-26-16,27-26 15,-27 0 1,26-27-1,-26 26-15,-53 1 32,53 26-17,-26 53 1,26 0-16,0-27 15,0-26 1,26 0-16,1 0 16</inkml:trace>
  <inkml:trace contextRef="#ctx0" brushRef="#br1" timeOffset="199257.8876">19236 10927 0,'-53'185'15,"26"-79"1,-26 185 15,80-105-15,-1-81-1,80-25 1,-53-80-1,0 0 1</inkml:trace>
  <inkml:trace contextRef="#ctx0" brushRef="#br1" timeOffset="199457.8876">19341 11404 0,'186'-27'31,"-133"1"-15</inkml:trace>
  <inkml:trace contextRef="#ctx0" brushRef="#br1" timeOffset="199866.8876">19712 11060 0,'26'26'16,"-26"106"-1,-26-26 1,26 53-1,26-53 17,54-80-17,-1-26-15,-53 0 16,54-106-1,-1-79 1,-79 79 0,0 106-1,-53-26 1,-26 79-1,26 0 1,27 26-16,-27 80 31,106-80 0,-27-52-31,27-27 16</inkml:trace>
  <inkml:trace contextRef="#ctx0" brushRef="#br1" timeOffset="200169.8876">20162 10821 0,'211'186'16,"-158"-81"-1,-26-25 1,-1 105-1,-26-26 1,-26-53-16,-27-27 16,-27-26-1,1-27 1</inkml:trace>
  <inkml:trace contextRef="#ctx0" brushRef="#br1" timeOffset="200457.8876">20691 11060 0,'159'105'0,"-54"107"31,-25-133-16,-54-26 1,54 27 0,-54-80-1</inkml:trace>
  <inkml:trace contextRef="#ctx0" brushRef="#br1" timeOffset="200698.8876">21008 10927 0,'-79'159'0,"-80"106"31,80-107-15,-1-52 0,54-79-1,26-1-15</inkml:trace>
  <inkml:trace contextRef="#ctx0" brushRef="#br1" timeOffset="201494.8876">16722 13123 0,'-26'80'15,"26"-1"1,26 27 0,53 0-1,27-53 1,27-53-1,-107-106 1,53-53 15,-52-53-15,-27 186-1,-27 79 17,27 159-17,53-27 16,0 79-15,-132 27 15,-27-211-15,27-54-1,-54-26 17,54-106-17,0 27 1</inkml:trace>
  <inkml:trace contextRef="#ctx0" brushRef="#br1" timeOffset="201857.8876">17622 12753 0,'132'26'31,"-106"27"-15,-52 53-16,-54-53 15,-25 0 1,52 0-1,26-53 1,1 26 0,52-52 15,54 26-16,-27-27-15,-1 1 16,28 0 0,-1 26-1</inkml:trace>
  <inkml:trace contextRef="#ctx0" brushRef="#br1" timeOffset="202042.8876">17780 13203 0,'159'0'16,"-106"0"-1,26-27 1,-26 1-1</inkml:trace>
  <inkml:trace contextRef="#ctx0" brushRef="#br1" timeOffset="202057.8876">18124 13150 0</inkml:trace>
  <inkml:trace contextRef="#ctx0" brushRef="#br1" timeOffset="202064.8876">18124 13150 0</inkml:trace>
  <inkml:trace contextRef="#ctx0" brushRef="#br1" timeOffset="202212.8876">17833 13282 0,'133'27'31,"-54"-54"-15</inkml:trace>
  <inkml:trace contextRef="#ctx0" brushRef="#br1" timeOffset="202756.8876">18653 13150 0,'27'0'16,"26"0"-16,79-27 15,-53 1 16,-26-1-31,-26 1 16</inkml:trace>
  <inkml:trace contextRef="#ctx0" brushRef="#br1" timeOffset="203128.8876">19262 12912 0,'106'0'16,"-80"53"-1,1 26 1,-27 0-1,-80 54 1,1-54 0,0-26-16,52-27 15,-52 1 1,52-27-1,1-27 1,-1-26 0,27 1-1,53-28 1,0 54-1,0-1 1,27 27 0,-1 27-1,27 52 1,-53-52-1</inkml:trace>
  <inkml:trace contextRef="#ctx0" brushRef="#br1" timeOffset="203411.8876">19632 12885 0,'0'133'31,"27"-54"-15,-27 0-1,106-26 16,-27-26-15,53-54 0,-26-52-1</inkml:trace>
  <inkml:trace contextRef="#ctx0" brushRef="#br1" timeOffset="203632.8876">19950 12832 0,'0'80'16,"0"131"0,26-52-1,-26-53 16,-26-27-15</inkml:trace>
  <inkml:trace contextRef="#ctx0" brushRef="#br1" timeOffset="203848.8876">20241 12912 0,'185'158'16,"-105"-25"15,-28-80-31,-25 0 16,26-1-1,-27-52 1</inkml:trace>
  <inkml:trace contextRef="#ctx0" brushRef="#br1" timeOffset="204087.8876">20664 12779 0,'-53'80'0,"-26"52"16,0 53 0,-27-26-1,79-80 1,1-26-1,-1-53 1</inkml:trace>
  <inkml:trace contextRef="#ctx0" brushRef="#br1" timeOffset="206515.8876">16431 12568 0,'-27'106'16,"1"79"-1,26 53 1,0-53-1,0 0-15,-26 53 16,-27 53 0,53-185-1,-27 0 1,1 0-1,-1 26 1,1-79 0,26-26-1,-27-1 1,27-26 31,106 0-16,-26-26-16,105-1 1,53 1 0,-53-1-1,27 27 1,132-26-1,-53 26 1,-80-27-16,-25 27 16,184 0-1,-52-26 1,-133 26-1,-26 26 1,79-26 0,0 0-1,-106 0 1,27 0-16,0 0 31,105 0-15,-105 0 15,-27 0-16,-52 0 1,78 0 15,-78 0-15,-27-26-1,0 26 1,-27-27 0,0 1-1,-26 0 16,-26-54-15,26-26 0,-53-211 30,27 105-30,-1 0 0,27-26-1,0 80 1,0-1-1,27-53 17,-27 80-17,0 52 1,26-25 15,-26 52-15,0 26-1,0 1 1,-26-1-16,-27 27 15,-53 0 17,53 0-17,-26 0-15,-54 27 31,1-27-15,53 0-16,-27 26 16,-27-26-1,-52 27 1,53-27-1,0 26 1,-27-26 0,0 0-1,80 0 1,-53 0-1,-1 27 1,1-27 0,53 0-1,-27 0-15,-159 0 31,106 0 1,80 0-32,0 26 15,-27-26 1,26 0-1,1 27 1,26-27 0,-53 0-1,0 0 1,-26 26-1,53-26 1,-1 26 0,1-26 15,-80 27-16,106-1 1,-79 1 15,79-27-15,-26 26-1,-1 1 17,1-27-17,26 26 1,-26 1 15,52-27-15,1 0-1,-27 26 1,26-26-1,1 0 1</inkml:trace>
  <inkml:trace contextRef="#ctx0" brushRef="#br1" timeOffset="218438.8876">15055 4313 0,'0'26'32,"-26"106"-17,52 27 16,27-79-15,26-54 0,-26-52-1,-26-54 1,-27-79 15,-106 27-15,27 106-1,26 26 1,26 53-1,27-27 1</inkml:trace>
  <inkml:trace contextRef="#ctx0" brushRef="#br1" timeOffset="218878.8876">15161 4233 0,'185'265'16,"-53"-106"0,-105-106-1,-1-1-15,-26-25 16,0-27 15,-26 0-31,-1-27 16,-78-105-1,52-79 1,26 78-1,27 54 1,0 26 0,27 27-1,-1 26 1,1 52-16,-1 107 31,-26-53-15,-79 0-1,79-80 1,-53-26-1</inkml:trace>
  <inkml:trace contextRef="#ctx0" brushRef="#br1" timeOffset="219298.8876">15346 4128 0,'132'185'15,"-26"-27"17,-53-52-17,-26-79 1,-27-27 15,-80-133-15,1-158 15,79 159-16,26 79 1,27 27 0,27 158-1,-80 53 1,-80-79 15,1-53 0</inkml:trace>
  <inkml:trace contextRef="#ctx0" brushRef="#br1" timeOffset="219583.8876">15531 3995 0,'27'-26'0,"79"158"31,26-79-15,-79-27-1,-27-26 1,1-26-1,-1-80 1,-52 27 0,-1 26-16,-26 26 15,-26 54 1,0 26-1,79-27 1,-27 1 0</inkml:trace>
  <inkml:trace contextRef="#ctx0" brushRef="#br1" timeOffset="219930.8876">16087 3704 0,'-53'-53'16,"0"80"0,27 52-1,-1-26 1,27-27-1,80 27 1,-1-26 0,-53-27-16,54 0 15,-54 26 1,-52 27-1,-1-26 1,1-1 0,-53-26-1,26 0 1</inkml:trace>
  <inkml:trace contextRef="#ctx0" brushRef="#br1" timeOffset="220095.8876">16140 3625 0,'106'132'16,"-80"-79"-1,27 0 1</inkml:trace>
  <inkml:trace contextRef="#ctx0" brushRef="#br1" timeOffset="220101.8876">16325 3863 0</inkml:trace>
  <inkml:trace contextRef="#ctx0" brushRef="#br1" timeOffset="220107.8876">16325 3863 0</inkml:trace>
  <inkml:trace contextRef="#ctx0" brushRef="#br1" timeOffset="220309.8876">16193 3307 0,'79'133'31,"53"-1"-16,-52-26 1,-54-53 0,-52-27 15</inkml:trace>
  <inkml:trace contextRef="#ctx0" brushRef="#br1" timeOffset="220619.8876">16352 3545 0,'0'27'0,"79"-54"15,-26 1 1,-27-27 0,1-26-1,-27-27 1,-27 53-1,1 53-15,-27 79 32,53 1-17,26 25-15,27-52 16,80 0-1,-54-53 1,-53-53 0,1 0-1</inkml:trace>
  <inkml:trace contextRef="#ctx0" brushRef="#br1" timeOffset="220736.8876">16457 3096 0,'-26'26'15</inkml:trace>
  <inkml:trace contextRef="#ctx0" brushRef="#br1" timeOffset="220745.8876">16431 3122 0</inkml:trace>
  <inkml:trace contextRef="#ctx0" brushRef="#br1" timeOffset="220751.8876">16431 3122 0</inkml:trace>
  <inkml:trace contextRef="#ctx0" brushRef="#br1" timeOffset="221153.8876">16563 4048 0,'-53'-26'16,"0"105"0,0-26-1,53 26 1,80-79-1,-27 0 17,53 0-17,-53 0 1,-53 80-1,-80 26 17,54-106-17</inkml:trace>
  <inkml:trace contextRef="#ctx0" brushRef="#br1" timeOffset="221324.8876">16616 3889 0,'132'133'0,"-79"-54"16</inkml:trace>
  <inkml:trace contextRef="#ctx0" brushRef="#br1" timeOffset="221334.8876">16801 4101 0</inkml:trace>
  <inkml:trace contextRef="#ctx0" brushRef="#br1" timeOffset="221342.8876">16801 4101 0</inkml:trace>
  <inkml:trace contextRef="#ctx0" brushRef="#br1" timeOffset="221459.8876">16775 3678 0,'-27'0'16</inkml:trace>
  <inkml:trace contextRef="#ctx0" brushRef="#br1" timeOffset="221855.8876">17040 3704 0,'-53'-26'15,"0"105"1,53 27 0,-27-27-1,107-26 1,-1-26-1,-79-27-15,26-80 16,-26-26 0,-26-26-1,0 106 1,-1 26-1,27 0 1,0 106 0,79-27-1,-52 27-15,105-27 31,-26 1-15,-80-28 0</inkml:trace>
  <inkml:trace contextRef="#ctx0" brushRef="#br1" timeOffset="222200.8876">17092 3572 0,'106'53'15,"0"26"1,-53-26 0,-27 0-1,1-27 1,-54-26-1,1-26 1,-27-27 0,0-79-1,27 26 1,52 79-1,-26 27-15,106 0 32,-27 53-17,1 0-15,-54-26 16</inkml:trace>
  <inkml:trace contextRef="#ctx0" brushRef="#br1" timeOffset="222519.8876">17648 3175 0,'26'53'16,"27"-27"-1,27 27 1,-54-26 0,1-80-16,-1 26 15,-52-78 16,-54 52-15,1 53 0,0 53-1,52-1 16</inkml:trace>
  <inkml:trace contextRef="#ctx0" brushRef="#br1" timeOffset="222760.8876">17807 2752 0,'26'132'16,"27"0"15,27-26-15,25-27-1,-78-52 1,-27-54-1</inkml:trace>
  <inkml:trace contextRef="#ctx0" brushRef="#br1" timeOffset="222896.8876">17754 2963 0,'26'0'0,"107"-26"15,-54-27 1</inkml:trace>
  <inkml:trace contextRef="#ctx0" brushRef="#br1" timeOffset="222908.8876">17992 2884 0</inkml:trace>
  <inkml:trace contextRef="#ctx0" brushRef="#br1" timeOffset="222917.8876">17992 2884 0</inkml:trace>
  <inkml:trace contextRef="#ctx0" brushRef="#br1" timeOffset="223324.8876">18362 2619 0,'133'239'15,"-1"-107"1,-79-53-1,0-52 1,-27-1 0,-52 1-1,-27-54-15,-26-26 16,-27-132-1,26 0 1,107 132 0,52-27-1,53 54 1,-26 26-1,-79 0 1,-1 53 0,-52 26-1,-54 27 1,-52-53-1,106-53 1,-1 0 0</inkml:trace>
  <inkml:trace contextRef="#ctx0" brushRef="#br1" timeOffset="223476.8876">18997 2646 0</inkml:trace>
  <inkml:trace contextRef="#ctx0" brushRef="#br1" timeOffset="223486.8876">18997 2646 0</inkml:trace>
  <inkml:trace contextRef="#ctx0" brushRef="#br1" timeOffset="223496.8876">18997 2646 0</inkml:trace>
  <inkml:trace contextRef="#ctx0" brushRef="#br1" timeOffset="250981.8876">4895 17436 0</inkml:trace>
  <inkml:trace contextRef="#ctx0" brushRef="#br2" timeOffset="255871.8876">18653 15055 0,'-26'0'0,"52"53"31,1 79-15,52 159-1,-26-26 1,0 52 15,0 133-15,-27-185-1,27-27 1,0 106 15,-26-133-15,-27-52-1,26 79 1,-26-79-1,-26 158 17,-1-211-1,27-106-16</inkml:trace>
  <inkml:trace contextRef="#ctx0" brushRef="#br2" timeOffset="256739.8876">16352 17092 0,'105'0'16,"28"-26"-16,52-27 16,53-27 15,0 80-31,-26-26 15,79-1 1,-27-25 0,-105 52-1,0 0 1,132-27-1,-106 1 1,-53-1 0,1 27-16,26-26 15,-1-1 16,-78 27-31,-1 27 16,159-27 15,-53 0-15,27 0-1,-80 0 1,1-27 15,25 1-15,1 26-1,-132 0 1,26 26 31</inkml:trace>
  <inkml:trace contextRef="#ctx0" brushRef="#br2" timeOffset="260942.8876">19341 16510 0,'27'0'31,"-27"79"-15,26 27-16,1 0 16,-1-27-1,-26-26 1,27-53-16,-27 0 15</inkml:trace>
  <inkml:trace contextRef="#ctx0" brushRef="#br2" timeOffset="261115.8876">19765 16616 0,'-27'159'31,"54"-106"-15</inkml:trace>
  <inkml:trace contextRef="#ctx0" brushRef="#br2" timeOffset="261129.8876">19765 16828 0</inkml:trace>
  <inkml:trace contextRef="#ctx0" brushRef="#br2" timeOffset="261137.8876">19765 16828 0</inkml:trace>
  <inkml:trace contextRef="#ctx0" brushRef="#br2" timeOffset="261303.8876">20029 16536 0,'0'133'16,"27"-27"0,-1-53-1</inkml:trace>
  <inkml:trace contextRef="#ctx0" brushRef="#br2" timeOffset="261479.8876">20373 16484 0,'0'132'16,"0"-26"-1,27-53 16</inkml:trace>
  <inkml:trace contextRef="#ctx0" brushRef="#br2" timeOffset="261491.8876">20400 16775 0</inkml:trace>
  <inkml:trace contextRef="#ctx0" brushRef="#br2" timeOffset="261500.8876">20400 16775 0</inkml:trace>
  <inkml:trace contextRef="#ctx0" brushRef="#br2" timeOffset="261686.8876">20664 16484 0,'0'79'16,"27"27"-1,-27-27 1,26-52 0,-26-27-1</inkml:trace>
  <inkml:trace contextRef="#ctx0" brushRef="#br2" timeOffset="261897.8876">20982 16404 0,'0'80'0,"53"25"15,-27-25 1,-26-54-1,0 1 1</inkml:trace>
  <inkml:trace contextRef="#ctx0" brushRef="#br2" timeOffset="262733.8876">20955 16589 0,'0'53'16,"27"-26"-1,105-27 17,-105 0-32,-1-27 15,-26-26 1,-79 0-1,-1 53 1,27 0 0,0 80-1,53-54 1,27 27-1,26-53-15,79 0 32,-105-26-17,-1-27-15,-26 26 16,-79 1-1,-54-1 17,133 54-17,0 26-15,0-27 31,80 1-15,-27-27-16,-27-27 16,-26-26-1,0 0 1,-26 27-1,-27 0 1,0 52 15,53 27-15,0-27-16,0-26 15</inkml:trace>
  <inkml:trace contextRef="#ctx0" brushRef="#br2" timeOffset="264360.8876">20664 14870 0,'-26'-80'31,"52"133"1,80 238-1,-26-79-16,-1 0 1,0 105 15,1-52-15,-54-27-1,27-27 1,-27-105 0,1 0 15,-1 26-16,1 27 17,-27-106-17,26 106 16,-26-80-15,0 0 0,0 1-1,-26-27-15,26 26 16,-27 27 15,27-53-31,0 0 16,-26 26-1,26 27 1,0-53-1,-27 26 1,1 27 0,26-53-1,-26 53 1,26-80-1,0 54 17,0-27-17,0-27-15,0-26 16,0 27-1,26-54 17,-26 1-17,26 26-15,-26 0 31,106-159-15,-53 27-16,0 79 16,26-80-1,-52 107 1,-27 0-1,0-27 17,-27 53-17,27 26 16,-26 27-15,-27 26 0,0 54-1,-26-28 16,26 1-15,0-79 0,-26-1 15,52-26-16,-52-26 1,-27-54 15,-26-52-15,105 79-1,-26 53 17,53-26-1</inkml:trace>
  <inkml:trace contextRef="#ctx0" brushRef="#br2" timeOffset="265291.8876">20611 14711 0,'53'53'0,"80"53"15,52 52 1,-26-78-1,-133-27 1,0-53 0,1 26-1,-54-52 32,-52-27-47,0 26 16,-54-79-1,28 53 1,78 27-1,-26 0 1,0 52 0,0-26-1,27 53 1,-80 79-1,53-79 1,0-26 15,27-1-31,26-26 16</inkml:trace>
  <inkml:trace contextRef="#ctx0" brushRef="#br2" timeOffset="271973.8876">16537 17066 0,'-53'-27'62,"132"159"-15,-52-158-31,-1 26-1,-26-79-15,-26 26 16,-1 26 0,-26 1-1,0 26-15,27 0 16,-1 26-1,27 27 1,0 27-16,0-28 16,27-25-1,79-1 1,-80-52-1,-26-27 1,27 0-16,-54-26 16,-26 26-1,0 26 1,0 27-16,27 0 15,26 53 1,-26 27 0,52-27-16,27-27 15,0 27 1,26-53-16,-52 0 15,-1-53 1,1-26 0,-27-1-16,-53 27 15,-27 53 1,27-26-1,-26 26-15,53 106 32,-1-53-17,54 26 1,25-79-16,81 26 31,-54-158 0,-158 53 0,-54 105-15,133 107 15,80-81 0,26-157 1,-212-1 14,53 106-30</inkml:trace>
  <inkml:trace contextRef="#ctx0" brushRef="#br2" timeOffset="272287.8876">15902 16245 0,'-53'0'16,"132"133"0,27-1-1,-53-53-15,26 1 16,-26-54-1,-53 1 1,0-27-16</inkml:trace>
  <inkml:trace contextRef="#ctx0" brushRef="#br2" timeOffset="272453.8876">15875 16272 0,'106'-80'0,"-26"54"15,-1-27 1,-26 53 0,0-26-16,-27 26 15</inkml:trace>
  <inkml:trace contextRef="#ctx0" brushRef="#br2" timeOffset="272473.8876">16272 16087 0</inkml:trace>
  <inkml:trace contextRef="#ctx0" brushRef="#br2" timeOffset="272483.8876">16272 16087 0</inkml:trace>
  <inkml:trace contextRef="#ctx0" brushRef="#br2" timeOffset="272650.8876">16061 16457 0,'132'-26'0,"-53"-1"15,-26-26 1,-26 53-1,25-26-15,-25-1 16</inkml:trace>
  <inkml:trace contextRef="#ctx0" brushRef="#br2" timeOffset="274341.8876">18918 16695 0,'-26'0'16,"52"53"15,0-53-31,27 0 15,-26 0 1,-27-53 0,0 27-1,-53-27 1,-53 53-1,80 0 1,-27 26 0,53 1-16,26 26 15,80 0 16,-53-27-31,-27-26 16,27-26 0,-53-27-1,-79-53 16,26 79-15,-26 27 0,52 0-1,27 80 1,0-27-16,27 26 15,26-26 17,-27-53-32,0 0 15,27-79 1,-53-27-1,-53 79 1,-26-26 0,0 27-1,26 26 1,26 79-1,54 80 17,79-132-17,-27-1 16,-26-105-15,-27-1 0,-79-26-1,-26 80 16,0 52-15,26 80 0,26-26-1,54 25 1,132-78 15,-107-106-15,28 26-1,-160-133 16,1 160-15,0 52 15,26 107-15,53-54-1,132-52 1,0-54 15,-79-79-15,-26 53-1,-80-26 1,-79 79 0,52 53 15,27 26-16,80-26 1,131-53 15</inkml:trace>
  <inkml:trace contextRef="#ctx0" brushRef="#br2" timeOffset="275539.8876">18521 16034 0,'27'0'0,"26"26"15,52 80 1,1-27-1,-53-26-15,26-26 16,-52-1 0,-1-26-1,-26 27 1,0-54 15,-26-26-15,26-26-16,-27 26 15,27-106 1,0 27-1,0 79-15,0 0 16,0 27 0,0 26-1,27-27 16,-1 54-15</inkml:trace>
  <inkml:trace contextRef="#ctx0" brushRef="#br2" timeOffset="278687.8876">18839 16589 0,'-27'-26'0,"1"26"15,26 0 1,0 0-1,-27-27-15,27 27 16,0 0 31,0 0-32,0 0 1,-26 0 0,26-26-1,-27 26 1,27-26-1,-26-1-15,26 1 16,-79-1 0,52 1-1,-26-27-15,-26-53 16,-80-26 15,27 26-15,-1 0-1,-78 0 1,52 27-1,-26-27 17,-53 27-17,26 26 1,27 26-1,-27 1 17,106 26-17,-52 26 1,-54 27 15,53 27-15,-79-1-1,79 27 16,27-53-15,53 0 0,-1-1-1,54-52 16,-1 27-15</inkml:trace>
  <inkml:trace contextRef="#ctx0" brushRef="#br2" timeOffset="280064.8876">18892 16748 0,'0'0'62,"-27"80"-46,54 25-1,-54-52 17,1 106-17,26-53 1,-53 0-1,0-1 17,0 1-17,0-26 1,-26 26-1,-1-1 17,27-25-17,-26 26 16,0-80-15,-1 53 0,27-52-1,-53 26 1,27 0-1,-53 0 17,-1 26-17,28-79 1,25 26-1,-26 27 1,-26-26 0,0-1-1,0 1 1,-54 26-1,54-27 1,53 1 15,-1-1-31,27-26 16,-52 26-1,78-26 1,1 0 0,26 0-1,-27 0 1,27 0 15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227707-C508-419F-88FE-F01767FA3F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C2183E-A937-4A7B-8C12-ACD833DA3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5" Type="http://schemas.openxmlformats.org/officeDocument/2006/relationships/image" Target="../media/image2.gi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3.xml"/><Relationship Id="rId5" Type="http://schemas.openxmlformats.org/officeDocument/2006/relationships/image" Target="../media/image2.gi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4.xml"/><Relationship Id="rId5" Type="http://schemas.openxmlformats.org/officeDocument/2006/relationships/image" Target="../media/image2.gi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5.xml"/><Relationship Id="rId5" Type="http://schemas.openxmlformats.org/officeDocument/2006/relationships/image" Target="../media/image2.gi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6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Section#10.1</a:t>
            </a:r>
            <a:br>
              <a:rPr lang="en-US" dirty="0" smtClean="0"/>
            </a:br>
            <a:r>
              <a:rPr lang="en-US" dirty="0" smtClean="0"/>
              <a:t>Parabolas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Section#10.1: pg#751</a:t>
            </a:r>
          </a:p>
          <a:p>
            <a:r>
              <a:rPr lang="en-US" sz="2800" dirty="0" smtClean="0"/>
              <a:t>7-15odd, 25-31odd, 37, 39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Definition of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parabola is the set of points in the plane equidistant from a fixed point F (focus) and a fixed line (</a:t>
            </a:r>
            <a:r>
              <a:rPr lang="en-US" dirty="0" err="1" smtClean="0"/>
              <a:t>directrix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graph_blank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0"/>
            <a:ext cx="3181350" cy="31813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686320" y="3324240"/>
              <a:ext cx="4810320" cy="2314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6960" y="3314880"/>
                <a:ext cx="4829040" cy="233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Parabola with vertical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graph of the equation </a:t>
            </a:r>
          </a:p>
          <a:p>
            <a:pPr>
              <a:buNone/>
            </a:pPr>
            <a:r>
              <a:rPr lang="en-US" dirty="0" smtClean="0"/>
              <a:t>	is the parabola with the following properties</a:t>
            </a:r>
          </a:p>
          <a:p>
            <a:pPr>
              <a:buNone/>
            </a:pPr>
            <a:r>
              <a:rPr lang="en-US" dirty="0" smtClean="0"/>
              <a:t>			Vertex	V(0, 0)</a:t>
            </a:r>
          </a:p>
          <a:p>
            <a:pPr>
              <a:buNone/>
            </a:pPr>
            <a:r>
              <a:rPr lang="en-US" dirty="0" smtClean="0"/>
              <a:t>			Focus		F(0,p)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Directrix</a:t>
            </a:r>
            <a:r>
              <a:rPr lang="en-US" dirty="0" smtClean="0"/>
              <a:t>	y= -p</a:t>
            </a:r>
          </a:p>
          <a:p>
            <a:pPr>
              <a:buNone/>
            </a:pPr>
            <a:r>
              <a:rPr lang="en-US" dirty="0" smtClean="0"/>
              <a:t>p&gt;0			        				 p&lt;0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53000" y="1524000"/>
          <a:ext cx="1593850" cy="610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596880" imgH="228600" progId="Equation.3">
                  <p:embed/>
                </p:oleObj>
              </mc:Choice>
              <mc:Fallback>
                <p:oleObj name="Equation" r:id="rId3" imgW="596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1593850" cy="610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038600"/>
            <a:ext cx="2438400" cy="2438400"/>
          </a:xfrm>
          <a:prstGeom prst="rect">
            <a:avLst/>
          </a:prstGeom>
        </p:spPr>
      </p:pic>
      <p:pic>
        <p:nvPicPr>
          <p:cNvPr id="6" name="Picture 5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4114800"/>
            <a:ext cx="2362200" cy="2362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1324080" y="1457280"/>
              <a:ext cx="6601320" cy="4924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14720" y="1447920"/>
                <a:ext cx="6620040" cy="494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Parabola with a Horizontal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graph of the equation </a:t>
            </a:r>
          </a:p>
          <a:p>
            <a:pPr>
              <a:buNone/>
            </a:pPr>
            <a:r>
              <a:rPr lang="en-US" dirty="0" smtClean="0"/>
              <a:t>	is a parabola with the following properties</a:t>
            </a:r>
          </a:p>
          <a:p>
            <a:pPr>
              <a:buNone/>
            </a:pPr>
            <a:r>
              <a:rPr lang="en-US" dirty="0" smtClean="0"/>
              <a:t>			Vertex	V(0, 0)</a:t>
            </a:r>
          </a:p>
          <a:p>
            <a:pPr>
              <a:buNone/>
            </a:pPr>
            <a:r>
              <a:rPr lang="en-US" dirty="0" smtClean="0"/>
              <a:t>			Focus		F(p, 0)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Directrix</a:t>
            </a:r>
            <a:r>
              <a:rPr lang="en-US" dirty="0" smtClean="0"/>
              <a:t>	x= -p</a:t>
            </a:r>
          </a:p>
          <a:p>
            <a:pPr>
              <a:buNone/>
            </a:pPr>
            <a:r>
              <a:rPr lang="en-US" dirty="0" smtClean="0"/>
              <a:t>p&gt;0							 p&lt;0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00600" y="1524000"/>
          <a:ext cx="1593850" cy="610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596880" imgH="228600" progId="Equation.3">
                  <p:embed/>
                </p:oleObj>
              </mc:Choice>
              <mc:Fallback>
                <p:oleObj name="Equation" r:id="rId3" imgW="596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1593850" cy="610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038600"/>
            <a:ext cx="2438400" cy="2438400"/>
          </a:xfrm>
          <a:prstGeom prst="rect">
            <a:avLst/>
          </a:prstGeom>
        </p:spPr>
      </p:pic>
      <p:pic>
        <p:nvPicPr>
          <p:cNvPr id="6" name="Picture 5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114800"/>
            <a:ext cx="2438400" cy="2438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1076400" y="1438200"/>
              <a:ext cx="6610680" cy="4877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67040" y="1428840"/>
                <a:ext cx="6629400" cy="489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Focal Diameter=4p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Example: </a:t>
            </a:r>
            <a:r>
              <a:rPr lang="en-US" sz="2700" dirty="0" smtClean="0">
                <a:solidFill>
                  <a:schemeClr val="tx1"/>
                </a:solidFill>
              </a:rPr>
              <a:t>Find the vertex, focus, </a:t>
            </a:r>
            <a:r>
              <a:rPr lang="en-US" sz="2700" dirty="0" err="1" smtClean="0">
                <a:solidFill>
                  <a:schemeClr val="tx1"/>
                </a:solidFill>
              </a:rPr>
              <a:t>directrix</a:t>
            </a:r>
            <a:r>
              <a:rPr lang="en-US" sz="2700" dirty="0" smtClean="0">
                <a:solidFill>
                  <a:schemeClr val="tx1"/>
                </a:solidFill>
              </a:rPr>
              <a:t> and focal diameter of the parabola, then sketch its graph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600200"/>
          <a:ext cx="1270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507960" imgH="228600" progId="Equation.3">
                  <p:embed/>
                </p:oleObj>
              </mc:Choice>
              <mc:Fallback>
                <p:oleObj name="Equation" r:id="rId3" imgW="507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1270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1524000"/>
            <a:ext cx="2419350" cy="24193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114560" y="1104840"/>
              <a:ext cx="6525000" cy="4200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05200" y="1095480"/>
                <a:ext cx="6543720" cy="421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457200"/>
          <a:ext cx="143933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507960" imgH="228600" progId="Equation.3">
                  <p:embed/>
                </p:oleObj>
              </mc:Choice>
              <mc:Fallback>
                <p:oleObj name="Equation" r:id="rId3" imgW="507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"/>
                        <a:ext cx="143933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533400"/>
            <a:ext cx="2419350" cy="24193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1152720" y="200160"/>
              <a:ext cx="6515280" cy="4714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43360" y="190800"/>
                <a:ext cx="6534000" cy="473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(c) </a:t>
            </a:r>
            <a:endParaRPr lang="en-US" dirty="0"/>
          </a:p>
        </p:txBody>
      </p:sp>
      <p:pic>
        <p:nvPicPr>
          <p:cNvPr id="4" name="Picture 3" descr="graph_blank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533400"/>
            <a:ext cx="2419350" cy="241935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457200"/>
          <a:ext cx="146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583920" imgH="228600" progId="Equation.3">
                  <p:embed/>
                </p:oleObj>
              </mc:Choice>
              <mc:Fallback>
                <p:oleObj name="Equation" r:id="rId4" imgW="583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"/>
                        <a:ext cx="1460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648000" y="266760"/>
              <a:ext cx="7220160" cy="6105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8640" y="257400"/>
                <a:ext cx="7238880" cy="612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Example: </a:t>
            </a:r>
            <a:r>
              <a:rPr lang="en-US" sz="2400" dirty="0" smtClean="0">
                <a:solidFill>
                  <a:schemeClr val="tx1"/>
                </a:solidFill>
              </a:rPr>
              <a:t>Find an equation for the parabola that has its vertex at the origin and satisfies the given conditions.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Focus  F(5, 0)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  </a:t>
            </a:r>
            <a:r>
              <a:rPr lang="en-US" dirty="0" err="1" smtClean="0"/>
              <a:t>Directrix</a:t>
            </a:r>
            <a:r>
              <a:rPr lang="en-US" dirty="0" smtClean="0"/>
              <a:t> x=6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905040" y="914400"/>
              <a:ext cx="6867720" cy="5829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5680" y="905040"/>
                <a:ext cx="6886440" cy="584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128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Trebuchet MS</vt:lpstr>
      <vt:lpstr>Wingdings</vt:lpstr>
      <vt:lpstr>Wingdings 2</vt:lpstr>
      <vt:lpstr>Opulent</vt:lpstr>
      <vt:lpstr>Equation</vt:lpstr>
      <vt:lpstr>Section#10.1 Parabolas</vt:lpstr>
      <vt:lpstr>Geometric Definition of a Parabola</vt:lpstr>
      <vt:lpstr>Parabola with vertical Axis</vt:lpstr>
      <vt:lpstr>Parabola with a Horizontal axis</vt:lpstr>
      <vt:lpstr>Focal Diameter=4p</vt:lpstr>
      <vt:lpstr>Example: Find the vertex, focus, directrix and focal diameter of the parabola, then sketch its graph.</vt:lpstr>
      <vt:lpstr>PowerPoint Presentation</vt:lpstr>
      <vt:lpstr>PowerPoint Presentation</vt:lpstr>
      <vt:lpstr>Example: Find an equation for the parabola that has its vertex at the origin and satisfies the given conditions.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Section#10.1 Parabolas</dc:title>
  <dc:creator>Kerry</dc:creator>
  <cp:lastModifiedBy>Kimberly Bolle</cp:lastModifiedBy>
  <cp:revision>4</cp:revision>
  <dcterms:created xsi:type="dcterms:W3CDTF">2011-01-26T23:59:22Z</dcterms:created>
  <dcterms:modified xsi:type="dcterms:W3CDTF">2016-04-08T17:44:04Z</dcterms:modified>
</cp:coreProperties>
</file>